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0">
            <a:extLst>
              <a:ext uri="{FF2B5EF4-FFF2-40B4-BE49-F238E27FC236}">
                <a16:creationId xmlns:a16="http://schemas.microsoft.com/office/drawing/2014/main" id="{7B0FA87D-8819-48F0-ADFE-9DE22EECFD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F8915E5B-58F5-47EB-A553-BF2038631227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B9963B6B-D869-47A9-9B29-43E013773C12}"/>
              </a:ext>
            </a:extLst>
          </p:cNvPr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9A83F30C-0017-4663-BE87-E464049185F8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29649837-B85B-4FB2-9D67-89924DDB3E18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A882F626-DCA3-4B8A-9548-1DA231DB1EE7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520B4-E138-4C77-BFCD-6565E74C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9097B-1141-42BD-B29D-244E11BF6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42" y="-1"/>
            <a:ext cx="10287000" cy="1028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E76EEF-1EF8-4938-8F32-22DBB417842B}"/>
              </a:ext>
            </a:extLst>
          </p:cNvPr>
          <p:cNvSpPr/>
          <p:nvPr/>
        </p:nvSpPr>
        <p:spPr>
          <a:xfrm>
            <a:off x="14164271" y="196925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>
                <a:solidFill>
                  <a:srgbClr val="FFFF00"/>
                </a:solidFill>
                <a:latin typeface="Arial"/>
              </a:rPr>
              <a:t>: 9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7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17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flipV="1">
            <a:off x="4645003" y="3241453"/>
            <a:ext cx="1386101" cy="0"/>
          </a:xfrm>
          <a:custGeom>
            <a:avLst/>
            <a:gdLst/>
            <a:ahLst/>
            <a:cxnLst/>
            <a:rect l="0" t="0" r="0" b="0"/>
            <a:pathLst>
              <a:path w="370080">
                <a:moveTo>
                  <a:pt x="0" y="0"/>
                </a:moveTo>
                <a:lnTo>
                  <a:pt x="370080" y="0"/>
                </a:lnTo>
              </a:path>
            </a:pathLst>
          </a:custGeom>
          <a:noFill/>
          <a:ln w="47566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flipV="1">
            <a:off x="4633111" y="3170016"/>
            <a:ext cx="95133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</a:path>
            </a:pathLst>
          </a:custGeom>
          <a:noFill/>
          <a:ln w="47566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flipV="1">
            <a:off x="5947866" y="3170016"/>
            <a:ext cx="95133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566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Rectangle 185"/>
          <p:cNvSpPr/>
          <p:nvPr/>
        </p:nvSpPr>
        <p:spPr>
          <a:xfrm>
            <a:off x="1048940" y="809071"/>
            <a:ext cx="499924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Arrow Operator</a:t>
            </a:r>
          </a:p>
        </p:txBody>
      </p:sp>
      <p:sp>
        <p:nvSpPr>
          <p:cNvPr id="186" name="Rectangle 186"/>
          <p:cNvSpPr/>
          <p:nvPr/>
        </p:nvSpPr>
        <p:spPr>
          <a:xfrm>
            <a:off x="1028700" y="2671853"/>
            <a:ext cx="8407479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665172" algn="l"/>
              </a:tabLst>
            </a:pP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*ptr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).code	</a:t>
            </a:r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ptr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-&gt;code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87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Freeform 188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Rectangle 190"/>
          <p:cNvSpPr/>
          <p:nvPr/>
        </p:nvSpPr>
        <p:spPr>
          <a:xfrm>
            <a:off x="1032123" y="809071"/>
            <a:ext cx="909467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Passing structure to function</a:t>
            </a:r>
          </a:p>
        </p:txBody>
      </p:sp>
      <p:sp>
        <p:nvSpPr>
          <p:cNvPr id="191" name="Rectangle 191"/>
          <p:cNvSpPr/>
          <p:nvPr/>
        </p:nvSpPr>
        <p:spPr>
          <a:xfrm>
            <a:off x="1028700" y="3572168"/>
            <a:ext cx="8818065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void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 printInfo(</a:t>
            </a:r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 student s1);</a:t>
            </a:r>
          </a:p>
        </p:txBody>
      </p:sp>
      <p:sp>
        <p:nvSpPr>
          <p:cNvPr id="192" name="Rectangle 192"/>
          <p:cNvSpPr/>
          <p:nvPr/>
        </p:nvSpPr>
        <p:spPr>
          <a:xfrm>
            <a:off x="1028700" y="2719043"/>
            <a:ext cx="508344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//Function Prototype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93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Freeform 194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Freeform 195"/>
          <p:cNvSpPr/>
          <p:nvPr/>
        </p:nvSpPr>
        <p:spPr>
          <a:xfrm rot="5399999" flipV="1">
            <a:off x="1867196" y="2398723"/>
            <a:ext cx="864704" cy="0"/>
          </a:xfrm>
          <a:custGeom>
            <a:avLst/>
            <a:gdLst/>
            <a:ahLst/>
            <a:cxnLst/>
            <a:rect l="0" t="0" r="0" b="0"/>
            <a:pathLst>
              <a:path w="231368">
                <a:moveTo>
                  <a:pt x="0" y="0"/>
                </a:moveTo>
                <a:lnTo>
                  <a:pt x="231368" y="0"/>
                </a:lnTo>
              </a:path>
            </a:pathLst>
          </a:custGeom>
          <a:noFill/>
          <a:ln w="4746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rot="5399999" flipV="1">
            <a:off x="2252086" y="2724046"/>
            <a:ext cx="94928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46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7" name="Picture 19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4367808"/>
            <a:ext cx="12077699" cy="3762375"/>
          </a:xfrm>
          <a:prstGeom prst="rect">
            <a:avLst/>
          </a:prstGeom>
          <a:noFill/>
        </p:spPr>
      </p:pic>
      <p:sp>
        <p:nvSpPr>
          <p:cNvPr id="199" name="Rectangle 199"/>
          <p:cNvSpPr/>
          <p:nvPr/>
        </p:nvSpPr>
        <p:spPr>
          <a:xfrm>
            <a:off x="1046112" y="809071"/>
            <a:ext cx="542077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typedef Keyword</a:t>
            </a:r>
          </a:p>
        </p:txBody>
      </p:sp>
      <p:sp>
        <p:nvSpPr>
          <p:cNvPr id="200" name="Rectangle 200"/>
          <p:cNvSpPr/>
          <p:nvPr/>
        </p:nvSpPr>
        <p:spPr>
          <a:xfrm>
            <a:off x="1028700" y="2821603"/>
            <a:ext cx="9127032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used to create </a:t>
            </a:r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alias</a:t>
            </a: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 for data types</a:t>
            </a:r>
          </a:p>
        </p:txBody>
      </p:sp>
      <p:sp>
        <p:nvSpPr>
          <p:cNvPr id="201" name="Rectangle 201"/>
          <p:cNvSpPr/>
          <p:nvPr/>
        </p:nvSpPr>
        <p:spPr>
          <a:xfrm>
            <a:off x="1028700" y="8456943"/>
            <a:ext cx="2950610" cy="69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799" b="0" i="0" spc="0" baseline="0" dirty="0">
                <a:solidFill>
                  <a:srgbClr val="17D9FF"/>
                </a:solidFill>
                <a:latin typeface="Arial"/>
              </a:rPr>
              <a:t>coe</a:t>
            </a:r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 student1;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V="1">
            <a:off x="2394657" y="2352800"/>
            <a:ext cx="645515" cy="0"/>
          </a:xfrm>
          <a:custGeom>
            <a:avLst/>
            <a:gdLst/>
            <a:ahLst/>
            <a:cxnLst/>
            <a:rect l="0" t="0" r="0" b="0"/>
            <a:pathLst>
              <a:path w="172501">
                <a:moveTo>
                  <a:pt x="0" y="0"/>
                </a:moveTo>
                <a:lnTo>
                  <a:pt x="172501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5400000" flipV="1">
            <a:off x="2669891" y="2568480"/>
            <a:ext cx="9504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5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>
            <a:off x="1028848" y="809067"/>
            <a:ext cx="332948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Structures</a:t>
            </a:r>
          </a:p>
        </p:txBody>
      </p:sp>
      <p:sp>
        <p:nvSpPr>
          <p:cNvPr id="107" name="Rectangle 107"/>
          <p:cNvSpPr/>
          <p:nvPr/>
        </p:nvSpPr>
        <p:spPr>
          <a:xfrm>
            <a:off x="1028700" y="2759776"/>
            <a:ext cx="1035531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 collection of values of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different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data types</a:t>
            </a:r>
          </a:p>
        </p:txBody>
      </p:sp>
      <p:sp>
        <p:nvSpPr>
          <p:cNvPr id="108" name="Rectangle 108"/>
          <p:cNvSpPr/>
          <p:nvPr/>
        </p:nvSpPr>
        <p:spPr>
          <a:xfrm>
            <a:off x="1028700" y="5104527"/>
            <a:ext cx="2054720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EXAMPLE</a:t>
            </a:r>
          </a:p>
        </p:txBody>
      </p:sp>
      <p:sp>
        <p:nvSpPr>
          <p:cNvPr id="109" name="Rectangle 109"/>
          <p:cNvSpPr/>
          <p:nvPr/>
        </p:nvSpPr>
        <p:spPr>
          <a:xfrm>
            <a:off x="1885950" y="6808525"/>
            <a:ext cx="2705248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name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(String)</a:t>
            </a:r>
          </a:p>
        </p:txBody>
      </p:sp>
      <p:sp>
        <p:nvSpPr>
          <p:cNvPr id="110" name="Rectangle 110"/>
          <p:cNvSpPr/>
          <p:nvPr/>
        </p:nvSpPr>
        <p:spPr>
          <a:xfrm>
            <a:off x="1028700" y="6019311"/>
            <a:ext cx="6988075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For a student store the following : 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1885950" y="7754221"/>
            <a:ext cx="3134096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roll no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(Integer)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1885950" y="8709905"/>
            <a:ext cx="2382812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cgpa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(Float)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3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6"/>
          <p:cNvSpPr/>
          <p:nvPr/>
        </p:nvSpPr>
        <p:spPr>
          <a:xfrm>
            <a:off x="1621593" y="809068"/>
            <a:ext cx="214408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Syntax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1621445" y="2407922"/>
            <a:ext cx="364312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student {</a:t>
            </a:r>
          </a:p>
        </p:txBody>
      </p:sp>
      <p:sp>
        <p:nvSpPr>
          <p:cNvPr id="118" name="Rectangle 118"/>
          <p:cNvSpPr/>
          <p:nvPr/>
        </p:nvSpPr>
        <p:spPr>
          <a:xfrm>
            <a:off x="1621445" y="3531872"/>
            <a:ext cx="444028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char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name[100];</a:t>
            </a:r>
          </a:p>
        </p:txBody>
      </p:sp>
      <p:sp>
        <p:nvSpPr>
          <p:cNvPr id="119" name="Rectangle 119"/>
          <p:cNvSpPr/>
          <p:nvPr/>
        </p:nvSpPr>
        <p:spPr>
          <a:xfrm>
            <a:off x="1621445" y="4655821"/>
            <a:ext cx="225493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int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roll;</a:t>
            </a:r>
          </a:p>
        </p:txBody>
      </p:sp>
      <p:sp>
        <p:nvSpPr>
          <p:cNvPr id="120" name="Rectangle 120"/>
          <p:cNvSpPr/>
          <p:nvPr/>
        </p:nvSpPr>
        <p:spPr>
          <a:xfrm>
            <a:off x="1621445" y="5779771"/>
            <a:ext cx="302407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float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cgpa;</a:t>
            </a:r>
          </a:p>
        </p:txBody>
      </p:sp>
      <p:sp>
        <p:nvSpPr>
          <p:cNvPr id="121" name="Rectangle 121"/>
          <p:cNvSpPr/>
          <p:nvPr/>
        </p:nvSpPr>
        <p:spPr>
          <a:xfrm>
            <a:off x="1621445" y="6903721"/>
            <a:ext cx="333300" cy="752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;</a:t>
            </a:r>
          </a:p>
        </p:txBody>
      </p:sp>
      <p:sp>
        <p:nvSpPr>
          <p:cNvPr id="122" name="Rectangle 122"/>
          <p:cNvSpPr/>
          <p:nvPr/>
        </p:nvSpPr>
        <p:spPr>
          <a:xfrm>
            <a:off x="10629372" y="2407922"/>
            <a:ext cx="4200599" cy="17818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student </a:t>
            </a: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s1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  <a:p>
            <a:pPr marL="0">
              <a:lnSpc>
                <a:spcPts val="8019"/>
              </a:lnSpc>
            </a:pP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s1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.cgpa = 7.5;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23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6"/>
          <p:cNvSpPr/>
          <p:nvPr/>
        </p:nvSpPr>
        <p:spPr>
          <a:xfrm>
            <a:off x="1621593" y="809070"/>
            <a:ext cx="214408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Syntax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1621445" y="2407922"/>
            <a:ext cx="364312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student {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1621445" y="3531872"/>
            <a:ext cx="444028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char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name[100];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1621445" y="4655822"/>
            <a:ext cx="225493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int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roll;</a:t>
            </a:r>
          </a:p>
        </p:txBody>
      </p:sp>
      <p:sp>
        <p:nvSpPr>
          <p:cNvPr id="130" name="Rectangle 130"/>
          <p:cNvSpPr/>
          <p:nvPr/>
        </p:nvSpPr>
        <p:spPr>
          <a:xfrm>
            <a:off x="1621445" y="5779772"/>
            <a:ext cx="302407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float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cgpa;</a:t>
            </a:r>
          </a:p>
        </p:txBody>
      </p:sp>
      <p:sp>
        <p:nvSpPr>
          <p:cNvPr id="131" name="Rectangle 131"/>
          <p:cNvSpPr/>
          <p:nvPr/>
        </p:nvSpPr>
        <p:spPr>
          <a:xfrm>
            <a:off x="1621445" y="6903722"/>
            <a:ext cx="160957" cy="752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32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4" name="Picture 1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92439" y="1759397"/>
            <a:ext cx="1730375" cy="1730375"/>
          </a:xfrm>
          <a:prstGeom prst="rect">
            <a:avLst/>
          </a:prstGeom>
          <a:noFill/>
        </p:spPr>
      </p:pic>
      <p:pic>
        <p:nvPicPr>
          <p:cNvPr id="135" name="Picture 13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90112" y="1763954"/>
            <a:ext cx="4108787" cy="1740230"/>
          </a:xfrm>
          <a:prstGeom prst="rect">
            <a:avLst/>
          </a:prstGeom>
          <a:noFill/>
        </p:spPr>
      </p:pic>
      <p:sp>
        <p:nvSpPr>
          <p:cNvPr id="137" name="Rectangle 137"/>
          <p:cNvSpPr/>
          <p:nvPr/>
        </p:nvSpPr>
        <p:spPr>
          <a:xfrm>
            <a:off x="1060102" y="809068"/>
            <a:ext cx="689193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Structures in Memory</a:t>
            </a:r>
          </a:p>
        </p:txBody>
      </p:sp>
      <p:sp>
        <p:nvSpPr>
          <p:cNvPr id="138" name="Rectangle 138"/>
          <p:cNvSpPr/>
          <p:nvPr/>
        </p:nvSpPr>
        <p:spPr>
          <a:xfrm>
            <a:off x="1202014" y="2483012"/>
            <a:ext cx="3295381" cy="69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7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 student {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1202014" y="3502187"/>
            <a:ext cx="4016546" cy="69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3799" b="0" i="0" spc="0" baseline="0" dirty="0">
                <a:solidFill>
                  <a:srgbClr val="17D9FF"/>
                </a:solidFill>
                <a:latin typeface="Arial"/>
              </a:rPr>
              <a:t>char</a:t>
            </a:r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 name[100];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1202014" y="4521362"/>
            <a:ext cx="2039656" cy="69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3799" b="0" i="0" spc="0" baseline="0" dirty="0">
                <a:solidFill>
                  <a:srgbClr val="17D9FF"/>
                </a:solidFill>
                <a:latin typeface="Arial"/>
              </a:rPr>
              <a:t>int</a:t>
            </a:r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 roll;</a:t>
            </a:r>
          </a:p>
        </p:txBody>
      </p:sp>
      <p:sp>
        <p:nvSpPr>
          <p:cNvPr id="141" name="Rectangle 141"/>
          <p:cNvSpPr/>
          <p:nvPr/>
        </p:nvSpPr>
        <p:spPr>
          <a:xfrm>
            <a:off x="1202014" y="5540537"/>
            <a:ext cx="2735320" cy="69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    </a:t>
            </a:r>
            <a:r>
              <a:rPr lang="en-US" sz="3799" b="0" i="0" spc="0" baseline="0" dirty="0">
                <a:solidFill>
                  <a:srgbClr val="17D9FF"/>
                </a:solidFill>
                <a:latin typeface="Arial"/>
              </a:rPr>
              <a:t>float</a:t>
            </a:r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 cgpa;</a:t>
            </a:r>
          </a:p>
        </p:txBody>
      </p:sp>
      <p:sp>
        <p:nvSpPr>
          <p:cNvPr id="142" name="Rectangle 142"/>
          <p:cNvSpPr/>
          <p:nvPr/>
        </p:nvSpPr>
        <p:spPr>
          <a:xfrm>
            <a:off x="1202014" y="6559712"/>
            <a:ext cx="145609" cy="6803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43" name="Rectangle 143"/>
          <p:cNvSpPr/>
          <p:nvPr/>
        </p:nvSpPr>
        <p:spPr>
          <a:xfrm>
            <a:off x="10390120" y="867829"/>
            <a:ext cx="1275912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name</a:t>
            </a:r>
          </a:p>
        </p:txBody>
      </p:sp>
      <p:sp>
        <p:nvSpPr>
          <p:cNvPr id="144" name="Rectangle 144"/>
          <p:cNvSpPr/>
          <p:nvPr/>
        </p:nvSpPr>
        <p:spPr>
          <a:xfrm>
            <a:off x="10552866" y="3444071"/>
            <a:ext cx="1204927" cy="732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F62188"/>
                </a:solidFill>
                <a:latin typeface="Arial"/>
              </a:rPr>
              <a:t>2010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15150179" y="867829"/>
            <a:ext cx="1086513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cgpa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12750539" y="3444071"/>
            <a:ext cx="3612911" cy="732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407983" algn="l"/>
              </a:tabLst>
            </a:pPr>
            <a:r>
              <a:rPr lang="en-US" sz="4089" b="0" i="0" spc="0" baseline="0" dirty="0">
                <a:solidFill>
                  <a:srgbClr val="F62188"/>
                </a:solidFill>
                <a:latin typeface="Arial"/>
              </a:rPr>
              <a:t>2110	2114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12961409" y="867829"/>
            <a:ext cx="783240" cy="7432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89" b="0" i="0" spc="0" baseline="0" dirty="0">
                <a:solidFill>
                  <a:srgbClr val="17D9FF"/>
                </a:solidFill>
                <a:latin typeface="Arial"/>
              </a:rPr>
              <a:t>roll</a:t>
            </a:r>
          </a:p>
        </p:txBody>
      </p:sp>
      <p:sp>
        <p:nvSpPr>
          <p:cNvPr id="148" name="Rectangle 148"/>
          <p:cNvSpPr/>
          <p:nvPr/>
        </p:nvSpPr>
        <p:spPr>
          <a:xfrm>
            <a:off x="901176" y="8299858"/>
            <a:ext cx="11442917" cy="690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799" b="0" i="0" spc="0" baseline="0" dirty="0">
                <a:solidFill>
                  <a:srgbClr val="FFFFFF"/>
                </a:solidFill>
                <a:latin typeface="Arial"/>
              </a:rPr>
              <a:t>structures are stored in contiguous memory locations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14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Rectangle 152"/>
          <p:cNvSpPr/>
          <p:nvPr/>
        </p:nvSpPr>
        <p:spPr>
          <a:xfrm>
            <a:off x="1052214" y="809068"/>
            <a:ext cx="873287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Benefits of using Structures</a:t>
            </a:r>
          </a:p>
        </p:txBody>
      </p:sp>
      <p:sp>
        <p:nvSpPr>
          <p:cNvPr id="153" name="Rectangle 153"/>
          <p:cNvSpPr/>
          <p:nvPr/>
        </p:nvSpPr>
        <p:spPr>
          <a:xfrm>
            <a:off x="1028700" y="4338067"/>
            <a:ext cx="925558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Good data management/organization</a:t>
            </a:r>
          </a:p>
        </p:txBody>
      </p:sp>
      <p:sp>
        <p:nvSpPr>
          <p:cNvPr id="154" name="Rectangle 154"/>
          <p:cNvSpPr/>
          <p:nvPr/>
        </p:nvSpPr>
        <p:spPr>
          <a:xfrm>
            <a:off x="1028700" y="2305684"/>
            <a:ext cx="1030753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Saves us from creating too many variables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155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8"/>
          <p:cNvSpPr/>
          <p:nvPr/>
        </p:nvSpPr>
        <p:spPr>
          <a:xfrm>
            <a:off x="1092249" y="809065"/>
            <a:ext cx="6060691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Array of Structures</a:t>
            </a:r>
          </a:p>
        </p:txBody>
      </p:sp>
      <p:sp>
        <p:nvSpPr>
          <p:cNvPr id="159" name="Rectangle 159"/>
          <p:cNvSpPr/>
          <p:nvPr/>
        </p:nvSpPr>
        <p:spPr>
          <a:xfrm>
            <a:off x="1028700" y="3733854"/>
            <a:ext cx="601191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student COE[100];</a:t>
            </a:r>
          </a:p>
        </p:txBody>
      </p:sp>
      <p:sp>
        <p:nvSpPr>
          <p:cNvPr id="160" name="Rectangle 160"/>
          <p:cNvSpPr/>
          <p:nvPr/>
        </p:nvSpPr>
        <p:spPr>
          <a:xfrm>
            <a:off x="1028700" y="2688140"/>
            <a:ext cx="593820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student ECE[100];</a:t>
            </a:r>
          </a:p>
        </p:txBody>
      </p:sp>
      <p:sp>
        <p:nvSpPr>
          <p:cNvPr id="161" name="Rectangle 161"/>
          <p:cNvSpPr/>
          <p:nvPr/>
        </p:nvSpPr>
        <p:spPr>
          <a:xfrm>
            <a:off x="1028700" y="4819049"/>
            <a:ext cx="538501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student IT[100];</a:t>
            </a:r>
          </a:p>
        </p:txBody>
      </p:sp>
      <p:sp>
        <p:nvSpPr>
          <p:cNvPr id="162" name="Rectangle 162"/>
          <p:cNvSpPr/>
          <p:nvPr/>
        </p:nvSpPr>
        <p:spPr>
          <a:xfrm>
            <a:off x="1028700" y="7283304"/>
            <a:ext cx="377182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IT[0].roll = 200;</a:t>
            </a:r>
          </a:p>
        </p:txBody>
      </p:sp>
      <p:sp>
        <p:nvSpPr>
          <p:cNvPr id="163" name="Rectangle 163"/>
          <p:cNvSpPr/>
          <p:nvPr/>
        </p:nvSpPr>
        <p:spPr>
          <a:xfrm>
            <a:off x="1028700" y="6414189"/>
            <a:ext cx="201223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ACCESS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1028700" y="8136059"/>
            <a:ext cx="394241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IT[0].cgpa = 7.6;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eeform 165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Rectangle 168"/>
          <p:cNvSpPr/>
          <p:nvPr/>
        </p:nvSpPr>
        <p:spPr>
          <a:xfrm>
            <a:off x="1063674" y="809065"/>
            <a:ext cx="680200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Initializing Structures</a:t>
            </a:r>
          </a:p>
        </p:txBody>
      </p:sp>
      <p:sp>
        <p:nvSpPr>
          <p:cNvPr id="169" name="Rectangle 169"/>
          <p:cNvSpPr/>
          <p:nvPr/>
        </p:nvSpPr>
        <p:spPr>
          <a:xfrm>
            <a:off x="1028700" y="2688140"/>
            <a:ext cx="1026296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student s1 = { "shradha", 1664, 7.9};</a:t>
            </a:r>
          </a:p>
        </p:txBody>
      </p:sp>
      <p:sp>
        <p:nvSpPr>
          <p:cNvPr id="170" name="Rectangle 170"/>
          <p:cNvSpPr/>
          <p:nvPr/>
        </p:nvSpPr>
        <p:spPr>
          <a:xfrm>
            <a:off x="1028700" y="3805804"/>
            <a:ext cx="944958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student s2 = { "rajat", 1552, 8.3};</a:t>
            </a:r>
          </a:p>
        </p:txBody>
      </p:sp>
      <p:sp>
        <p:nvSpPr>
          <p:cNvPr id="171" name="Rectangle 171"/>
          <p:cNvSpPr/>
          <p:nvPr/>
        </p:nvSpPr>
        <p:spPr>
          <a:xfrm>
            <a:off x="1028700" y="4973575"/>
            <a:ext cx="567489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student s3 = { 0 };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172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Rectangle 175"/>
          <p:cNvSpPr/>
          <p:nvPr/>
        </p:nvSpPr>
        <p:spPr>
          <a:xfrm>
            <a:off x="1038820" y="809065"/>
            <a:ext cx="694019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Pointers to Structures</a:t>
            </a:r>
          </a:p>
        </p:txBody>
      </p:sp>
      <p:sp>
        <p:nvSpPr>
          <p:cNvPr id="176" name="Rectangle 176"/>
          <p:cNvSpPr/>
          <p:nvPr/>
        </p:nvSpPr>
        <p:spPr>
          <a:xfrm>
            <a:off x="1028700" y="3524143"/>
            <a:ext cx="460288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student *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ptr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;</a:t>
            </a:r>
          </a:p>
        </p:txBody>
      </p:sp>
      <p:sp>
        <p:nvSpPr>
          <p:cNvPr id="177" name="Rectangle 177"/>
          <p:cNvSpPr/>
          <p:nvPr/>
        </p:nvSpPr>
        <p:spPr>
          <a:xfrm>
            <a:off x="1028700" y="4772038"/>
            <a:ext cx="225054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ptr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=&amp;s1;</a:t>
            </a:r>
          </a:p>
        </p:txBody>
      </p:sp>
      <p:sp>
        <p:nvSpPr>
          <p:cNvPr id="178" name="Rectangle 178"/>
          <p:cNvSpPr/>
          <p:nvPr/>
        </p:nvSpPr>
        <p:spPr>
          <a:xfrm>
            <a:off x="1028700" y="2412201"/>
            <a:ext cx="420074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struct 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student s1;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Custom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4</cp:revision>
  <dcterms:modified xsi:type="dcterms:W3CDTF">2023-01-26T18:19:06Z</dcterms:modified>
</cp:coreProperties>
</file>