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Amatic SC"/>
      <p:regular r:id="rId8"/>
      <p:bold r:id="rId9"/>
    </p:embeddedFont>
    <p:embeddedFont>
      <p:font typeface="Source Code Pro"/>
      <p:regular r:id="rId10"/>
      <p:bold r:id="rId11"/>
      <p:italic r:id="rId12"/>
      <p:boldItalic r:id="rId13"/>
    </p:embeddedFont>
    <p:embeddedFont>
      <p:font typeface="Comfortaa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bold.fntdata"/><Relationship Id="rId10" Type="http://schemas.openxmlformats.org/officeDocument/2006/relationships/font" Target="fonts/SourceCodePro-regular.fntdata"/><Relationship Id="rId13" Type="http://schemas.openxmlformats.org/officeDocument/2006/relationships/font" Target="fonts/SourceCodePro-boldItalic.fntdata"/><Relationship Id="rId12" Type="http://schemas.openxmlformats.org/officeDocument/2006/relationships/font" Target="fonts/SourceCodePr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AmaticSC-bold.fntdata"/><Relationship Id="rId15" Type="http://schemas.openxmlformats.org/officeDocument/2006/relationships/font" Target="fonts/Comfortaa-bold.fntdata"/><Relationship Id="rId14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AmaticSC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8292e310b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8292e310b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866075"/>
            <a:ext cx="8520600" cy="20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ES6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endParaRPr sz="7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819675" y="3721725"/>
            <a:ext cx="73374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Part - 02</a:t>
            </a:r>
            <a:endParaRPr sz="4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Default parameters</a:t>
            </a:r>
            <a:endParaRPr sz="385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100"/>
              <a:buChar char="-"/>
            </a:pPr>
            <a:r>
              <a:rPr b="1" lang="en" sz="2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Default function parameters</a:t>
            </a:r>
            <a:r>
              <a:rPr lang="en" sz="2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allow named parameters to be initialized with default values if </a:t>
            </a:r>
            <a:r>
              <a:rPr b="1" lang="en" sz="2100">
                <a:solidFill>
                  <a:srgbClr val="FF99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 value</a:t>
            </a:r>
            <a:r>
              <a:rPr lang="en" sz="2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lang="en" sz="21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undefined</a:t>
            </a:r>
            <a:r>
              <a:rPr b="1" lang="en" sz="2100">
                <a:solidFill>
                  <a:srgbClr val="FF99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 passed.</a:t>
            </a:r>
            <a:endParaRPr sz="21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Syntax</a:t>
            </a:r>
            <a:r>
              <a:rPr lang="en" sz="2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21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function </a:t>
            </a:r>
            <a:r>
              <a:rPr lang="en" sz="2000">
                <a:solidFill>
                  <a:srgbClr val="93C47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functionName</a:t>
            </a: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(param1 = </a:t>
            </a:r>
            <a:r>
              <a:rPr lang="en" sz="2000">
                <a:solidFill>
                  <a:srgbClr val="FF99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defaultValue1</a:t>
            </a: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 param2 = </a:t>
            </a:r>
            <a:r>
              <a:rPr lang="en" sz="2000">
                <a:solidFill>
                  <a:srgbClr val="FF99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defaultValue2</a:t>
            </a: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){</a:t>
            </a:r>
            <a:br>
              <a:rPr lang="en" sz="20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	// Statements</a:t>
            </a:r>
            <a:br>
              <a:rPr lang="en" sz="20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} </a:t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 sz="23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