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Source Code Pro"/>
      <p:regular r:id="rId9"/>
      <p:bold r:id="rId10"/>
      <p:italic r:id="rId11"/>
      <p:boldItalic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italic.fntdata"/><Relationship Id="rId10" Type="http://schemas.openxmlformats.org/officeDocument/2006/relationships/font" Target="fonts/SourceCodePro-bold.fntdata"/><Relationship Id="rId13" Type="http://schemas.openxmlformats.org/officeDocument/2006/relationships/font" Target="fonts/Oswald-regular.fntdata"/><Relationship Id="rId12" Type="http://schemas.openxmlformats.org/officeDocument/2006/relationships/font" Target="fonts/SourceCode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SourceCodePro-regular.fntdata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65a86e87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65a86e87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65a86e87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65a86e87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Template literals</a:t>
            </a:r>
            <a:endParaRPr b="1" sz="5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ES6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Part - 03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Template literals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Template literals are string literals allowing embedded expressions. You can use </a:t>
            </a:r>
            <a:r>
              <a:rPr lang="en" sz="2500">
                <a:solidFill>
                  <a:srgbClr val="FF99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multi-line strings</a:t>
            </a:r>
            <a:r>
              <a:rPr lang="en" sz="25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 sz="2500">
                <a:solidFill>
                  <a:srgbClr val="FF99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string interpolation</a:t>
            </a:r>
            <a:r>
              <a:rPr lang="en" sz="25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features with them.</a:t>
            </a:r>
            <a:endParaRPr sz="25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Template literals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Syntax:</a:t>
            </a:r>
            <a:endParaRPr sz="25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Calibri"/>
              <a:buAutoNum type="arabicPeriod"/>
            </a:pPr>
            <a:r>
              <a:rPr lang="en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`string text`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00"/>
              <a:buFont typeface="Calibri"/>
              <a:buAutoNum type="arabicPeriod"/>
            </a:pPr>
            <a:r>
              <a:rPr lang="en" sz="19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`string text line 1</a:t>
            </a:r>
            <a:endParaRPr sz="19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 string text line 2`</a:t>
            </a:r>
            <a:endParaRPr sz="19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A61C00"/>
              </a:buClr>
              <a:buSzPts val="1900"/>
              <a:buFont typeface="Calibri"/>
              <a:buAutoNum type="arabicPeriod"/>
            </a:pPr>
            <a:r>
              <a:rPr lang="en" sz="19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`string text </a:t>
            </a:r>
            <a:r>
              <a:rPr lang="en" sz="19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${expression}</a:t>
            </a:r>
            <a:r>
              <a:rPr lang="en" sz="19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 string text`</a:t>
            </a:r>
            <a:endParaRPr sz="1900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AutoNum type="arabicPeriod"/>
            </a:pPr>
            <a:r>
              <a:rPr lang="en" sz="19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en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`string text ${expression} string text`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