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Source Sans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SourceSansPro-bold.fntdata"/><Relationship Id="rId12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SourceSansPro-boldItalic.fntdata"/><Relationship Id="rId14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966c3ad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966c3ad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5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Destructuring assignment</a:t>
            </a:r>
            <a:endParaRPr sz="43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903300" y="3201350"/>
            <a:ext cx="73374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ES6</a:t>
            </a:r>
            <a:endParaRPr sz="3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Part - 04</a:t>
            </a:r>
            <a:endParaRPr sz="3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45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Destructuring assignment</a:t>
            </a:r>
            <a:endParaRPr sz="25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chemeClr val="accen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" sz="2300">
                <a:solidFill>
                  <a:schemeClr val="accen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destructuring assignment</a:t>
            </a:r>
            <a:r>
              <a:rPr lang="en" sz="2300">
                <a:solidFill>
                  <a:schemeClr val="accen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syntax is a JavaScript expression that makes it possible to unpack values from arrays, or properties from objects, into distinct variables.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