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6f0749b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6f0749b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mozilla.org/en-US/docs/Web/JavaScript/Reference/Operators/function" TargetMode="External"/><Relationship Id="rId4" Type="http://schemas.openxmlformats.org/officeDocument/2006/relationships/hyperlink" Target="https://developer.mozilla.org/en-US/docs/Web/JavaScript/Reference/Operators/th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786150" y="3552775"/>
            <a:ext cx="42426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ES6</a:t>
            </a:r>
            <a:endParaRPr sz="3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Part-05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Arrow Functions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" sz="2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arrow function expression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 syntactically compact alternative to a regular </a:t>
            </a:r>
            <a:r>
              <a:rPr lang="en" sz="2100">
                <a:solidFill>
                  <a:srgbClr val="3D7E9A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function expression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although without its own bindings to the </a:t>
            </a:r>
            <a:r>
              <a:rPr lang="en" sz="2100">
                <a:solidFill>
                  <a:srgbClr val="285C76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this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>
                <a:solidFill>
                  <a:srgbClr val="0A0A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With arrow functions however, </a:t>
            </a:r>
            <a:r>
              <a:rPr lang="en" sz="2100">
                <a:solidFill>
                  <a:srgbClr val="0A0A23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" sz="2100">
                <a:solidFill>
                  <a:srgbClr val="0A0A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</a:t>
            </a:r>
            <a:r>
              <a:rPr i="1" lang="en" sz="2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210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lexically </a:t>
            </a:r>
            <a:r>
              <a:rPr i="1" lang="en" sz="21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bound</a:t>
            </a:r>
            <a:r>
              <a:rPr lang="en" sz="2100">
                <a:solidFill>
                  <a:srgbClr val="0A0A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It means that, </a:t>
            </a:r>
            <a:r>
              <a:rPr lang="en" sz="21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" sz="21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uses </a:t>
            </a:r>
            <a:r>
              <a:rPr b="1" lang="en" sz="21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lang="en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lang="en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1" lang="en" sz="21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>
                <a:solidFill>
                  <a:srgbClr val="FF99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from the code that contains the arrow function</a:t>
            </a:r>
            <a:r>
              <a:rPr lang="en" sz="2100">
                <a:solidFill>
                  <a:srgbClr val="0A0A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