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960b4dcd8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960b4dcd8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960b4dcd8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960b4dcd8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60b4dcd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60b4dcd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60b4dcd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960b4dcd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960b4dcd8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960b4dcd8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960b4dcd8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960b4dcd8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Remember Me Cards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Just Recall…!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UNDEFINED CAN BE DEFINED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2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someVar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31750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console.log(</a:t>
            </a:r>
            <a:r>
              <a:rPr lang="en" sz="22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someVar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== </a:t>
            </a:r>
            <a:r>
              <a:rPr lang="en" sz="22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  </a:t>
            </a:r>
            <a:r>
              <a:rPr lang="en" sz="2200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" sz="2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evaluates true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32350" y="3213225"/>
            <a:ext cx="85206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2.  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TO CHECK IF SOMETHING IS AN ARRAY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Array.isArray(yourVariable)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3. 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ALL VARIABLES IN JAVASCRIPT ARE INITIALLY SET TO UNDEFINED.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2047975"/>
            <a:ext cx="85206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4.  </a:t>
            </a:r>
            <a:r>
              <a:rPr lang="en" sz="22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NAN IS A NUMBER.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D4A68"/>
                </a:solidFill>
                <a:latin typeface="Calibri"/>
                <a:ea typeface="Calibri"/>
                <a:cs typeface="Calibri"/>
                <a:sym typeface="Calibri"/>
              </a:rPr>
              <a:t>alert</a:t>
            </a:r>
            <a:r>
              <a:rPr lang="en" sz="2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2200">
                <a:solidFill>
                  <a:srgbClr val="0077AA"/>
                </a:solidFill>
                <a:latin typeface="Calibri"/>
                <a:ea typeface="Calibri"/>
                <a:cs typeface="Calibri"/>
                <a:sym typeface="Calibri"/>
              </a:rPr>
              <a:t>typeof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200">
                <a:solidFill>
                  <a:srgbClr val="990055"/>
                </a:solidFill>
                <a:latin typeface="Calibri"/>
                <a:ea typeface="Calibri"/>
                <a:cs typeface="Calibri"/>
                <a:sym typeface="Calibri"/>
              </a:rPr>
              <a:t>NaN</a:t>
            </a:r>
            <a:r>
              <a:rPr lang="en" sz="2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200">
                <a:solidFill>
                  <a:srgbClr val="708090"/>
                </a:solidFill>
                <a:latin typeface="Calibri"/>
                <a:ea typeface="Calibri"/>
                <a:cs typeface="Calibri"/>
                <a:sym typeface="Calibri"/>
              </a:rPr>
              <a:t>// alerts </a:t>
            </a:r>
            <a:r>
              <a:rPr b="1" lang="en" sz="2200">
                <a:solidFill>
                  <a:srgbClr val="708090"/>
                </a:solidFill>
                <a:latin typeface="Calibri"/>
                <a:ea typeface="Calibri"/>
                <a:cs typeface="Calibri"/>
                <a:sym typeface="Calibri"/>
              </a:rPr>
              <a:t>“Number”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600"/>
              </a:spcBef>
              <a:spcAft>
                <a:spcPts val="600"/>
              </a:spcAft>
              <a:buNone/>
            </a:pPr>
            <a:r>
              <a:rPr lang="en" sz="2200">
                <a:solidFill>
                  <a:srgbClr val="DD4A68"/>
                </a:solidFill>
                <a:latin typeface="Calibri"/>
                <a:ea typeface="Calibri"/>
                <a:cs typeface="Calibri"/>
                <a:sym typeface="Calibri"/>
              </a:rPr>
              <a:t>     alert</a:t>
            </a:r>
            <a:r>
              <a:rPr lang="en" sz="2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2200">
                <a:solidFill>
                  <a:srgbClr val="990055"/>
                </a:solidFill>
                <a:latin typeface="Calibri"/>
                <a:ea typeface="Calibri"/>
                <a:cs typeface="Calibri"/>
                <a:sym typeface="Calibri"/>
              </a:rPr>
              <a:t>NaN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200">
                <a:solidFill>
                  <a:srgbClr val="9A6E3A"/>
                </a:solidFill>
                <a:latin typeface="Calibri"/>
                <a:ea typeface="Calibri"/>
                <a:cs typeface="Calibri"/>
                <a:sym typeface="Calibri"/>
              </a:rPr>
              <a:t>===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200">
                <a:solidFill>
                  <a:srgbClr val="990055"/>
                </a:solidFill>
                <a:latin typeface="Calibri"/>
                <a:ea typeface="Calibri"/>
                <a:cs typeface="Calibri"/>
                <a:sym typeface="Calibri"/>
              </a:rPr>
              <a:t>NaN</a:t>
            </a:r>
            <a:r>
              <a:rPr lang="en" sz="2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200">
                <a:solidFill>
                  <a:srgbClr val="708090"/>
                </a:solidFill>
                <a:latin typeface="Calibri"/>
                <a:ea typeface="Calibri"/>
                <a:cs typeface="Calibri"/>
                <a:sym typeface="Calibri"/>
              </a:rPr>
              <a:t>// evaluates “</a:t>
            </a:r>
            <a:r>
              <a:rPr b="1" lang="en" sz="2200">
                <a:solidFill>
                  <a:srgbClr val="708090"/>
                </a:solidFill>
                <a:latin typeface="Calibri"/>
                <a:ea typeface="Calibri"/>
                <a:cs typeface="Calibri"/>
                <a:sym typeface="Calibri"/>
              </a:rPr>
              <a:t>false”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4075"/>
            <a:ext cx="8520600" cy="11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TO CREATE A NEW BRANCH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git checkout -b &lt;branch name&gt;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2461125"/>
            <a:ext cx="8520600" cy="11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2.   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TO SWITCH TO A NEW BRANCH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git checkout  &lt;branch name&gt;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78100" y="3776625"/>
            <a:ext cx="8587800" cy="11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3.  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UNDO THE LAST COMMIT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git reset --hard HEAD~1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3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IT MEANS, WHO ARE YOU.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227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AUTHORIZATION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100" y="3139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IT MEANS, WHAT RIGHTS YOU HAVE.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CODE - 400(BAD REQUEST)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34075"/>
            <a:ext cx="8520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	It means, the </a:t>
            </a:r>
            <a:r>
              <a:rPr lang="en" sz="2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server did not understand the client’s request.</a:t>
            </a:r>
            <a:endParaRPr sz="2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38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CODE - 401(UNAUTHORIZED)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100" y="3144650"/>
            <a:ext cx="8520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It means, </a:t>
            </a:r>
            <a:r>
              <a:rPr lang="en" sz="21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User is not authorized to access the requested page.</a:t>
            </a:r>
            <a:endParaRPr sz="21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CODE - 403(FORBIDDEN)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34075"/>
            <a:ext cx="8520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	It means, </a:t>
            </a:r>
            <a:r>
              <a:rPr lang="en" sz="2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user is authenticated, but user is not allowed to access the requested page.</a:t>
            </a:r>
            <a:endParaRPr sz="2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245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CODE - 404(NOT FOUND)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100" y="3297050"/>
            <a:ext cx="8520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means, the server cannot find the requested page.</a:t>
            </a:r>
            <a:endParaRPr sz="2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