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C660A"/>
    <a:srgbClr val="D0671B"/>
    <a:srgbClr val="13A538"/>
    <a:srgbClr val="0B4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6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15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4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4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7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2098-7AE1-4F61-BBC4-25D41264D277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5C19-F96A-4115-86DF-3984CB2B4A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697"/>
            </a:gs>
            <a:gs pos="100000">
              <a:srgbClr val="13A53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0CF9DAF-10C0-48EB-9AD8-3F0F9206DB18}"/>
              </a:ext>
            </a:extLst>
          </p:cNvPr>
          <p:cNvSpPr/>
          <p:nvPr/>
        </p:nvSpPr>
        <p:spPr>
          <a:xfrm>
            <a:off x="-1" y="3808935"/>
            <a:ext cx="6858001" cy="6097066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 l="-1784" t="-1" r="-13206" b="-227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67F88-B0A3-4656-89E1-4467682E215E}"/>
              </a:ext>
            </a:extLst>
          </p:cNvPr>
          <p:cNvSpPr txBox="1"/>
          <p:nvPr/>
        </p:nvSpPr>
        <p:spPr>
          <a:xfrm>
            <a:off x="109728" y="3936368"/>
            <a:ext cx="6748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EC660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ООО «СОЮЗИНВЕСТФИНАНС»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E837DF7-6970-4818-A0B6-2C95E8AC13B6}"/>
              </a:ext>
            </a:extLst>
          </p:cNvPr>
          <p:cNvGrpSpPr/>
          <p:nvPr/>
        </p:nvGrpSpPr>
        <p:grpSpPr>
          <a:xfrm>
            <a:off x="491119" y="490264"/>
            <a:ext cx="2585691" cy="584775"/>
            <a:chOff x="458951" y="2449466"/>
            <a:chExt cx="7629579" cy="172549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BF895B1-86AE-4056-8D08-E721DCBB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51" y="2449466"/>
              <a:ext cx="7629579" cy="1725491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A1F8825-D814-4452-851D-25E8A9969067}"/>
                </a:ext>
              </a:extLst>
            </p:cNvPr>
            <p:cNvSpPr/>
            <p:nvPr/>
          </p:nvSpPr>
          <p:spPr>
            <a:xfrm>
              <a:off x="1451253" y="3750811"/>
              <a:ext cx="397043" cy="396000"/>
            </a:xfrm>
            <a:prstGeom prst="rect">
              <a:avLst/>
            </a:prstGeom>
            <a:solidFill>
              <a:srgbClr val="EC660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2E1CA0-5158-4376-99EF-78CB9765A790}"/>
              </a:ext>
            </a:extLst>
          </p:cNvPr>
          <p:cNvSpPr txBox="1"/>
          <p:nvPr/>
        </p:nvSpPr>
        <p:spPr>
          <a:xfrm>
            <a:off x="0" y="2309779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СЕРТИФИКАТ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78AD4-DF89-4F22-A442-DEBAA6600F00}"/>
              </a:ext>
            </a:extLst>
          </p:cNvPr>
          <p:cNvSpPr txBox="1"/>
          <p:nvPr/>
        </p:nvSpPr>
        <p:spPr>
          <a:xfrm>
            <a:off x="4153418" y="554390"/>
            <a:ext cx="23278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АО «Банк БЖФ». Универсальная</a:t>
            </a:r>
          </a:p>
          <a:p>
            <a:r>
              <a:rPr lang="ru-RU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лицензия Банка России</a:t>
            </a:r>
          </a:p>
          <a:p>
            <a:r>
              <a:rPr lang="ru-RU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№ 3138 от 01.11.2019 г.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0D142-317F-45A0-9922-2396E3F20E3C}"/>
              </a:ext>
            </a:extLst>
          </p:cNvPr>
          <p:cNvSpPr txBox="1"/>
          <p:nvPr/>
        </p:nvSpPr>
        <p:spPr>
          <a:xfrm>
            <a:off x="391215" y="5511550"/>
            <a:ext cx="51171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является аккредитованным 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партнером АО «Банк БЖФ»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C7FAB-BEB4-496E-8B9E-4164EFA40483}"/>
              </a:ext>
            </a:extLst>
          </p:cNvPr>
          <p:cNvSpPr txBox="1"/>
          <p:nvPr/>
        </p:nvSpPr>
        <p:spPr>
          <a:xfrm>
            <a:off x="391215" y="914582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bgfbank.ru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B847C-B2B6-4ABC-8500-5E7442F76269}"/>
              </a:ext>
            </a:extLst>
          </p:cNvPr>
          <p:cNvSpPr txBox="1"/>
          <p:nvPr/>
        </p:nvSpPr>
        <p:spPr>
          <a:xfrm>
            <a:off x="4637525" y="914582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8 800 555 00 26</a:t>
            </a: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4265D-83B7-4223-9752-7D43B426497C}"/>
              </a:ext>
            </a:extLst>
          </p:cNvPr>
          <p:cNvSpPr txBox="1"/>
          <p:nvPr/>
        </p:nvSpPr>
        <p:spPr>
          <a:xfrm>
            <a:off x="375378" y="7024207"/>
            <a:ext cx="2029723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Овчинников Д.В.</a:t>
            </a:r>
          </a:p>
          <a:p>
            <a:pPr>
              <a:spcBef>
                <a:spcPts val="600"/>
              </a:spcBef>
            </a:pPr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Вице-президент 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 развитию бизнеса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8FB6BC-EDF5-4CF4-9827-8C5FCD3B2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31" y="7213550"/>
            <a:ext cx="2220475" cy="4984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2CB9F1-374F-41CC-93F4-1683F7385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4486">
            <a:off x="4637524" y="6695578"/>
            <a:ext cx="1509005" cy="15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4007</TotalTime>
  <Words>45</Words>
  <Application>Microsoft Office PowerPoint</Application>
  <PresentationFormat>Лист A4 (210x297 мм)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Джафарова Софья Низамовна</dc:creator>
  <cp:lastModifiedBy>Андрей Тимофеев</cp:lastModifiedBy>
  <cp:revision>25</cp:revision>
  <cp:lastPrinted>2021-11-26T15:34:40Z</cp:lastPrinted>
  <dcterms:created xsi:type="dcterms:W3CDTF">2021-07-19T07:33:31Z</dcterms:created>
  <dcterms:modified xsi:type="dcterms:W3CDTF">2022-05-13T15:22:13Z</dcterms:modified>
</cp:coreProperties>
</file>