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Kdffadff</a:t>
            </a:r>
            <a:r>
              <a:rPr kumimoji="1" lang="zh-CN" altLang="en-US" dirty="0" smtClean="0"/>
              <a:t> 手动阀打发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12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09364"/>
              </p:ext>
            </p:extLst>
          </p:nvPr>
        </p:nvGraphicFramePr>
        <p:xfrm>
          <a:off x="685800" y="2141538"/>
          <a:ext cx="101314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8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</TotalTime>
  <Words>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宋体</vt:lpstr>
      <vt:lpstr>天体</vt:lpstr>
      <vt:lpstr>Kdffadff 手动阀打发  </vt:lpstr>
      <vt:lpstr>标题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Kdffadff 手动阀打发  </dc:title>
  <dc:creator>Microsoft Office 用户</dc:creator>
  <cp:lastModifiedBy>Microsoft Office 用户</cp:lastModifiedBy>
  <cp:revision>1</cp:revision>
  <dcterms:created xsi:type="dcterms:W3CDTF">2017-08-31T06:05:52Z</dcterms:created>
  <dcterms:modified xsi:type="dcterms:W3CDTF">2017-08-31T06:07:04Z</dcterms:modified>
</cp:coreProperties>
</file>