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55" autoAdjust="0"/>
  </p:normalViewPr>
  <p:slideViewPr>
    <p:cSldViewPr snapToGrid="0">
      <p:cViewPr varScale="1">
        <p:scale>
          <a:sx n="96" d="100"/>
          <a:sy n="96" d="100"/>
        </p:scale>
        <p:origin x="13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535356-3A05-431A-B684-61303E49D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B297690-11D6-4E5A-9CC4-C9BFF89E9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1416C7-A55A-44B2-98E1-5A0C165F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4705EA-58C8-4E74-B8C8-107ECFDD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3F21B4-7CE3-4576-8D91-8D6CA4E9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3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C9BA34-C9AE-4260-8B0A-496416BD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6FACED-E9F3-45E3-ADD2-EBED32B31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2C344B-1C65-436F-8B1F-D567F0B9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7B22BB-7C8F-4C65-8464-BC5213B8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939837-CAF9-4417-9D53-3AEB992E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0CCEE94-7384-49A2-A7F8-EC875D50E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500690-3462-47A1-AC67-6A675F82B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8BDF-C4E4-4859-9684-9BA1F677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AADD24-F7FD-40BC-93BE-EECC4407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8C7385-6A64-4128-BAB7-DB2A9A35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1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2D37A-155C-4FA5-B056-2872350C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03D469-773A-44B3-BCC2-A33D186EC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745484-09CE-4BD2-A91C-FDF128E5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E4898E-3DFE-43AA-834C-A902E737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8D3619-2B1A-4F1B-867D-DAFAAED2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027247-A6E8-4364-8C9D-B2AF8D2C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C4D00C-10F3-4A40-A79E-6ECEA8496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B05C93-F4B2-4F38-B2B4-B0DFFAAF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BCE96B-06E4-462A-B314-2F69EDC7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D06B13-434E-48BA-ABF1-B5228AC4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7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369BCB-1AE4-4FC8-AF2D-F87AD93B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2ACA7C-A8C4-44EB-9D8B-BFB804DDF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02BBA57-14F8-4A72-8E5B-07BE01DF7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42AF21-121E-484C-B172-7533D9EF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45619D-AFBE-4EF9-AA98-707AD60A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CF6074-A3D8-433D-AE41-23CDE855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4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1C9217-5CF2-49A9-9BFE-85D8BBC2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163B92-FC9B-47EE-B098-9566F8EA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312AD5-B562-46A6-8BBA-370932110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113ABC6-54A7-4A21-A42E-F1A27A7F3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E01E44-FB9B-4CCC-B8BD-D30A56829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B754A56-AD07-440F-8C01-85DD8F31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4A94E45-F887-42DE-A4F8-017795B0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A41BB22-B7A9-4E3A-BA9C-F0029960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7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4A3F82-F329-4894-8542-A96D7D7D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8560A69-7451-42AB-8EDE-55877DCC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C485EA-5E68-47B8-B778-76C1B8C1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7CFF2DF-7F6F-4E10-9FAD-42832B08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2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5F60988-A73A-455A-814A-BEA4A871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0821B36-BD83-45AA-A4F6-E3668031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ACABF02-4604-49AF-97D7-D26A9E29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4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1FC1C9-9246-454C-A049-0B14BC2E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938CD0-56F2-434F-AD6C-56356C6EB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999759-3DCA-41D0-9B9D-3E42C6E65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2AF5CF-C2BD-435F-91C9-CF14CBCF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1DE8A7-2F05-4B1D-A944-BE143212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34D1F9-A8ED-4740-9AB1-DE3717CA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9AC113-A557-4C60-995A-A859273E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BF2358B-488E-4F17-AE09-6981E3970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84695AC-F039-4A8C-AFB6-6D33E7C4D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88D8C3D-F16F-4F2D-B712-588086B9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4CF711-B22F-45E2-B927-CF55EC6D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6938C1C-8966-452D-B2D3-952CBB7F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5BEA057-583E-4995-BD44-387E30A8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8F1DDD-E76A-41B4-9E53-EEAD8F589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6263A5-6D36-4426-8434-6F0FD47ED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73CD9D-1673-4D1F-9612-387BEB813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416345-41D2-471B-9529-9686C27F5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3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259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PRISMA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5921" y="3067878"/>
            <a:ext cx="9932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Prisma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is an open source next-generation ORM. Works with MySQL,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SQLite,MSSQL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PostgreSQL and also with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mongoDB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5921" y="3909393"/>
            <a:ext cx="971451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Prisma</a:t>
            </a: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Client: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Auto-generated and type-safe query builder for 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Node.js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&amp;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TypeScript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Prisma</a:t>
            </a: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Migrate: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Migration tool to easily evolve your database schema 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prototyping to 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production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Prisma</a:t>
            </a: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Studio: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GUI to view and edit data in your database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036" y="1032335"/>
            <a:ext cx="4614169" cy="19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2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259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PRISMA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0695" y="1093304"/>
            <a:ext cx="9932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Prisma</a:t>
            </a:r>
            <a:r>
              <a:rPr lang="en-US" dirty="0"/>
              <a:t> can be used with a wide range of tooling and frameworks, the following links outline how to get started with some of them: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548" y="1855306"/>
            <a:ext cx="24304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Prisma</a:t>
            </a: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with Next.js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Prisma</a:t>
            </a: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with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GraphQL</a:t>
            </a:r>
            <a:endParaRPr lang="en-US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Prisma</a:t>
            </a: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with Apollo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Prisma</a:t>
            </a: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with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Nestjs</a:t>
            </a:r>
            <a:endParaRPr lang="en-US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Prisma</a:t>
            </a: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with Express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Prisma</a:t>
            </a: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with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hapi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95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259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PRISMA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0695" y="1093304"/>
            <a:ext cx="993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Tools Installation </a:t>
            </a:r>
            <a:endParaRPr lang="en-US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695" y="1669776"/>
            <a:ext cx="39260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Node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Your Code Editor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XAMPP For MySQL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Prisma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Studio For Exploring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Install PostgreSQL 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55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122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Microsoft account</cp:lastModifiedBy>
  <cp:revision>78</cp:revision>
  <dcterms:created xsi:type="dcterms:W3CDTF">2022-04-01T13:56:14Z</dcterms:created>
  <dcterms:modified xsi:type="dcterms:W3CDTF">2023-01-14T16:35:24Z</dcterms:modified>
</cp:coreProperties>
</file>