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F878D-8AB5-4A77-9E85-FF8362DC57D7}" v="20" dt="2022-09-19T10:31:39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-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bbil\Desktop\Web 1920 –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5" y="-19050"/>
            <a:ext cx="9149255" cy="51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1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Using CSS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Module Based 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Global CSS</a:t>
            </a:r>
          </a:p>
        </p:txBody>
      </p:sp>
    </p:spTree>
    <p:extLst>
      <p:ext uri="{BB962C8B-B14F-4D97-AF65-F5344CB8AC3E}">
        <p14:creationId xmlns:p14="http://schemas.microsoft.com/office/powerpoint/2010/main" val="20585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Using CSS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Global CSS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81150"/>
            <a:ext cx="612775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1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Your First Web site Using Next JS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81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New Next JS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 react bootstrap as component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Master Layout, Components, Pages </a:t>
            </a:r>
          </a:p>
        </p:txBody>
      </p:sp>
    </p:spTree>
    <p:extLst>
      <p:ext uri="{BB962C8B-B14F-4D97-AF65-F5344CB8AC3E}">
        <p14:creationId xmlns:p14="http://schemas.microsoft.com/office/powerpoint/2010/main" val="62948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 JS Pre-Rendering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9102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Pre-Rendering:</a:t>
            </a:r>
          </a:p>
          <a:p>
            <a:r>
              <a:rPr lang="en-US" dirty="0"/>
              <a:t>Next.js generates HTML for a page called pre-rendering. it supports two types of pre-rendering.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Static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Server Side Generation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97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 JS Pre-Rendering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742950"/>
            <a:ext cx="8386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Generation With Data</a:t>
            </a: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HTML pages will not be ready until data is fetched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HTML may be dependent on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Special method </a:t>
            </a:r>
            <a:r>
              <a:rPr lang="en-US" b="1" dirty="0" err="1"/>
              <a:t>getStaticProps</a:t>
            </a:r>
            <a:r>
              <a:rPr lang="en-US" dirty="0"/>
              <a:t> which can be used to fetch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getStaticProps</a:t>
            </a:r>
            <a:r>
              <a:rPr lang="en-US" b="1" dirty="0"/>
              <a:t>() </a:t>
            </a:r>
            <a:r>
              <a:rPr lang="en-US" dirty="0"/>
              <a:t>function runs at build time in production and runs for every request</a:t>
            </a:r>
          </a:p>
        </p:txBody>
      </p:sp>
    </p:spTree>
    <p:extLst>
      <p:ext uri="{BB962C8B-B14F-4D97-AF65-F5344CB8AC3E}">
        <p14:creationId xmlns:p14="http://schemas.microsoft.com/office/powerpoint/2010/main" val="27622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34" y="571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What is Next JS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7" y="833966"/>
            <a:ext cx="7261924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</a:rPr>
              <a:t>Next.js make react easy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/>
                <a:ea typeface="Roboto Condensed"/>
                <a:cs typeface="Roboto Condensed"/>
              </a:rPr>
              <a:t>The Next.js is React Based framework with server side rendering capability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is very fast and SEO friendly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34" y="5715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Prerequisites?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6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Basic understanding of JavaScript and React.</a:t>
            </a:r>
          </a:p>
        </p:txBody>
      </p:sp>
    </p:spTree>
    <p:extLst>
      <p:ext uri="{BB962C8B-B14F-4D97-AF65-F5344CB8AC3E}">
        <p14:creationId xmlns:p14="http://schemas.microsoft.com/office/powerpoint/2010/main" val="32609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Tools?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275985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Node JS Update Version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Vs Code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1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This tutorial series cover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6754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Next.js basic to advance with clear concepts and example.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After completing this series, hope you can do your project by own.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Create Your First Next JS Project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4070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next react react-</a:t>
            </a:r>
            <a:r>
              <a:rPr lang="en-US" dirty="0" err="1"/>
              <a:t>dom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 below option inside package.json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799" y="1962150"/>
            <a:ext cx="2241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"scripts": {</a:t>
            </a:r>
          </a:p>
          <a:p>
            <a:r>
              <a:rPr lang="en-US" dirty="0">
                <a:solidFill>
                  <a:srgbClr val="0070C0"/>
                </a:solidFill>
              </a:rPr>
              <a:t>  "</a:t>
            </a:r>
            <a:r>
              <a:rPr lang="en-US" dirty="0" err="1">
                <a:solidFill>
                  <a:srgbClr val="0070C0"/>
                </a:solidFill>
              </a:rPr>
              <a:t>dev</a:t>
            </a:r>
            <a:r>
              <a:rPr lang="en-US" dirty="0">
                <a:solidFill>
                  <a:srgbClr val="0070C0"/>
                </a:solidFill>
              </a:rPr>
              <a:t>": "next </a:t>
            </a:r>
            <a:r>
              <a:rPr lang="en-US" dirty="0" err="1">
                <a:solidFill>
                  <a:srgbClr val="0070C0"/>
                </a:solidFill>
              </a:rPr>
              <a:t>dev</a:t>
            </a:r>
            <a:r>
              <a:rPr lang="en-US" dirty="0">
                <a:solidFill>
                  <a:srgbClr val="0070C0"/>
                </a:solidFill>
              </a:rPr>
              <a:t>",</a:t>
            </a:r>
          </a:p>
          <a:p>
            <a:r>
              <a:rPr lang="en-US" dirty="0">
                <a:solidFill>
                  <a:srgbClr val="0070C0"/>
                </a:solidFill>
              </a:rPr>
              <a:t>  "build": "next build",</a:t>
            </a:r>
          </a:p>
          <a:p>
            <a:r>
              <a:rPr lang="en-US" dirty="0">
                <a:solidFill>
                  <a:srgbClr val="0070C0"/>
                </a:solidFill>
              </a:rPr>
              <a:t>  "start": "next start"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60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Next.js - Pages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8206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create pages and navigate between them using file system routing feature.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Link</a:t>
            </a:r>
            <a:r>
              <a:rPr lang="en-US" dirty="0"/>
              <a:t> component to have a client side navigation between pages.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Static File Serving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642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can serve static pages </a:t>
            </a:r>
            <a:r>
              <a:rPr lang="en-US" b="1" dirty="0"/>
              <a:t>like images </a:t>
            </a:r>
            <a:r>
              <a:rPr lang="en-US" dirty="0"/>
              <a:t>by putting them in public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Public directory always consider as top level directory in next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0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81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Seo</a:t>
            </a:r>
            <a:r>
              <a:rPr lang="en-U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Meta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66" y="829732"/>
            <a:ext cx="727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next </a:t>
            </a:r>
            <a:r>
              <a:rPr lang="en-US" dirty="0" err="1"/>
              <a:t>js</a:t>
            </a:r>
            <a:r>
              <a:rPr lang="en-US" dirty="0"/>
              <a:t> &lt;Head&gt;&lt;/Head&gt; component we can manage </a:t>
            </a:r>
            <a:r>
              <a:rPr lang="en-US" dirty="0" err="1"/>
              <a:t>seo</a:t>
            </a:r>
            <a:r>
              <a:rPr lang="en-US" dirty="0"/>
              <a:t> meta data </a:t>
            </a:r>
          </a:p>
        </p:txBody>
      </p:sp>
    </p:spTree>
    <p:extLst>
      <p:ext uri="{BB962C8B-B14F-4D97-AF65-F5344CB8AC3E}">
        <p14:creationId xmlns:p14="http://schemas.microsoft.com/office/powerpoint/2010/main" val="422293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302</Words>
  <Application>Microsoft Office PowerPoint</Application>
  <PresentationFormat>On-screen Show (16:9)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19</cp:revision>
  <dcterms:created xsi:type="dcterms:W3CDTF">2006-08-16T00:00:00Z</dcterms:created>
  <dcterms:modified xsi:type="dcterms:W3CDTF">2022-09-19T10:32:04Z</dcterms:modified>
</cp:coreProperties>
</file>