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3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98E47EAF-E184-4F6C-A7D0-81873CC2A4D0}"/>
    <pc:docChg chg="undo custSel addSld delSld modSld">
      <pc:chgData name="Kang Wallter" userId="d5c269cbe9dbe8bc" providerId="LiveId" clId="{98E47EAF-E184-4F6C-A7D0-81873CC2A4D0}" dt="2020-12-17T19:04:09.648" v="1616" actId="1076"/>
      <pc:docMkLst>
        <pc:docMk/>
      </pc:docMkLst>
      <pc:sldChg chg="addSp modSp mod">
        <pc:chgData name="Kang Wallter" userId="d5c269cbe9dbe8bc" providerId="LiveId" clId="{98E47EAF-E184-4F6C-A7D0-81873CC2A4D0}" dt="2020-12-17T17:05:36.010" v="3" actId="1076"/>
        <pc:sldMkLst>
          <pc:docMk/>
          <pc:sldMk cId="4151769368" sldId="268"/>
        </pc:sldMkLst>
        <pc:spChg chg="mod">
          <ac:chgData name="Kang Wallter" userId="d5c269cbe9dbe8bc" providerId="LiveId" clId="{98E47EAF-E184-4F6C-A7D0-81873CC2A4D0}" dt="2020-12-17T17:05:20.482" v="1" actId="12"/>
          <ac:spMkLst>
            <pc:docMk/>
            <pc:sldMk cId="4151769368" sldId="268"/>
            <ac:spMk id="3" creationId="{CFF53208-72A2-4ACF-8C8F-A8BE237B27BD}"/>
          </ac:spMkLst>
        </pc:spChg>
        <pc:picChg chg="add mod">
          <ac:chgData name="Kang Wallter" userId="d5c269cbe9dbe8bc" providerId="LiveId" clId="{98E47EAF-E184-4F6C-A7D0-81873CC2A4D0}" dt="2020-12-17T17:05:36.010" v="3" actId="1076"/>
          <ac:picMkLst>
            <pc:docMk/>
            <pc:sldMk cId="4151769368" sldId="268"/>
            <ac:picMk id="4" creationId="{2496E449-73D9-4947-A94D-ECDF64A37723}"/>
          </ac:picMkLst>
        </pc:picChg>
      </pc:sldChg>
      <pc:sldChg chg="addSp modSp mod">
        <pc:chgData name="Kang Wallter" userId="d5c269cbe9dbe8bc" providerId="LiveId" clId="{98E47EAF-E184-4F6C-A7D0-81873CC2A4D0}" dt="2020-12-17T17:07:34.110" v="39" actId="1076"/>
        <pc:sldMkLst>
          <pc:docMk/>
          <pc:sldMk cId="1525899146" sldId="269"/>
        </pc:sldMkLst>
        <pc:spChg chg="mod">
          <ac:chgData name="Kang Wallter" userId="d5c269cbe9dbe8bc" providerId="LiveId" clId="{98E47EAF-E184-4F6C-A7D0-81873CC2A4D0}" dt="2020-12-17T17:06:18.550" v="35" actId="20577"/>
          <ac:spMkLst>
            <pc:docMk/>
            <pc:sldMk cId="1525899146" sldId="269"/>
            <ac:spMk id="2" creationId="{949D774E-EF2A-46B6-BCFB-AE1988B114E7}"/>
          </ac:spMkLst>
        </pc:spChg>
        <pc:spChg chg="mod">
          <ac:chgData name="Kang Wallter" userId="d5c269cbe9dbe8bc" providerId="LiveId" clId="{98E47EAF-E184-4F6C-A7D0-81873CC2A4D0}" dt="2020-12-17T17:07:23.100" v="37"/>
          <ac:spMkLst>
            <pc:docMk/>
            <pc:sldMk cId="1525899146" sldId="269"/>
            <ac:spMk id="3" creationId="{5E95A751-9949-44B1-A908-0E2CAF0CCA5E}"/>
          </ac:spMkLst>
        </pc:spChg>
        <pc:picChg chg="add mod">
          <ac:chgData name="Kang Wallter" userId="d5c269cbe9dbe8bc" providerId="LiveId" clId="{98E47EAF-E184-4F6C-A7D0-81873CC2A4D0}" dt="2020-12-17T17:07:34.110" v="39" actId="1076"/>
          <ac:picMkLst>
            <pc:docMk/>
            <pc:sldMk cId="1525899146" sldId="269"/>
            <ac:picMk id="5" creationId="{FE2221A7-A684-439F-A250-6A3E2421141D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650961896" sldId="270"/>
        </pc:sldMkLst>
      </pc:sldChg>
      <pc:sldChg chg="addSp delSp modSp new mod">
        <pc:chgData name="Kang Wallter" userId="d5c269cbe9dbe8bc" providerId="LiveId" clId="{98E47EAF-E184-4F6C-A7D0-81873CC2A4D0}" dt="2020-12-17T17:23:21.771" v="92" actId="1076"/>
        <pc:sldMkLst>
          <pc:docMk/>
          <pc:sldMk cId="3818218811" sldId="270"/>
        </pc:sldMkLst>
        <pc:spChg chg="mod">
          <ac:chgData name="Kang Wallter" userId="d5c269cbe9dbe8bc" providerId="LiveId" clId="{98E47EAF-E184-4F6C-A7D0-81873CC2A4D0}" dt="2020-12-17T17:14:11.948" v="82"/>
          <ac:spMkLst>
            <pc:docMk/>
            <pc:sldMk cId="3818218811" sldId="270"/>
            <ac:spMk id="2" creationId="{74855895-ECA0-43A4-AEAD-B3C7E9E37935}"/>
          </ac:spMkLst>
        </pc:spChg>
        <pc:spChg chg="del">
          <ac:chgData name="Kang Wallter" userId="d5c269cbe9dbe8bc" providerId="LiveId" clId="{98E47EAF-E184-4F6C-A7D0-81873CC2A4D0}" dt="2020-12-17T17:22:17.689" v="83" actId="478"/>
          <ac:spMkLst>
            <pc:docMk/>
            <pc:sldMk cId="3818218811" sldId="270"/>
            <ac:spMk id="3" creationId="{A7AE79EB-95B4-4076-9999-3D4264E8BBC9}"/>
          </ac:spMkLst>
        </pc:spChg>
        <pc:picChg chg="add mod">
          <ac:chgData name="Kang Wallter" userId="d5c269cbe9dbe8bc" providerId="LiveId" clId="{98E47EAF-E184-4F6C-A7D0-81873CC2A4D0}" dt="2020-12-17T17:22:21.718" v="86" actId="14100"/>
          <ac:picMkLst>
            <pc:docMk/>
            <pc:sldMk cId="3818218811" sldId="270"/>
            <ac:picMk id="4" creationId="{EAE123B5-0BD1-4600-8A23-CD8D97373EC4}"/>
          </ac:picMkLst>
        </pc:picChg>
        <pc:picChg chg="add del mod">
          <ac:chgData name="Kang Wallter" userId="d5c269cbe9dbe8bc" providerId="LiveId" clId="{98E47EAF-E184-4F6C-A7D0-81873CC2A4D0}" dt="2020-12-17T17:22:29.998" v="89" actId="478"/>
          <ac:picMkLst>
            <pc:docMk/>
            <pc:sldMk cId="3818218811" sldId="270"/>
            <ac:picMk id="5" creationId="{068282DB-B9D7-40E0-B6BE-18B5DE8A7303}"/>
          </ac:picMkLst>
        </pc:picChg>
        <pc:picChg chg="add mod">
          <ac:chgData name="Kang Wallter" userId="d5c269cbe9dbe8bc" providerId="LiveId" clId="{98E47EAF-E184-4F6C-A7D0-81873CC2A4D0}" dt="2020-12-17T17:23:21.771" v="92" actId="1076"/>
          <ac:picMkLst>
            <pc:docMk/>
            <pc:sldMk cId="3818218811" sldId="270"/>
            <ac:picMk id="7" creationId="{17C393E8-4975-4949-A939-4AC7C6828434}"/>
          </ac:picMkLst>
        </pc:picChg>
      </pc:sldChg>
      <pc:sldChg chg="addSp delSp modSp new mod">
        <pc:chgData name="Kang Wallter" userId="d5c269cbe9dbe8bc" providerId="LiveId" clId="{98E47EAF-E184-4F6C-A7D0-81873CC2A4D0}" dt="2020-12-17T17:24:03.636" v="122" actId="13822"/>
        <pc:sldMkLst>
          <pc:docMk/>
          <pc:sldMk cId="3142832220" sldId="271"/>
        </pc:sldMkLst>
        <pc:spChg chg="mod">
          <ac:chgData name="Kang Wallter" userId="d5c269cbe9dbe8bc" providerId="LiveId" clId="{98E47EAF-E184-4F6C-A7D0-81873CC2A4D0}" dt="2020-12-17T17:23:43.943" v="116" actId="20577"/>
          <ac:spMkLst>
            <pc:docMk/>
            <pc:sldMk cId="3142832220" sldId="271"/>
            <ac:spMk id="2" creationId="{991553B4-2E93-48C4-A525-70A8F83E0D35}"/>
          </ac:spMkLst>
        </pc:spChg>
        <pc:spChg chg="del">
          <ac:chgData name="Kang Wallter" userId="d5c269cbe9dbe8bc" providerId="LiveId" clId="{98E47EAF-E184-4F6C-A7D0-81873CC2A4D0}" dt="2020-12-17T17:23:53.680" v="117" actId="478"/>
          <ac:spMkLst>
            <pc:docMk/>
            <pc:sldMk cId="3142832220" sldId="271"/>
            <ac:spMk id="3" creationId="{2AD30150-FD9B-4A07-A471-EB310676FF5A}"/>
          </ac:spMkLst>
        </pc:spChg>
        <pc:spChg chg="add mod">
          <ac:chgData name="Kang Wallter" userId="d5c269cbe9dbe8bc" providerId="LiveId" clId="{98E47EAF-E184-4F6C-A7D0-81873CC2A4D0}" dt="2020-12-17T17:24:03.636" v="122" actId="13822"/>
          <ac:spMkLst>
            <pc:docMk/>
            <pc:sldMk cId="3142832220" sldId="271"/>
            <ac:spMk id="5" creationId="{30B71DA1-2911-40F1-93EC-984366FED462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888534018" sldId="271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558522348" sldId="272"/>
        </pc:sldMkLst>
      </pc:sldChg>
      <pc:sldChg chg="addSp delSp modSp new mod">
        <pc:chgData name="Kang Wallter" userId="d5c269cbe9dbe8bc" providerId="LiveId" clId="{98E47EAF-E184-4F6C-A7D0-81873CC2A4D0}" dt="2020-12-17T17:25:08.525" v="134" actId="13822"/>
        <pc:sldMkLst>
          <pc:docMk/>
          <pc:sldMk cId="2428773222" sldId="272"/>
        </pc:sldMkLst>
        <pc:spChg chg="del">
          <ac:chgData name="Kang Wallter" userId="d5c269cbe9dbe8bc" providerId="LiveId" clId="{98E47EAF-E184-4F6C-A7D0-81873CC2A4D0}" dt="2020-12-17T17:24:24.239" v="124" actId="478"/>
          <ac:spMkLst>
            <pc:docMk/>
            <pc:sldMk cId="2428773222" sldId="272"/>
            <ac:spMk id="2" creationId="{263FC9E5-F673-403E-8386-36FA8647A9B6}"/>
          </ac:spMkLst>
        </pc:spChg>
        <pc:spChg chg="del">
          <ac:chgData name="Kang Wallter" userId="d5c269cbe9dbe8bc" providerId="LiveId" clId="{98E47EAF-E184-4F6C-A7D0-81873CC2A4D0}" dt="2020-12-17T17:24:24.239" v="124" actId="478"/>
          <ac:spMkLst>
            <pc:docMk/>
            <pc:sldMk cId="2428773222" sldId="272"/>
            <ac:spMk id="3" creationId="{5CB39500-156E-4207-B610-F75AFCA317A4}"/>
          </ac:spMkLst>
        </pc:spChg>
        <pc:spChg chg="add mod">
          <ac:chgData name="Kang Wallter" userId="d5c269cbe9dbe8bc" providerId="LiveId" clId="{98E47EAF-E184-4F6C-A7D0-81873CC2A4D0}" dt="2020-12-17T17:25:08.525" v="134" actId="13822"/>
          <ac:spMkLst>
            <pc:docMk/>
            <pc:sldMk cId="2428773222" sldId="272"/>
            <ac:spMk id="6" creationId="{5DA852AA-B181-4027-994A-42DACD06DD16}"/>
          </ac:spMkLst>
        </pc:spChg>
        <pc:picChg chg="add mod">
          <ac:chgData name="Kang Wallter" userId="d5c269cbe9dbe8bc" providerId="LiveId" clId="{98E47EAF-E184-4F6C-A7D0-81873CC2A4D0}" dt="2020-12-17T17:24:28.418" v="127" actId="14100"/>
          <ac:picMkLst>
            <pc:docMk/>
            <pc:sldMk cId="2428773222" sldId="272"/>
            <ac:picMk id="4" creationId="{BDB91868-BCC9-48EC-948F-6174FB6853B9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705492265" sldId="273"/>
        </pc:sldMkLst>
      </pc:sldChg>
      <pc:sldChg chg="addSp modSp new mod">
        <pc:chgData name="Kang Wallter" userId="d5c269cbe9dbe8bc" providerId="LiveId" clId="{98E47EAF-E184-4F6C-A7D0-81873CC2A4D0}" dt="2020-12-17T17:30:20.464" v="209" actId="166"/>
        <pc:sldMkLst>
          <pc:docMk/>
          <pc:sldMk cId="4054057221" sldId="273"/>
        </pc:sldMkLst>
        <pc:spChg chg="mod">
          <ac:chgData name="Kang Wallter" userId="d5c269cbe9dbe8bc" providerId="LiveId" clId="{98E47EAF-E184-4F6C-A7D0-81873CC2A4D0}" dt="2020-12-17T17:25:49.817" v="181"/>
          <ac:spMkLst>
            <pc:docMk/>
            <pc:sldMk cId="4054057221" sldId="273"/>
            <ac:spMk id="2" creationId="{E05BC603-7D8E-4C6E-9F56-20A0A34FC495}"/>
          </ac:spMkLst>
        </pc:spChg>
        <pc:spChg chg="mod">
          <ac:chgData name="Kang Wallter" userId="d5c269cbe9dbe8bc" providerId="LiveId" clId="{98E47EAF-E184-4F6C-A7D0-81873CC2A4D0}" dt="2020-12-17T17:29:36.914" v="200" actId="20577"/>
          <ac:spMkLst>
            <pc:docMk/>
            <pc:sldMk cId="4054057221" sldId="273"/>
            <ac:spMk id="3" creationId="{B55505D9-5635-4783-B7E7-E1986BAA44AE}"/>
          </ac:spMkLst>
        </pc:spChg>
        <pc:spChg chg="add mod">
          <ac:chgData name="Kang Wallter" userId="d5c269cbe9dbe8bc" providerId="LiveId" clId="{98E47EAF-E184-4F6C-A7D0-81873CC2A4D0}" dt="2020-12-17T17:30:16.387" v="208" actId="13822"/>
          <ac:spMkLst>
            <pc:docMk/>
            <pc:sldMk cId="4054057221" sldId="273"/>
            <ac:spMk id="6" creationId="{15DC624E-6E8E-44D1-8D01-3F25C99E58B1}"/>
          </ac:spMkLst>
        </pc:spChg>
        <pc:picChg chg="add mod ord">
          <ac:chgData name="Kang Wallter" userId="d5c269cbe9dbe8bc" providerId="LiveId" clId="{98E47EAF-E184-4F6C-A7D0-81873CC2A4D0}" dt="2020-12-17T17:30:20.464" v="209" actId="166"/>
          <ac:picMkLst>
            <pc:docMk/>
            <pc:sldMk cId="4054057221" sldId="273"/>
            <ac:picMk id="4" creationId="{5DF761AC-FE07-4244-A3F9-1B6792643680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432372271" sldId="274"/>
        </pc:sldMkLst>
      </pc:sldChg>
      <pc:sldChg chg="addSp delSp modSp new mod">
        <pc:chgData name="Kang Wallter" userId="d5c269cbe9dbe8bc" providerId="LiveId" clId="{98E47EAF-E184-4F6C-A7D0-81873CC2A4D0}" dt="2020-12-17T17:34:10.912" v="222" actId="1076"/>
        <pc:sldMkLst>
          <pc:docMk/>
          <pc:sldMk cId="2137237808" sldId="274"/>
        </pc:sldMkLst>
        <pc:spChg chg="del">
          <ac:chgData name="Kang Wallter" userId="d5c269cbe9dbe8bc" providerId="LiveId" clId="{98E47EAF-E184-4F6C-A7D0-81873CC2A4D0}" dt="2020-12-17T17:32:51.860" v="212" actId="478"/>
          <ac:spMkLst>
            <pc:docMk/>
            <pc:sldMk cId="2137237808" sldId="274"/>
            <ac:spMk id="2" creationId="{5BC15E57-D869-4BCE-BE00-5325D189BB00}"/>
          </ac:spMkLst>
        </pc:spChg>
        <pc:spChg chg="del">
          <ac:chgData name="Kang Wallter" userId="d5c269cbe9dbe8bc" providerId="LiveId" clId="{98E47EAF-E184-4F6C-A7D0-81873CC2A4D0}" dt="2020-12-17T17:32:47.750" v="211" actId="478"/>
          <ac:spMkLst>
            <pc:docMk/>
            <pc:sldMk cId="2137237808" sldId="274"/>
            <ac:spMk id="3" creationId="{E81DA008-5721-4646-A439-1FBEA73F79A8}"/>
          </ac:spMkLst>
        </pc:spChg>
        <pc:spChg chg="add mod">
          <ac:chgData name="Kang Wallter" userId="d5c269cbe9dbe8bc" providerId="LiveId" clId="{98E47EAF-E184-4F6C-A7D0-81873CC2A4D0}" dt="2020-12-17T17:34:10.912" v="222" actId="1076"/>
          <ac:spMkLst>
            <pc:docMk/>
            <pc:sldMk cId="2137237808" sldId="274"/>
            <ac:spMk id="5" creationId="{4A54A367-668D-40FA-BC52-3918C9B1D138}"/>
          </ac:spMkLst>
        </pc:spChg>
        <pc:spChg chg="add mod">
          <ac:chgData name="Kang Wallter" userId="d5c269cbe9dbe8bc" providerId="LiveId" clId="{98E47EAF-E184-4F6C-A7D0-81873CC2A4D0}" dt="2020-12-17T17:34:07.731" v="221" actId="13822"/>
          <ac:spMkLst>
            <pc:docMk/>
            <pc:sldMk cId="2137237808" sldId="274"/>
            <ac:spMk id="7" creationId="{6FE77D08-111F-4E58-A0A1-9F007C456362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493248034" sldId="275"/>
        </pc:sldMkLst>
      </pc:sldChg>
      <pc:sldChg chg="addSp modSp new mod">
        <pc:chgData name="Kang Wallter" userId="d5c269cbe9dbe8bc" providerId="LiveId" clId="{98E47EAF-E184-4F6C-A7D0-81873CC2A4D0}" dt="2020-12-17T17:41:49.152" v="363" actId="14100"/>
        <pc:sldMkLst>
          <pc:docMk/>
          <pc:sldMk cId="2070349848" sldId="275"/>
        </pc:sldMkLst>
        <pc:spChg chg="mod">
          <ac:chgData name="Kang Wallter" userId="d5c269cbe9dbe8bc" providerId="LiveId" clId="{98E47EAF-E184-4F6C-A7D0-81873CC2A4D0}" dt="2020-12-17T17:34:33.637" v="252" actId="20577"/>
          <ac:spMkLst>
            <pc:docMk/>
            <pc:sldMk cId="2070349848" sldId="275"/>
            <ac:spMk id="2" creationId="{47BD72E0-74B0-4A40-8110-6A5AAD320B95}"/>
          </ac:spMkLst>
        </pc:spChg>
        <pc:spChg chg="mod">
          <ac:chgData name="Kang Wallter" userId="d5c269cbe9dbe8bc" providerId="LiveId" clId="{98E47EAF-E184-4F6C-A7D0-81873CC2A4D0}" dt="2020-12-17T17:36:22.931" v="345" actId="20577"/>
          <ac:spMkLst>
            <pc:docMk/>
            <pc:sldMk cId="2070349848" sldId="275"/>
            <ac:spMk id="3" creationId="{312C3CC8-0F13-493A-98E8-BBBE2107C327}"/>
          </ac:spMkLst>
        </pc:spChg>
        <pc:spChg chg="add mod ord">
          <ac:chgData name="Kang Wallter" userId="d5c269cbe9dbe8bc" providerId="LiveId" clId="{98E47EAF-E184-4F6C-A7D0-81873CC2A4D0}" dt="2020-12-17T17:41:35.789" v="360" actId="167"/>
          <ac:spMkLst>
            <pc:docMk/>
            <pc:sldMk cId="2070349848" sldId="275"/>
            <ac:spMk id="6" creationId="{D988125A-79A3-4567-98D4-5E1E47A7D2A5}"/>
          </ac:spMkLst>
        </pc:spChg>
        <pc:picChg chg="add mod">
          <ac:chgData name="Kang Wallter" userId="d5c269cbe9dbe8bc" providerId="LiveId" clId="{98E47EAF-E184-4F6C-A7D0-81873CC2A4D0}" dt="2020-12-17T17:36:41.786" v="349" actId="1076"/>
          <ac:picMkLst>
            <pc:docMk/>
            <pc:sldMk cId="2070349848" sldId="275"/>
            <ac:picMk id="4" creationId="{60A5E864-9319-495F-8DBF-6157E8129AF4}"/>
          </ac:picMkLst>
        </pc:picChg>
        <pc:picChg chg="add mod">
          <ac:chgData name="Kang Wallter" userId="d5c269cbe9dbe8bc" providerId="LiveId" clId="{98E47EAF-E184-4F6C-A7D0-81873CC2A4D0}" dt="2020-12-17T17:41:49.152" v="363" actId="14100"/>
          <ac:picMkLst>
            <pc:docMk/>
            <pc:sldMk cId="2070349848" sldId="275"/>
            <ac:picMk id="7" creationId="{57DBE8D1-7FC5-4BEF-9E8A-4B0B9BAE2B92}"/>
          </ac:picMkLst>
        </pc:picChg>
      </pc:sldChg>
      <pc:sldChg chg="addSp delSp modSp new mod">
        <pc:chgData name="Kang Wallter" userId="d5c269cbe9dbe8bc" providerId="LiveId" clId="{98E47EAF-E184-4F6C-A7D0-81873CC2A4D0}" dt="2020-12-17T17:58:52.773" v="443" actId="1076"/>
        <pc:sldMkLst>
          <pc:docMk/>
          <pc:sldMk cId="1936935153" sldId="276"/>
        </pc:sldMkLst>
        <pc:spChg chg="mod">
          <ac:chgData name="Kang Wallter" userId="d5c269cbe9dbe8bc" providerId="LiveId" clId="{98E47EAF-E184-4F6C-A7D0-81873CC2A4D0}" dt="2020-12-17T17:55:25.878" v="421" actId="20577"/>
          <ac:spMkLst>
            <pc:docMk/>
            <pc:sldMk cId="1936935153" sldId="276"/>
            <ac:spMk id="2" creationId="{25A04D36-DBE2-41B4-B784-1B2697C71DB1}"/>
          </ac:spMkLst>
        </pc:spChg>
        <pc:spChg chg="del">
          <ac:chgData name="Kang Wallter" userId="d5c269cbe9dbe8bc" providerId="LiveId" clId="{98E47EAF-E184-4F6C-A7D0-81873CC2A4D0}" dt="2020-12-17T17:57:31.823" v="422" actId="478"/>
          <ac:spMkLst>
            <pc:docMk/>
            <pc:sldMk cId="1936935153" sldId="276"/>
            <ac:spMk id="3" creationId="{5E348222-65EC-4D5E-9293-5BFB1B0FB726}"/>
          </ac:spMkLst>
        </pc:spChg>
        <pc:spChg chg="add mod">
          <ac:chgData name="Kang Wallter" userId="d5c269cbe9dbe8bc" providerId="LiveId" clId="{98E47EAF-E184-4F6C-A7D0-81873CC2A4D0}" dt="2020-12-17T17:58:29.790" v="437" actId="20577"/>
          <ac:spMkLst>
            <pc:docMk/>
            <pc:sldMk cId="1936935153" sldId="276"/>
            <ac:spMk id="5" creationId="{913A9D33-5022-4A59-AC40-C421AC51BBF7}"/>
          </ac:spMkLst>
        </pc:spChg>
        <pc:spChg chg="add mod">
          <ac:chgData name="Kang Wallter" userId="d5c269cbe9dbe8bc" providerId="LiveId" clId="{98E47EAF-E184-4F6C-A7D0-81873CC2A4D0}" dt="2020-12-17T17:58:46.160" v="441"/>
          <ac:spMkLst>
            <pc:docMk/>
            <pc:sldMk cId="1936935153" sldId="276"/>
            <ac:spMk id="7" creationId="{429F6118-9B2D-4D5C-A9FE-3BF772D63FAD}"/>
          </ac:spMkLst>
        </pc:spChg>
        <pc:picChg chg="add mod">
          <ac:chgData name="Kang Wallter" userId="d5c269cbe9dbe8bc" providerId="LiveId" clId="{98E47EAF-E184-4F6C-A7D0-81873CC2A4D0}" dt="2020-12-17T17:58:52.773" v="443" actId="1076"/>
          <ac:picMkLst>
            <pc:docMk/>
            <pc:sldMk cId="1936935153" sldId="276"/>
            <ac:picMk id="8" creationId="{E9E5D135-1C5D-4F56-AB04-7B87A73B5E71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350714745" sldId="276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105798368" sldId="277"/>
        </pc:sldMkLst>
      </pc:sldChg>
      <pc:sldChg chg="addSp delSp modSp new mod">
        <pc:chgData name="Kang Wallter" userId="d5c269cbe9dbe8bc" providerId="LiveId" clId="{98E47EAF-E184-4F6C-A7D0-81873CC2A4D0}" dt="2020-12-17T18:01:11.494" v="467" actId="13822"/>
        <pc:sldMkLst>
          <pc:docMk/>
          <pc:sldMk cId="4034968848" sldId="277"/>
        </pc:sldMkLst>
        <pc:spChg chg="mod">
          <ac:chgData name="Kang Wallter" userId="d5c269cbe9dbe8bc" providerId="LiveId" clId="{98E47EAF-E184-4F6C-A7D0-81873CC2A4D0}" dt="2020-12-17T17:59:16.058" v="460" actId="20577"/>
          <ac:spMkLst>
            <pc:docMk/>
            <pc:sldMk cId="4034968848" sldId="277"/>
            <ac:spMk id="2" creationId="{2014C1F1-8106-42D6-97B6-A25AFC8269A2}"/>
          </ac:spMkLst>
        </pc:spChg>
        <pc:spChg chg="del">
          <ac:chgData name="Kang Wallter" userId="d5c269cbe9dbe8bc" providerId="LiveId" clId="{98E47EAF-E184-4F6C-A7D0-81873CC2A4D0}" dt="2020-12-17T18:01:04.661" v="465" actId="478"/>
          <ac:spMkLst>
            <pc:docMk/>
            <pc:sldMk cId="4034968848" sldId="277"/>
            <ac:spMk id="3" creationId="{36064DB8-DD84-4481-B6F5-0A0D8EFF87F5}"/>
          </ac:spMkLst>
        </pc:spChg>
        <pc:spChg chg="add mod">
          <ac:chgData name="Kang Wallter" userId="d5c269cbe9dbe8bc" providerId="LiveId" clId="{98E47EAF-E184-4F6C-A7D0-81873CC2A4D0}" dt="2020-12-17T18:01:11.494" v="467" actId="13822"/>
          <ac:spMkLst>
            <pc:docMk/>
            <pc:sldMk cId="4034968848" sldId="277"/>
            <ac:spMk id="5" creationId="{DD154004-7B05-45C2-B6FC-39600D4B16F6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546620526" sldId="278"/>
        </pc:sldMkLst>
      </pc:sldChg>
      <pc:sldChg chg="addSp delSp modSp new mod">
        <pc:chgData name="Kang Wallter" userId="d5c269cbe9dbe8bc" providerId="LiveId" clId="{98E47EAF-E184-4F6C-A7D0-81873CC2A4D0}" dt="2020-12-17T18:03:00.803" v="484" actId="14100"/>
        <pc:sldMkLst>
          <pc:docMk/>
          <pc:sldMk cId="4178870055" sldId="278"/>
        </pc:sldMkLst>
        <pc:spChg chg="del">
          <ac:chgData name="Kang Wallter" userId="d5c269cbe9dbe8bc" providerId="LiveId" clId="{98E47EAF-E184-4F6C-A7D0-81873CC2A4D0}" dt="2020-12-17T18:02:06.382" v="469" actId="478"/>
          <ac:spMkLst>
            <pc:docMk/>
            <pc:sldMk cId="4178870055" sldId="278"/>
            <ac:spMk id="2" creationId="{38FA9E08-3349-4E10-8830-6868CC75E44A}"/>
          </ac:spMkLst>
        </pc:spChg>
        <pc:spChg chg="del">
          <ac:chgData name="Kang Wallter" userId="d5c269cbe9dbe8bc" providerId="LiveId" clId="{98E47EAF-E184-4F6C-A7D0-81873CC2A4D0}" dt="2020-12-17T18:02:06.382" v="469" actId="478"/>
          <ac:spMkLst>
            <pc:docMk/>
            <pc:sldMk cId="4178870055" sldId="278"/>
            <ac:spMk id="3" creationId="{3D06163F-89C1-461B-9204-67F2E0FDD512}"/>
          </ac:spMkLst>
        </pc:spChg>
        <pc:spChg chg="add mod ord">
          <ac:chgData name="Kang Wallter" userId="d5c269cbe9dbe8bc" providerId="LiveId" clId="{98E47EAF-E184-4F6C-A7D0-81873CC2A4D0}" dt="2020-12-17T18:02:37.506" v="480" actId="166"/>
          <ac:spMkLst>
            <pc:docMk/>
            <pc:sldMk cId="4178870055" sldId="278"/>
            <ac:spMk id="6" creationId="{C4C01181-7399-422D-9500-FF4FD311EAA8}"/>
          </ac:spMkLst>
        </pc:spChg>
        <pc:picChg chg="add mod ord">
          <ac:chgData name="Kang Wallter" userId="d5c269cbe9dbe8bc" providerId="LiveId" clId="{98E47EAF-E184-4F6C-A7D0-81873CC2A4D0}" dt="2020-12-17T18:02:42.191" v="481" actId="166"/>
          <ac:picMkLst>
            <pc:docMk/>
            <pc:sldMk cId="4178870055" sldId="278"/>
            <ac:picMk id="4" creationId="{C4C77BD0-130A-4F3F-BE83-C46E70FE848E}"/>
          </ac:picMkLst>
        </pc:picChg>
        <pc:picChg chg="add mod">
          <ac:chgData name="Kang Wallter" userId="d5c269cbe9dbe8bc" providerId="LiveId" clId="{98E47EAF-E184-4F6C-A7D0-81873CC2A4D0}" dt="2020-12-17T18:03:00.803" v="484" actId="14100"/>
          <ac:picMkLst>
            <pc:docMk/>
            <pc:sldMk cId="4178870055" sldId="278"/>
            <ac:picMk id="7" creationId="{65F12184-0B0A-434D-A4D8-6067C5F5C593}"/>
          </ac:picMkLst>
        </pc:picChg>
      </pc:sldChg>
      <pc:sldChg chg="addSp delSp modSp new mod">
        <pc:chgData name="Kang Wallter" userId="d5c269cbe9dbe8bc" providerId="LiveId" clId="{98E47EAF-E184-4F6C-A7D0-81873CC2A4D0}" dt="2020-12-17T18:08:55.249" v="578" actId="1076"/>
        <pc:sldMkLst>
          <pc:docMk/>
          <pc:sldMk cId="3080893002" sldId="279"/>
        </pc:sldMkLst>
        <pc:spChg chg="mod">
          <ac:chgData name="Kang Wallter" userId="d5c269cbe9dbe8bc" providerId="LiveId" clId="{98E47EAF-E184-4F6C-A7D0-81873CC2A4D0}" dt="2020-12-17T18:03:13.003" v="497" actId="20577"/>
          <ac:spMkLst>
            <pc:docMk/>
            <pc:sldMk cId="3080893002" sldId="279"/>
            <ac:spMk id="2" creationId="{3F5D4C86-41F5-44A7-BCE1-3139981EDCDF}"/>
          </ac:spMkLst>
        </pc:spChg>
        <pc:spChg chg="del">
          <ac:chgData name="Kang Wallter" userId="d5c269cbe9dbe8bc" providerId="LiveId" clId="{98E47EAF-E184-4F6C-A7D0-81873CC2A4D0}" dt="2020-12-17T18:03:20.394" v="498" actId="478"/>
          <ac:spMkLst>
            <pc:docMk/>
            <pc:sldMk cId="3080893002" sldId="279"/>
            <ac:spMk id="3" creationId="{78F43D58-827C-475C-A2DE-8CDA3BF6028E}"/>
          </ac:spMkLst>
        </pc:spChg>
        <pc:spChg chg="add mod">
          <ac:chgData name="Kang Wallter" userId="d5c269cbe9dbe8bc" providerId="LiveId" clId="{98E47EAF-E184-4F6C-A7D0-81873CC2A4D0}" dt="2020-12-17T18:08:55.249" v="578" actId="1076"/>
          <ac:spMkLst>
            <pc:docMk/>
            <pc:sldMk cId="3080893002" sldId="279"/>
            <ac:spMk id="5" creationId="{E720D945-D2D6-45E2-840F-D6139FC30D08}"/>
          </ac:spMkLst>
        </pc:spChg>
        <pc:spChg chg="add mod">
          <ac:chgData name="Kang Wallter" userId="d5c269cbe9dbe8bc" providerId="LiveId" clId="{98E47EAF-E184-4F6C-A7D0-81873CC2A4D0}" dt="2020-12-17T18:08:40.815" v="577" actId="20577"/>
          <ac:spMkLst>
            <pc:docMk/>
            <pc:sldMk cId="3080893002" sldId="279"/>
            <ac:spMk id="6" creationId="{3C0AA31B-A0D7-4592-A8C5-8FE49622B5DB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462752525" sldId="279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654421292" sldId="280"/>
        </pc:sldMkLst>
      </pc:sldChg>
      <pc:sldChg chg="addSp modSp new mod">
        <pc:chgData name="Kang Wallter" userId="d5c269cbe9dbe8bc" providerId="LiveId" clId="{98E47EAF-E184-4F6C-A7D0-81873CC2A4D0}" dt="2020-12-17T18:13:05.919" v="894" actId="14100"/>
        <pc:sldMkLst>
          <pc:docMk/>
          <pc:sldMk cId="1829945419" sldId="280"/>
        </pc:sldMkLst>
        <pc:spChg chg="mod">
          <ac:chgData name="Kang Wallter" userId="d5c269cbe9dbe8bc" providerId="LiveId" clId="{98E47EAF-E184-4F6C-A7D0-81873CC2A4D0}" dt="2020-12-17T18:09:29.499" v="611" actId="20577"/>
          <ac:spMkLst>
            <pc:docMk/>
            <pc:sldMk cId="1829945419" sldId="280"/>
            <ac:spMk id="2" creationId="{F39A5B24-F857-45CD-8AFC-6EDBC1D28D60}"/>
          </ac:spMkLst>
        </pc:spChg>
        <pc:spChg chg="mod">
          <ac:chgData name="Kang Wallter" userId="d5c269cbe9dbe8bc" providerId="LiveId" clId="{98E47EAF-E184-4F6C-A7D0-81873CC2A4D0}" dt="2020-12-17T18:12:20.123" v="880" actId="20577"/>
          <ac:spMkLst>
            <pc:docMk/>
            <pc:sldMk cId="1829945419" sldId="280"/>
            <ac:spMk id="3" creationId="{B0A868C1-BAC3-405F-B707-CDB3363F00B5}"/>
          </ac:spMkLst>
        </pc:spChg>
        <pc:spChg chg="add mod">
          <ac:chgData name="Kang Wallter" userId="d5c269cbe9dbe8bc" providerId="LiveId" clId="{98E47EAF-E184-4F6C-A7D0-81873CC2A4D0}" dt="2020-12-17T18:11:18.989" v="743" actId="1076"/>
          <ac:spMkLst>
            <pc:docMk/>
            <pc:sldMk cId="1829945419" sldId="280"/>
            <ac:spMk id="5" creationId="{8D7D11BE-F025-4A8D-A04A-D4F2B46150F8}"/>
          </ac:spMkLst>
        </pc:spChg>
        <pc:spChg chg="add mod">
          <ac:chgData name="Kang Wallter" userId="d5c269cbe9dbe8bc" providerId="LiveId" clId="{98E47EAF-E184-4F6C-A7D0-81873CC2A4D0}" dt="2020-12-17T18:12:50.416" v="891" actId="1076"/>
          <ac:spMkLst>
            <pc:docMk/>
            <pc:sldMk cId="1829945419" sldId="280"/>
            <ac:spMk id="8" creationId="{8AFCF86D-41A4-4BC2-8EC7-F471EB61B45E}"/>
          </ac:spMkLst>
        </pc:spChg>
        <pc:picChg chg="add mod">
          <ac:chgData name="Kang Wallter" userId="d5c269cbe9dbe8bc" providerId="LiveId" clId="{98E47EAF-E184-4F6C-A7D0-81873CC2A4D0}" dt="2020-12-17T18:12:45.039" v="890" actId="1076"/>
          <ac:picMkLst>
            <pc:docMk/>
            <pc:sldMk cId="1829945419" sldId="280"/>
            <ac:picMk id="6" creationId="{793CB06F-59F8-4891-9365-5B95FBECB2D5}"/>
          </ac:picMkLst>
        </pc:picChg>
        <pc:picChg chg="add mod">
          <ac:chgData name="Kang Wallter" userId="d5c269cbe9dbe8bc" providerId="LiveId" clId="{98E47EAF-E184-4F6C-A7D0-81873CC2A4D0}" dt="2020-12-17T18:13:05.919" v="894" actId="14100"/>
          <ac:picMkLst>
            <pc:docMk/>
            <pc:sldMk cId="1829945419" sldId="280"/>
            <ac:picMk id="9" creationId="{4C8ADC1C-60DA-4EB9-9D21-439D7417D64C}"/>
          </ac:picMkLst>
        </pc:picChg>
      </pc:sldChg>
      <pc:sldChg chg="addSp modSp new mod">
        <pc:chgData name="Kang Wallter" userId="d5c269cbe9dbe8bc" providerId="LiveId" clId="{98E47EAF-E184-4F6C-A7D0-81873CC2A4D0}" dt="2020-12-17T18:14:40.190" v="951" actId="1076"/>
        <pc:sldMkLst>
          <pc:docMk/>
          <pc:sldMk cId="730811749" sldId="281"/>
        </pc:sldMkLst>
        <pc:spChg chg="mod">
          <ac:chgData name="Kang Wallter" userId="d5c269cbe9dbe8bc" providerId="LiveId" clId="{98E47EAF-E184-4F6C-A7D0-81873CC2A4D0}" dt="2020-12-17T18:13:20.630" v="916" actId="20577"/>
          <ac:spMkLst>
            <pc:docMk/>
            <pc:sldMk cId="730811749" sldId="281"/>
            <ac:spMk id="2" creationId="{31E5B05D-81C4-4358-90A4-3A23E1B1F8DC}"/>
          </ac:spMkLst>
        </pc:spChg>
        <pc:spChg chg="mod">
          <ac:chgData name="Kang Wallter" userId="d5c269cbe9dbe8bc" providerId="LiveId" clId="{98E47EAF-E184-4F6C-A7D0-81873CC2A4D0}" dt="2020-12-17T18:13:59.238" v="943" actId="20577"/>
          <ac:spMkLst>
            <pc:docMk/>
            <pc:sldMk cId="730811749" sldId="281"/>
            <ac:spMk id="3" creationId="{EE114EBC-9D24-4365-B952-61AEE8884FD1}"/>
          </ac:spMkLst>
        </pc:spChg>
        <pc:spChg chg="add mod">
          <ac:chgData name="Kang Wallter" userId="d5c269cbe9dbe8bc" providerId="LiveId" clId="{98E47EAF-E184-4F6C-A7D0-81873CC2A4D0}" dt="2020-12-17T18:14:30.745" v="949" actId="13822"/>
          <ac:spMkLst>
            <pc:docMk/>
            <pc:sldMk cId="730811749" sldId="281"/>
            <ac:spMk id="5" creationId="{8370DE95-C980-4A48-BD1B-E4D7D6ADA6B3}"/>
          </ac:spMkLst>
        </pc:spChg>
        <pc:picChg chg="add mod">
          <ac:chgData name="Kang Wallter" userId="d5c269cbe9dbe8bc" providerId="LiveId" clId="{98E47EAF-E184-4F6C-A7D0-81873CC2A4D0}" dt="2020-12-17T18:14:40.190" v="951" actId="1076"/>
          <ac:picMkLst>
            <pc:docMk/>
            <pc:sldMk cId="730811749" sldId="281"/>
            <ac:picMk id="6" creationId="{BA451DBE-6D2E-450C-AEF1-5C2EE2FE5E2C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977313339" sldId="281"/>
        </pc:sldMkLst>
      </pc:sldChg>
      <pc:sldChg chg="modSp new mod">
        <pc:chgData name="Kang Wallter" userId="d5c269cbe9dbe8bc" providerId="LiveId" clId="{98E47EAF-E184-4F6C-A7D0-81873CC2A4D0}" dt="2020-12-17T18:15:30.904" v="1108" actId="20577"/>
        <pc:sldMkLst>
          <pc:docMk/>
          <pc:sldMk cId="1351115673" sldId="282"/>
        </pc:sldMkLst>
        <pc:spChg chg="mod">
          <ac:chgData name="Kang Wallter" userId="d5c269cbe9dbe8bc" providerId="LiveId" clId="{98E47EAF-E184-4F6C-A7D0-81873CC2A4D0}" dt="2020-12-17T18:15:09.036" v="995"/>
          <ac:spMkLst>
            <pc:docMk/>
            <pc:sldMk cId="1351115673" sldId="282"/>
            <ac:spMk id="2" creationId="{563AD0D5-FB56-45FE-8321-42EFD00EF124}"/>
          </ac:spMkLst>
        </pc:spChg>
        <pc:spChg chg="mod">
          <ac:chgData name="Kang Wallter" userId="d5c269cbe9dbe8bc" providerId="LiveId" clId="{98E47EAF-E184-4F6C-A7D0-81873CC2A4D0}" dt="2020-12-17T18:15:30.904" v="1108" actId="20577"/>
          <ac:spMkLst>
            <pc:docMk/>
            <pc:sldMk cId="1351115673" sldId="282"/>
            <ac:spMk id="3" creationId="{3833B7AE-1CC8-448E-92DF-14DFCB086006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397581349" sldId="282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648270768" sldId="283"/>
        </pc:sldMkLst>
      </pc:sldChg>
      <pc:sldChg chg="addSp delSp modSp new mod">
        <pc:chgData name="Kang Wallter" userId="d5c269cbe9dbe8bc" providerId="LiveId" clId="{98E47EAF-E184-4F6C-A7D0-81873CC2A4D0}" dt="2020-12-17T18:18:13.104" v="1155" actId="1076"/>
        <pc:sldMkLst>
          <pc:docMk/>
          <pc:sldMk cId="2196951452" sldId="283"/>
        </pc:sldMkLst>
        <pc:spChg chg="mod">
          <ac:chgData name="Kang Wallter" userId="d5c269cbe9dbe8bc" providerId="LiveId" clId="{98E47EAF-E184-4F6C-A7D0-81873CC2A4D0}" dt="2020-12-17T18:15:51.164" v="1129" actId="20577"/>
          <ac:spMkLst>
            <pc:docMk/>
            <pc:sldMk cId="2196951452" sldId="283"/>
            <ac:spMk id="2" creationId="{2CE7D461-332C-4659-9B98-789996A4A4C4}"/>
          </ac:spMkLst>
        </pc:spChg>
        <pc:spChg chg="del">
          <ac:chgData name="Kang Wallter" userId="d5c269cbe9dbe8bc" providerId="LiveId" clId="{98E47EAF-E184-4F6C-A7D0-81873CC2A4D0}" dt="2020-12-17T18:17:09.081" v="1130" actId="478"/>
          <ac:spMkLst>
            <pc:docMk/>
            <pc:sldMk cId="2196951452" sldId="283"/>
            <ac:spMk id="3" creationId="{13266323-BC01-4FB4-9E5E-55D84E243D48}"/>
          </ac:spMkLst>
        </pc:spChg>
        <pc:spChg chg="add mod">
          <ac:chgData name="Kang Wallter" userId="d5c269cbe9dbe8bc" providerId="LiveId" clId="{98E47EAF-E184-4F6C-A7D0-81873CC2A4D0}" dt="2020-12-17T18:17:21.018" v="1143" actId="404"/>
          <ac:spMkLst>
            <pc:docMk/>
            <pc:sldMk cId="2196951452" sldId="283"/>
            <ac:spMk id="5" creationId="{ABA2B9BB-60EA-45B3-9E33-B304DDF03BB5}"/>
          </ac:spMkLst>
        </pc:spChg>
        <pc:spChg chg="add mod">
          <ac:chgData name="Kang Wallter" userId="d5c269cbe9dbe8bc" providerId="LiveId" clId="{98E47EAF-E184-4F6C-A7D0-81873CC2A4D0}" dt="2020-12-17T18:18:13.104" v="1155" actId="1076"/>
          <ac:spMkLst>
            <pc:docMk/>
            <pc:sldMk cId="2196951452" sldId="283"/>
            <ac:spMk id="8" creationId="{D449E927-758A-4D98-B00F-7866F9ADD2CD}"/>
          </ac:spMkLst>
        </pc:spChg>
        <pc:picChg chg="add mod ord">
          <ac:chgData name="Kang Wallter" userId="d5c269cbe9dbe8bc" providerId="LiveId" clId="{98E47EAF-E184-4F6C-A7D0-81873CC2A4D0}" dt="2020-12-17T18:18:09.066" v="1154" actId="166"/>
          <ac:picMkLst>
            <pc:docMk/>
            <pc:sldMk cId="2196951452" sldId="283"/>
            <ac:picMk id="6" creationId="{A94683D2-75D7-4478-9A4E-1D595DBE0C59}"/>
          </ac:picMkLst>
        </pc:picChg>
      </pc:sldChg>
      <pc:sldChg chg="addSp delSp modSp new mod">
        <pc:chgData name="Kang Wallter" userId="d5c269cbe9dbe8bc" providerId="LiveId" clId="{98E47EAF-E184-4F6C-A7D0-81873CC2A4D0}" dt="2020-12-17T18:19:12.559" v="1166" actId="1076"/>
        <pc:sldMkLst>
          <pc:docMk/>
          <pc:sldMk cId="3934897338" sldId="284"/>
        </pc:sldMkLst>
        <pc:spChg chg="del">
          <ac:chgData name="Kang Wallter" userId="d5c269cbe9dbe8bc" providerId="LiveId" clId="{98E47EAF-E184-4F6C-A7D0-81873CC2A4D0}" dt="2020-12-17T18:18:27.308" v="1157" actId="478"/>
          <ac:spMkLst>
            <pc:docMk/>
            <pc:sldMk cId="3934897338" sldId="284"/>
            <ac:spMk id="2" creationId="{57B9B759-4C55-4076-B923-3374CD45D7D0}"/>
          </ac:spMkLst>
        </pc:spChg>
        <pc:spChg chg="del">
          <ac:chgData name="Kang Wallter" userId="d5c269cbe9dbe8bc" providerId="LiveId" clId="{98E47EAF-E184-4F6C-A7D0-81873CC2A4D0}" dt="2020-12-17T18:18:27.308" v="1157" actId="478"/>
          <ac:spMkLst>
            <pc:docMk/>
            <pc:sldMk cId="3934897338" sldId="284"/>
            <ac:spMk id="3" creationId="{08F54DB8-2C65-4438-BC0B-876A96434223}"/>
          </ac:spMkLst>
        </pc:spChg>
        <pc:spChg chg="add mod">
          <ac:chgData name="Kang Wallter" userId="d5c269cbe9dbe8bc" providerId="LiveId" clId="{98E47EAF-E184-4F6C-A7D0-81873CC2A4D0}" dt="2020-12-17T18:18:57.849" v="1164" actId="13822"/>
          <ac:spMkLst>
            <pc:docMk/>
            <pc:sldMk cId="3934897338" sldId="284"/>
            <ac:spMk id="5" creationId="{95FF428B-F691-4570-A1D0-00D7C2A4EFC9}"/>
          </ac:spMkLst>
        </pc:spChg>
        <pc:picChg chg="add mod">
          <ac:chgData name="Kang Wallter" userId="d5c269cbe9dbe8bc" providerId="LiveId" clId="{98E47EAF-E184-4F6C-A7D0-81873CC2A4D0}" dt="2020-12-17T18:19:12.559" v="1166" actId="1076"/>
          <ac:picMkLst>
            <pc:docMk/>
            <pc:sldMk cId="3934897338" sldId="284"/>
            <ac:picMk id="6" creationId="{7F10A17C-9E6D-4B59-AE8D-C59DD5130B64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999854219" sldId="284"/>
        </pc:sldMkLst>
      </pc:sldChg>
      <pc:sldChg chg="addSp delSp modSp new mod">
        <pc:chgData name="Kang Wallter" userId="d5c269cbe9dbe8bc" providerId="LiveId" clId="{98E47EAF-E184-4F6C-A7D0-81873CC2A4D0}" dt="2020-12-17T18:20:28.595" v="1177" actId="1076"/>
        <pc:sldMkLst>
          <pc:docMk/>
          <pc:sldMk cId="622794436" sldId="285"/>
        </pc:sldMkLst>
        <pc:spChg chg="del">
          <ac:chgData name="Kang Wallter" userId="d5c269cbe9dbe8bc" providerId="LiveId" clId="{98E47EAF-E184-4F6C-A7D0-81873CC2A4D0}" dt="2020-12-17T18:19:42.978" v="1168" actId="478"/>
          <ac:spMkLst>
            <pc:docMk/>
            <pc:sldMk cId="622794436" sldId="285"/>
            <ac:spMk id="2" creationId="{6C73E627-BF9A-40D2-B1AE-D438C06C9457}"/>
          </ac:spMkLst>
        </pc:spChg>
        <pc:spChg chg="del">
          <ac:chgData name="Kang Wallter" userId="d5c269cbe9dbe8bc" providerId="LiveId" clId="{98E47EAF-E184-4F6C-A7D0-81873CC2A4D0}" dt="2020-12-17T18:19:42.978" v="1168" actId="478"/>
          <ac:spMkLst>
            <pc:docMk/>
            <pc:sldMk cId="622794436" sldId="285"/>
            <ac:spMk id="3" creationId="{4A4DEDC7-8585-4DEF-9C82-6F15088D5734}"/>
          </ac:spMkLst>
        </pc:spChg>
        <pc:spChg chg="add mod">
          <ac:chgData name="Kang Wallter" userId="d5c269cbe9dbe8bc" providerId="LiveId" clId="{98E47EAF-E184-4F6C-A7D0-81873CC2A4D0}" dt="2020-12-17T18:20:03.690" v="1175" actId="404"/>
          <ac:spMkLst>
            <pc:docMk/>
            <pc:sldMk cId="622794436" sldId="285"/>
            <ac:spMk id="5" creationId="{1F7F9A86-BBE8-426F-839E-B95066F8E8F9}"/>
          </ac:spMkLst>
        </pc:spChg>
        <pc:picChg chg="add mod">
          <ac:chgData name="Kang Wallter" userId="d5c269cbe9dbe8bc" providerId="LiveId" clId="{98E47EAF-E184-4F6C-A7D0-81873CC2A4D0}" dt="2020-12-17T18:20:28.595" v="1177" actId="1076"/>
          <ac:picMkLst>
            <pc:docMk/>
            <pc:sldMk cId="622794436" sldId="285"/>
            <ac:picMk id="6" creationId="{3728B1DB-B88B-47E4-BBA9-ED905DA14329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255248057" sldId="285"/>
        </pc:sldMkLst>
      </pc:sldChg>
      <pc:sldChg chg="addSp delSp modSp new mod">
        <pc:chgData name="Kang Wallter" userId="d5c269cbe9dbe8bc" providerId="LiveId" clId="{98E47EAF-E184-4F6C-A7D0-81873CC2A4D0}" dt="2020-12-17T18:22:28.012" v="1351" actId="21"/>
        <pc:sldMkLst>
          <pc:docMk/>
          <pc:sldMk cId="940188541" sldId="286"/>
        </pc:sldMkLst>
        <pc:spChg chg="mod">
          <ac:chgData name="Kang Wallter" userId="d5c269cbe9dbe8bc" providerId="LiveId" clId="{98E47EAF-E184-4F6C-A7D0-81873CC2A4D0}" dt="2020-12-17T18:20:48.371" v="1209" actId="20577"/>
          <ac:spMkLst>
            <pc:docMk/>
            <pc:sldMk cId="940188541" sldId="286"/>
            <ac:spMk id="2" creationId="{155BB29F-2ACC-43EF-BD51-1840B571D18F}"/>
          </ac:spMkLst>
        </pc:spChg>
        <pc:spChg chg="mod">
          <ac:chgData name="Kang Wallter" userId="d5c269cbe9dbe8bc" providerId="LiveId" clId="{98E47EAF-E184-4F6C-A7D0-81873CC2A4D0}" dt="2020-12-17T18:22:10.191" v="1346"/>
          <ac:spMkLst>
            <pc:docMk/>
            <pc:sldMk cId="940188541" sldId="286"/>
            <ac:spMk id="3" creationId="{70BCD20B-79A2-4A40-BFCE-06A4353C9817}"/>
          </ac:spMkLst>
        </pc:spChg>
        <pc:spChg chg="add mod">
          <ac:chgData name="Kang Wallter" userId="d5c269cbe9dbe8bc" providerId="LiveId" clId="{98E47EAF-E184-4F6C-A7D0-81873CC2A4D0}" dt="2020-12-17T18:21:38.349" v="1341" actId="404"/>
          <ac:spMkLst>
            <pc:docMk/>
            <pc:sldMk cId="940188541" sldId="286"/>
            <ac:spMk id="5" creationId="{2682C55B-EBB2-4E6B-9AC4-FBC4F70876E1}"/>
          </ac:spMkLst>
        </pc:spChg>
        <pc:spChg chg="add del mod">
          <ac:chgData name="Kang Wallter" userId="d5c269cbe9dbe8bc" providerId="LiveId" clId="{98E47EAF-E184-4F6C-A7D0-81873CC2A4D0}" dt="2020-12-17T18:22:28.012" v="1351" actId="21"/>
          <ac:spMkLst>
            <pc:docMk/>
            <pc:sldMk cId="940188541" sldId="286"/>
            <ac:spMk id="8" creationId="{55D07DA6-B161-4373-A7A5-9D5E0EA6B5B9}"/>
          </ac:spMkLst>
        </pc:spChg>
        <pc:picChg chg="add mod">
          <ac:chgData name="Kang Wallter" userId="d5c269cbe9dbe8bc" providerId="LiveId" clId="{98E47EAF-E184-4F6C-A7D0-81873CC2A4D0}" dt="2020-12-17T18:21:47.070" v="1343" actId="1076"/>
          <ac:picMkLst>
            <pc:docMk/>
            <pc:sldMk cId="940188541" sldId="286"/>
            <ac:picMk id="6" creationId="{80BEF471-D020-44A4-AEE9-E9564B155392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761827528" sldId="286"/>
        </pc:sldMkLst>
      </pc:sldChg>
      <pc:sldChg chg="addSp delSp modSp new mod">
        <pc:chgData name="Kang Wallter" userId="d5c269cbe9dbe8bc" providerId="LiveId" clId="{98E47EAF-E184-4F6C-A7D0-81873CC2A4D0}" dt="2020-12-17T18:23:31.465" v="1363" actId="1076"/>
        <pc:sldMkLst>
          <pc:docMk/>
          <pc:sldMk cId="2281392356" sldId="287"/>
        </pc:sldMkLst>
        <pc:spChg chg="del">
          <ac:chgData name="Kang Wallter" userId="d5c269cbe9dbe8bc" providerId="LiveId" clId="{98E47EAF-E184-4F6C-A7D0-81873CC2A4D0}" dt="2020-12-17T18:22:33.499" v="1353" actId="478"/>
          <ac:spMkLst>
            <pc:docMk/>
            <pc:sldMk cId="2281392356" sldId="287"/>
            <ac:spMk id="2" creationId="{45D8E376-44A1-4F28-A946-598F2732E17A}"/>
          </ac:spMkLst>
        </pc:spChg>
        <pc:spChg chg="del">
          <ac:chgData name="Kang Wallter" userId="d5c269cbe9dbe8bc" providerId="LiveId" clId="{98E47EAF-E184-4F6C-A7D0-81873CC2A4D0}" dt="2020-12-17T18:22:33.499" v="1353" actId="478"/>
          <ac:spMkLst>
            <pc:docMk/>
            <pc:sldMk cId="2281392356" sldId="287"/>
            <ac:spMk id="3" creationId="{41724253-4962-4A0E-942B-9C0E44CAB4EC}"/>
          </ac:spMkLst>
        </pc:spChg>
        <pc:spChg chg="add mod">
          <ac:chgData name="Kang Wallter" userId="d5c269cbe9dbe8bc" providerId="LiveId" clId="{98E47EAF-E184-4F6C-A7D0-81873CC2A4D0}" dt="2020-12-17T18:22:42.904" v="1356" actId="14100"/>
          <ac:spMkLst>
            <pc:docMk/>
            <pc:sldMk cId="2281392356" sldId="287"/>
            <ac:spMk id="4" creationId="{200532B5-256E-4D84-A326-AC698FBAC517}"/>
          </ac:spMkLst>
        </pc:spChg>
        <pc:spChg chg="add mod">
          <ac:chgData name="Kang Wallter" userId="d5c269cbe9dbe8bc" providerId="LiveId" clId="{98E47EAF-E184-4F6C-A7D0-81873CC2A4D0}" dt="2020-12-17T18:23:14.499" v="1360" actId="1076"/>
          <ac:spMkLst>
            <pc:docMk/>
            <pc:sldMk cId="2281392356" sldId="287"/>
            <ac:spMk id="5" creationId="{F86F5FE1-75ED-45F3-90C6-99312640E7C0}"/>
          </ac:spMkLst>
        </pc:spChg>
        <pc:picChg chg="add mod">
          <ac:chgData name="Kang Wallter" userId="d5c269cbe9dbe8bc" providerId="LiveId" clId="{98E47EAF-E184-4F6C-A7D0-81873CC2A4D0}" dt="2020-12-17T18:23:31.465" v="1363" actId="1076"/>
          <ac:picMkLst>
            <pc:docMk/>
            <pc:sldMk cId="2281392356" sldId="287"/>
            <ac:picMk id="6" creationId="{CCD8B92B-EE8A-48A3-A8CA-18BA26C00603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883730429" sldId="287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033161277" sldId="288"/>
        </pc:sldMkLst>
      </pc:sldChg>
      <pc:sldChg chg="addSp delSp modSp new mod">
        <pc:chgData name="Kang Wallter" userId="d5c269cbe9dbe8bc" providerId="LiveId" clId="{98E47EAF-E184-4F6C-A7D0-81873CC2A4D0}" dt="2020-12-17T18:24:23.359" v="1374" actId="14100"/>
        <pc:sldMkLst>
          <pc:docMk/>
          <pc:sldMk cId="1138046769" sldId="288"/>
        </pc:sldMkLst>
        <pc:spChg chg="del">
          <ac:chgData name="Kang Wallter" userId="d5c269cbe9dbe8bc" providerId="LiveId" clId="{98E47EAF-E184-4F6C-A7D0-81873CC2A4D0}" dt="2020-12-17T18:23:37.602" v="1365" actId="478"/>
          <ac:spMkLst>
            <pc:docMk/>
            <pc:sldMk cId="1138046769" sldId="288"/>
            <ac:spMk id="2" creationId="{E782D98A-222B-456A-888A-FA8911A437D2}"/>
          </ac:spMkLst>
        </pc:spChg>
        <pc:spChg chg="del">
          <ac:chgData name="Kang Wallter" userId="d5c269cbe9dbe8bc" providerId="LiveId" clId="{98E47EAF-E184-4F6C-A7D0-81873CC2A4D0}" dt="2020-12-17T18:23:37.602" v="1365" actId="478"/>
          <ac:spMkLst>
            <pc:docMk/>
            <pc:sldMk cId="1138046769" sldId="288"/>
            <ac:spMk id="3" creationId="{76FD63E5-EDD0-4C53-910A-9A3F9A99F026}"/>
          </ac:spMkLst>
        </pc:spChg>
        <pc:spChg chg="add mod">
          <ac:chgData name="Kang Wallter" userId="d5c269cbe9dbe8bc" providerId="LiveId" clId="{98E47EAF-E184-4F6C-A7D0-81873CC2A4D0}" dt="2020-12-17T18:24:06.547" v="1371" actId="404"/>
          <ac:spMkLst>
            <pc:docMk/>
            <pc:sldMk cId="1138046769" sldId="288"/>
            <ac:spMk id="5" creationId="{E93FDB38-F765-4CD0-90D7-51C2EBFE36CD}"/>
          </ac:spMkLst>
        </pc:spChg>
        <pc:picChg chg="add mod">
          <ac:chgData name="Kang Wallter" userId="d5c269cbe9dbe8bc" providerId="LiveId" clId="{98E47EAF-E184-4F6C-A7D0-81873CC2A4D0}" dt="2020-12-17T18:24:23.359" v="1374" actId="14100"/>
          <ac:picMkLst>
            <pc:docMk/>
            <pc:sldMk cId="1138046769" sldId="288"/>
            <ac:picMk id="6" creationId="{AA012918-5453-4D0E-AA0C-08DCA6765916}"/>
          </ac:picMkLst>
        </pc:picChg>
      </pc:sldChg>
      <pc:sldChg chg="addSp delSp modSp new mod">
        <pc:chgData name="Kang Wallter" userId="d5c269cbe9dbe8bc" providerId="LiveId" clId="{98E47EAF-E184-4F6C-A7D0-81873CC2A4D0}" dt="2020-12-17T18:34:49.467" v="1433" actId="1076"/>
        <pc:sldMkLst>
          <pc:docMk/>
          <pc:sldMk cId="3409234594" sldId="289"/>
        </pc:sldMkLst>
        <pc:spChg chg="mod">
          <ac:chgData name="Kang Wallter" userId="d5c269cbe9dbe8bc" providerId="LiveId" clId="{98E47EAF-E184-4F6C-A7D0-81873CC2A4D0}" dt="2020-12-17T18:33:17.004" v="1411" actId="20577"/>
          <ac:spMkLst>
            <pc:docMk/>
            <pc:sldMk cId="3409234594" sldId="289"/>
            <ac:spMk id="2" creationId="{2A049963-C091-4721-AFE5-EC7DE6B139E1}"/>
          </ac:spMkLst>
        </pc:spChg>
        <pc:spChg chg="del">
          <ac:chgData name="Kang Wallter" userId="d5c269cbe9dbe8bc" providerId="LiveId" clId="{98E47EAF-E184-4F6C-A7D0-81873CC2A4D0}" dt="2020-12-17T18:33:30.634" v="1412" actId="478"/>
          <ac:spMkLst>
            <pc:docMk/>
            <pc:sldMk cId="3409234594" sldId="289"/>
            <ac:spMk id="3" creationId="{77300CDA-525E-4FBD-823D-390FCB9F9DCC}"/>
          </ac:spMkLst>
        </pc:spChg>
        <pc:spChg chg="add mod">
          <ac:chgData name="Kang Wallter" userId="d5c269cbe9dbe8bc" providerId="LiveId" clId="{98E47EAF-E184-4F6C-A7D0-81873CC2A4D0}" dt="2020-12-17T18:34:27.679" v="1429" actId="1076"/>
          <ac:spMkLst>
            <pc:docMk/>
            <pc:sldMk cId="3409234594" sldId="289"/>
            <ac:spMk id="6" creationId="{3284F177-1129-4EF4-A494-40967384CE28}"/>
          </ac:spMkLst>
        </pc:spChg>
        <pc:picChg chg="add mod">
          <ac:chgData name="Kang Wallter" userId="d5c269cbe9dbe8bc" providerId="LiveId" clId="{98E47EAF-E184-4F6C-A7D0-81873CC2A4D0}" dt="2020-12-17T18:34:24.526" v="1428" actId="1076"/>
          <ac:picMkLst>
            <pc:docMk/>
            <pc:sldMk cId="3409234594" sldId="289"/>
            <ac:picMk id="4" creationId="{104E2FAE-B115-499A-9FEA-A582B770DEE0}"/>
          </ac:picMkLst>
        </pc:picChg>
        <pc:picChg chg="add mod">
          <ac:chgData name="Kang Wallter" userId="d5c269cbe9dbe8bc" providerId="LiveId" clId="{98E47EAF-E184-4F6C-A7D0-81873CC2A4D0}" dt="2020-12-17T18:34:49.467" v="1433" actId="1076"/>
          <ac:picMkLst>
            <pc:docMk/>
            <pc:sldMk cId="3409234594" sldId="289"/>
            <ac:picMk id="7" creationId="{B558F760-F68C-44E0-9020-17D964205CFB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981944124" sldId="289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05249806" sldId="290"/>
        </pc:sldMkLst>
      </pc:sldChg>
      <pc:sldChg chg="addSp delSp modSp new mod">
        <pc:chgData name="Kang Wallter" userId="d5c269cbe9dbe8bc" providerId="LiveId" clId="{98E47EAF-E184-4F6C-A7D0-81873CC2A4D0}" dt="2020-12-17T18:36:35.714" v="1460" actId="1076"/>
        <pc:sldMkLst>
          <pc:docMk/>
          <pc:sldMk cId="4185725725" sldId="290"/>
        </pc:sldMkLst>
        <pc:spChg chg="del">
          <ac:chgData name="Kang Wallter" userId="d5c269cbe9dbe8bc" providerId="LiveId" clId="{98E47EAF-E184-4F6C-A7D0-81873CC2A4D0}" dt="2020-12-17T18:34:36.355" v="1431" actId="478"/>
          <ac:spMkLst>
            <pc:docMk/>
            <pc:sldMk cId="4185725725" sldId="290"/>
            <ac:spMk id="2" creationId="{6A494280-224B-461E-BB4C-EB83027B478F}"/>
          </ac:spMkLst>
        </pc:spChg>
        <pc:spChg chg="del">
          <ac:chgData name="Kang Wallter" userId="d5c269cbe9dbe8bc" providerId="LiveId" clId="{98E47EAF-E184-4F6C-A7D0-81873CC2A4D0}" dt="2020-12-17T18:34:36.355" v="1431" actId="478"/>
          <ac:spMkLst>
            <pc:docMk/>
            <pc:sldMk cId="4185725725" sldId="290"/>
            <ac:spMk id="3" creationId="{761078D5-4B69-4B16-AA6C-F63971F6DE5C}"/>
          </ac:spMkLst>
        </pc:spChg>
        <pc:spChg chg="add mod">
          <ac:chgData name="Kang Wallter" userId="d5c269cbe9dbe8bc" providerId="LiveId" clId="{98E47EAF-E184-4F6C-A7D0-81873CC2A4D0}" dt="2020-12-17T18:35:42.901" v="1445"/>
          <ac:spMkLst>
            <pc:docMk/>
            <pc:sldMk cId="4185725725" sldId="290"/>
            <ac:spMk id="5" creationId="{9B1B2472-36F2-4748-8B0E-07D741AEEA8A}"/>
          </ac:spMkLst>
        </pc:spChg>
        <pc:spChg chg="add mod">
          <ac:chgData name="Kang Wallter" userId="d5c269cbe9dbe8bc" providerId="LiveId" clId="{98E47EAF-E184-4F6C-A7D0-81873CC2A4D0}" dt="2020-12-17T18:36:09.086" v="1455" actId="13822"/>
          <ac:spMkLst>
            <pc:docMk/>
            <pc:sldMk cId="4185725725" sldId="290"/>
            <ac:spMk id="7" creationId="{E788F168-81C6-47E9-8E6B-5FBDD42285C7}"/>
          </ac:spMkLst>
        </pc:spChg>
        <pc:spChg chg="add mod">
          <ac:chgData name="Kang Wallter" userId="d5c269cbe9dbe8bc" providerId="LiveId" clId="{98E47EAF-E184-4F6C-A7D0-81873CC2A4D0}" dt="2020-12-17T18:36:35.714" v="1460" actId="1076"/>
          <ac:spMkLst>
            <pc:docMk/>
            <pc:sldMk cId="4185725725" sldId="290"/>
            <ac:spMk id="9" creationId="{90084093-C4E5-442D-8830-31137318B991}"/>
          </ac:spMkLst>
        </pc:sp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680153673" sldId="291"/>
        </pc:sldMkLst>
      </pc:sldChg>
      <pc:sldChg chg="addSp delSp modSp new mod">
        <pc:chgData name="Kang Wallter" userId="d5c269cbe9dbe8bc" providerId="LiveId" clId="{98E47EAF-E184-4F6C-A7D0-81873CC2A4D0}" dt="2020-12-17T18:47:02.218" v="1488" actId="1076"/>
        <pc:sldMkLst>
          <pc:docMk/>
          <pc:sldMk cId="3979910875" sldId="291"/>
        </pc:sldMkLst>
        <pc:spChg chg="del">
          <ac:chgData name="Kang Wallter" userId="d5c269cbe9dbe8bc" providerId="LiveId" clId="{98E47EAF-E184-4F6C-A7D0-81873CC2A4D0}" dt="2020-12-17T18:36:47.084" v="1462" actId="478"/>
          <ac:spMkLst>
            <pc:docMk/>
            <pc:sldMk cId="3979910875" sldId="291"/>
            <ac:spMk id="2" creationId="{3DA5FEE8-ED32-4603-90EF-BCB40EDC5608}"/>
          </ac:spMkLst>
        </pc:spChg>
        <pc:spChg chg="del">
          <ac:chgData name="Kang Wallter" userId="d5c269cbe9dbe8bc" providerId="LiveId" clId="{98E47EAF-E184-4F6C-A7D0-81873CC2A4D0}" dt="2020-12-17T18:36:47.084" v="1462" actId="478"/>
          <ac:spMkLst>
            <pc:docMk/>
            <pc:sldMk cId="3979910875" sldId="291"/>
            <ac:spMk id="3" creationId="{35F30A0F-EC5A-47FD-BCA2-CF9EE5654FC3}"/>
          </ac:spMkLst>
        </pc:spChg>
        <pc:spChg chg="add mod">
          <ac:chgData name="Kang Wallter" userId="d5c269cbe9dbe8bc" providerId="LiveId" clId="{98E47EAF-E184-4F6C-A7D0-81873CC2A4D0}" dt="2020-12-17T18:46:39.147" v="1478" actId="1076"/>
          <ac:spMkLst>
            <pc:docMk/>
            <pc:sldMk cId="3979910875" sldId="291"/>
            <ac:spMk id="6" creationId="{58C91C4E-F6C0-479C-A96E-93DEE905F169}"/>
          </ac:spMkLst>
        </pc:spChg>
        <pc:picChg chg="add mod">
          <ac:chgData name="Kang Wallter" userId="d5c269cbe9dbe8bc" providerId="LiveId" clId="{98E47EAF-E184-4F6C-A7D0-81873CC2A4D0}" dt="2020-12-17T18:46:37.138" v="1477" actId="1076"/>
          <ac:picMkLst>
            <pc:docMk/>
            <pc:sldMk cId="3979910875" sldId="291"/>
            <ac:picMk id="4" creationId="{C9ECB264-47E9-4FFC-B76C-EC6FB7E968DD}"/>
          </ac:picMkLst>
        </pc:picChg>
        <pc:picChg chg="add mod">
          <ac:chgData name="Kang Wallter" userId="d5c269cbe9dbe8bc" providerId="LiveId" clId="{98E47EAF-E184-4F6C-A7D0-81873CC2A4D0}" dt="2020-12-17T18:46:58.768" v="1485" actId="14100"/>
          <ac:picMkLst>
            <pc:docMk/>
            <pc:sldMk cId="3979910875" sldId="291"/>
            <ac:picMk id="7" creationId="{FC972FA8-3BB6-48DF-8F5F-8CE0854D3937}"/>
          </ac:picMkLst>
        </pc:picChg>
        <pc:picChg chg="add mod">
          <ac:chgData name="Kang Wallter" userId="d5c269cbe9dbe8bc" providerId="LiveId" clId="{98E47EAF-E184-4F6C-A7D0-81873CC2A4D0}" dt="2020-12-17T18:47:02.218" v="1488" actId="1076"/>
          <ac:picMkLst>
            <pc:docMk/>
            <pc:sldMk cId="3979910875" sldId="291"/>
            <ac:picMk id="8" creationId="{809E9356-9741-4633-9B9F-27B5661F95B1}"/>
          </ac:picMkLst>
        </pc:picChg>
      </pc:sldChg>
      <pc:sldChg chg="addSp modSp new mod">
        <pc:chgData name="Kang Wallter" userId="d5c269cbe9dbe8bc" providerId="LiveId" clId="{98E47EAF-E184-4F6C-A7D0-81873CC2A4D0}" dt="2020-12-17T18:51:49.428" v="1543"/>
        <pc:sldMkLst>
          <pc:docMk/>
          <pc:sldMk cId="879708023" sldId="292"/>
        </pc:sldMkLst>
        <pc:spChg chg="mod">
          <ac:chgData name="Kang Wallter" userId="d5c269cbe9dbe8bc" providerId="LiveId" clId="{98E47EAF-E184-4F6C-A7D0-81873CC2A4D0}" dt="2020-12-17T18:47:30.329" v="1534" actId="20577"/>
          <ac:spMkLst>
            <pc:docMk/>
            <pc:sldMk cId="879708023" sldId="292"/>
            <ac:spMk id="2" creationId="{651A17CC-2A93-4235-9379-683DB1188267}"/>
          </ac:spMkLst>
        </pc:spChg>
        <pc:spChg chg="mod">
          <ac:chgData name="Kang Wallter" userId="d5c269cbe9dbe8bc" providerId="LiveId" clId="{98E47EAF-E184-4F6C-A7D0-81873CC2A4D0}" dt="2020-12-17T18:51:49.428" v="1543"/>
          <ac:spMkLst>
            <pc:docMk/>
            <pc:sldMk cId="879708023" sldId="292"/>
            <ac:spMk id="3" creationId="{AC1199DD-1510-47E1-B3C4-BFE4C733FF0A}"/>
          </ac:spMkLst>
        </pc:spChg>
        <pc:picChg chg="add mod">
          <ac:chgData name="Kang Wallter" userId="d5c269cbe9dbe8bc" providerId="LiveId" clId="{98E47EAF-E184-4F6C-A7D0-81873CC2A4D0}" dt="2020-12-17T18:51:36.082" v="1540" actId="14100"/>
          <ac:picMkLst>
            <pc:docMk/>
            <pc:sldMk cId="879708023" sldId="292"/>
            <ac:picMk id="4" creationId="{B0334D3D-D073-4115-91E6-22E8B5B0D0CA}"/>
          </ac:picMkLst>
        </pc:picChg>
        <pc:picChg chg="add mod">
          <ac:chgData name="Kang Wallter" userId="d5c269cbe9dbe8bc" providerId="LiveId" clId="{98E47EAF-E184-4F6C-A7D0-81873CC2A4D0}" dt="2020-12-17T18:51:41.323" v="1542" actId="14100"/>
          <ac:picMkLst>
            <pc:docMk/>
            <pc:sldMk cId="879708023" sldId="292"/>
            <ac:picMk id="5" creationId="{FAF7DAAF-3551-43CE-8216-FC88B0332A9A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490926164" sldId="292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512531930" sldId="293"/>
        </pc:sldMkLst>
      </pc:sldChg>
      <pc:sldChg chg="addSp delSp modSp new mod">
        <pc:chgData name="Kang Wallter" userId="d5c269cbe9dbe8bc" providerId="LiveId" clId="{98E47EAF-E184-4F6C-A7D0-81873CC2A4D0}" dt="2020-12-17T18:54:07.975" v="1571" actId="21"/>
        <pc:sldMkLst>
          <pc:docMk/>
          <pc:sldMk cId="4195796427" sldId="293"/>
        </pc:sldMkLst>
        <pc:spChg chg="del">
          <ac:chgData name="Kang Wallter" userId="d5c269cbe9dbe8bc" providerId="LiveId" clId="{98E47EAF-E184-4F6C-A7D0-81873CC2A4D0}" dt="2020-12-17T18:51:59.361" v="1545" actId="478"/>
          <ac:spMkLst>
            <pc:docMk/>
            <pc:sldMk cId="4195796427" sldId="293"/>
            <ac:spMk id="2" creationId="{67D1F423-56BB-4F2C-9E7C-4277DF9F6FD8}"/>
          </ac:spMkLst>
        </pc:spChg>
        <pc:spChg chg="del">
          <ac:chgData name="Kang Wallter" userId="d5c269cbe9dbe8bc" providerId="LiveId" clId="{98E47EAF-E184-4F6C-A7D0-81873CC2A4D0}" dt="2020-12-17T18:51:59.361" v="1545" actId="478"/>
          <ac:spMkLst>
            <pc:docMk/>
            <pc:sldMk cId="4195796427" sldId="293"/>
            <ac:spMk id="3" creationId="{0B96B54C-FBCF-4FDD-BBAB-AC27B7ADFD61}"/>
          </ac:spMkLst>
        </pc:spChg>
        <pc:spChg chg="add del mod">
          <ac:chgData name="Kang Wallter" userId="d5c269cbe9dbe8bc" providerId="LiveId" clId="{98E47EAF-E184-4F6C-A7D0-81873CC2A4D0}" dt="2020-12-17T18:54:07.975" v="1571" actId="21"/>
          <ac:spMkLst>
            <pc:docMk/>
            <pc:sldMk cId="4195796427" sldId="293"/>
            <ac:spMk id="7" creationId="{67963923-A502-4DD1-9F68-40E7E2A8427F}"/>
          </ac:spMkLst>
        </pc:spChg>
        <pc:spChg chg="add del mod">
          <ac:chgData name="Kang Wallter" userId="d5c269cbe9dbe8bc" providerId="LiveId" clId="{98E47EAF-E184-4F6C-A7D0-81873CC2A4D0}" dt="2020-12-17T18:53:45.290" v="1564" actId="21"/>
          <ac:spMkLst>
            <pc:docMk/>
            <pc:sldMk cId="4195796427" sldId="293"/>
            <ac:spMk id="9" creationId="{F5235AD4-119B-463D-873C-039FE328087B}"/>
          </ac:spMkLst>
        </pc:spChg>
        <pc:picChg chg="add mod">
          <ac:chgData name="Kang Wallter" userId="d5c269cbe9dbe8bc" providerId="LiveId" clId="{98E47EAF-E184-4F6C-A7D0-81873CC2A4D0}" dt="2020-12-17T18:52:09.021" v="1548" actId="14100"/>
          <ac:picMkLst>
            <pc:docMk/>
            <pc:sldMk cId="4195796427" sldId="293"/>
            <ac:picMk id="4" creationId="{6806B0CB-80D0-4A13-B63E-8B869715C4E1}"/>
          </ac:picMkLst>
        </pc:picChg>
        <pc:picChg chg="add mod">
          <ac:chgData name="Kang Wallter" userId="d5c269cbe9dbe8bc" providerId="LiveId" clId="{98E47EAF-E184-4F6C-A7D0-81873CC2A4D0}" dt="2020-12-17T18:52:24.501" v="1551" actId="14100"/>
          <ac:picMkLst>
            <pc:docMk/>
            <pc:sldMk cId="4195796427" sldId="293"/>
            <ac:picMk id="5" creationId="{E1E2FF4B-497B-4E12-AE2C-2B3D0EA7BD2D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076772454" sldId="294"/>
        </pc:sldMkLst>
      </pc:sldChg>
      <pc:sldChg chg="addSp delSp modSp new mod">
        <pc:chgData name="Kang Wallter" userId="d5c269cbe9dbe8bc" providerId="LiveId" clId="{98E47EAF-E184-4F6C-A7D0-81873CC2A4D0}" dt="2020-12-17T19:00:46.632" v="1587" actId="1076"/>
        <pc:sldMkLst>
          <pc:docMk/>
          <pc:sldMk cId="3501493437" sldId="294"/>
        </pc:sldMkLst>
        <pc:spChg chg="del">
          <ac:chgData name="Kang Wallter" userId="d5c269cbe9dbe8bc" providerId="LiveId" clId="{98E47EAF-E184-4F6C-A7D0-81873CC2A4D0}" dt="2020-12-17T18:53:50.682" v="1565" actId="478"/>
          <ac:spMkLst>
            <pc:docMk/>
            <pc:sldMk cId="3501493437" sldId="294"/>
            <ac:spMk id="2" creationId="{5B357F1B-B5E9-48E4-8AD1-95AE7FB7DD29}"/>
          </ac:spMkLst>
        </pc:spChg>
        <pc:spChg chg="del">
          <ac:chgData name="Kang Wallter" userId="d5c269cbe9dbe8bc" providerId="LiveId" clId="{98E47EAF-E184-4F6C-A7D0-81873CC2A4D0}" dt="2020-12-17T18:53:50.682" v="1565" actId="478"/>
          <ac:spMkLst>
            <pc:docMk/>
            <pc:sldMk cId="3501493437" sldId="294"/>
            <ac:spMk id="3" creationId="{BB21FECF-2C31-4377-9407-2CF77D77E0E9}"/>
          </ac:spMkLst>
        </pc:spChg>
        <pc:spChg chg="add mod">
          <ac:chgData name="Kang Wallter" userId="d5c269cbe9dbe8bc" providerId="LiveId" clId="{98E47EAF-E184-4F6C-A7D0-81873CC2A4D0}" dt="2020-12-17T18:54:29.980" v="1577" actId="14100"/>
          <ac:spMkLst>
            <pc:docMk/>
            <pc:sldMk cId="3501493437" sldId="294"/>
            <ac:spMk id="4" creationId="{405DA9A0-894D-4BA5-8B33-B9485FA05C16}"/>
          </ac:spMkLst>
        </pc:spChg>
        <pc:spChg chg="add mod">
          <ac:chgData name="Kang Wallter" userId="d5c269cbe9dbe8bc" providerId="LiveId" clId="{98E47EAF-E184-4F6C-A7D0-81873CC2A4D0}" dt="2020-12-17T18:54:17.822" v="1573" actId="1076"/>
          <ac:spMkLst>
            <pc:docMk/>
            <pc:sldMk cId="3501493437" sldId="294"/>
            <ac:spMk id="5" creationId="{97AFBD58-3AFA-41A7-9614-0B14F0072FDE}"/>
          </ac:spMkLst>
        </pc:spChg>
        <pc:spChg chg="add mod">
          <ac:chgData name="Kang Wallter" userId="d5c269cbe9dbe8bc" providerId="LiveId" clId="{98E47EAF-E184-4F6C-A7D0-81873CC2A4D0}" dt="2020-12-17T19:00:20.372" v="1582" actId="13822"/>
          <ac:spMkLst>
            <pc:docMk/>
            <pc:sldMk cId="3501493437" sldId="294"/>
            <ac:spMk id="7" creationId="{C0400522-E9EF-4740-9631-57D932D08BC3}"/>
          </ac:spMkLst>
        </pc:spChg>
        <pc:spChg chg="add mod">
          <ac:chgData name="Kang Wallter" userId="d5c269cbe9dbe8bc" providerId="LiveId" clId="{98E47EAF-E184-4F6C-A7D0-81873CC2A4D0}" dt="2020-12-17T19:00:46.632" v="1587" actId="1076"/>
          <ac:spMkLst>
            <pc:docMk/>
            <pc:sldMk cId="3501493437" sldId="294"/>
            <ac:spMk id="9" creationId="{D7FF522F-0CC0-44C3-A5D9-81A291A0EA2B}"/>
          </ac:spMkLst>
        </pc:spChg>
      </pc:sldChg>
      <pc:sldChg chg="addSp delSp modSp new mod">
        <pc:chgData name="Kang Wallter" userId="d5c269cbe9dbe8bc" providerId="LiveId" clId="{98E47EAF-E184-4F6C-A7D0-81873CC2A4D0}" dt="2020-12-17T19:03:18.998" v="1602" actId="14100"/>
        <pc:sldMkLst>
          <pc:docMk/>
          <pc:sldMk cId="186227330" sldId="295"/>
        </pc:sldMkLst>
        <pc:spChg chg="del">
          <ac:chgData name="Kang Wallter" userId="d5c269cbe9dbe8bc" providerId="LiveId" clId="{98E47EAF-E184-4F6C-A7D0-81873CC2A4D0}" dt="2020-12-17T19:02:34.154" v="1589" actId="478"/>
          <ac:spMkLst>
            <pc:docMk/>
            <pc:sldMk cId="186227330" sldId="295"/>
            <ac:spMk id="2" creationId="{F413DDA2-A4EE-43C3-9D90-7DEBEC256226}"/>
          </ac:spMkLst>
        </pc:spChg>
        <pc:spChg chg="del">
          <ac:chgData name="Kang Wallter" userId="d5c269cbe9dbe8bc" providerId="LiveId" clId="{98E47EAF-E184-4F6C-A7D0-81873CC2A4D0}" dt="2020-12-17T19:02:34.154" v="1589" actId="478"/>
          <ac:spMkLst>
            <pc:docMk/>
            <pc:sldMk cId="186227330" sldId="295"/>
            <ac:spMk id="3" creationId="{C89CF7F6-9DF0-489B-A5BF-B80F9882C4A3}"/>
          </ac:spMkLst>
        </pc:spChg>
        <pc:spChg chg="add mod">
          <ac:chgData name="Kang Wallter" userId="d5c269cbe9dbe8bc" providerId="LiveId" clId="{98E47EAF-E184-4F6C-A7D0-81873CC2A4D0}" dt="2020-12-17T19:02:40.373" v="1592" actId="14100"/>
          <ac:spMkLst>
            <pc:docMk/>
            <pc:sldMk cId="186227330" sldId="295"/>
            <ac:spMk id="5" creationId="{3EF60941-A6DA-4AB5-B676-F0D7B32FB076}"/>
          </ac:spMkLst>
        </pc:spChg>
        <pc:spChg chg="add mod">
          <ac:chgData name="Kang Wallter" userId="d5c269cbe9dbe8bc" providerId="LiveId" clId="{98E47EAF-E184-4F6C-A7D0-81873CC2A4D0}" dt="2020-12-17T19:03:04.195" v="1599" actId="14100"/>
          <ac:spMkLst>
            <pc:docMk/>
            <pc:sldMk cId="186227330" sldId="295"/>
            <ac:spMk id="7" creationId="{725B243D-2C41-4E5C-BD3C-8B4024A9A37D}"/>
          </ac:spMkLst>
        </pc:spChg>
        <pc:picChg chg="add mod">
          <ac:chgData name="Kang Wallter" userId="d5c269cbe9dbe8bc" providerId="LiveId" clId="{98E47EAF-E184-4F6C-A7D0-81873CC2A4D0}" dt="2020-12-17T19:03:18.998" v="1602" actId="14100"/>
          <ac:picMkLst>
            <pc:docMk/>
            <pc:sldMk cId="186227330" sldId="295"/>
            <ac:picMk id="8" creationId="{988ECDA3-5FB7-4A16-B0EF-55DFF0BA4DF2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564984718" sldId="295"/>
        </pc:sldMkLst>
      </pc:sldChg>
      <pc:sldChg chg="addSp delSp modSp new mod">
        <pc:chgData name="Kang Wallter" userId="d5c269cbe9dbe8bc" providerId="LiveId" clId="{98E47EAF-E184-4F6C-A7D0-81873CC2A4D0}" dt="2020-12-17T19:04:09.648" v="1616" actId="1076"/>
        <pc:sldMkLst>
          <pc:docMk/>
          <pc:sldMk cId="2719562401" sldId="296"/>
        </pc:sldMkLst>
        <pc:spChg chg="del">
          <ac:chgData name="Kang Wallter" userId="d5c269cbe9dbe8bc" providerId="LiveId" clId="{98E47EAF-E184-4F6C-A7D0-81873CC2A4D0}" dt="2020-12-17T19:03:36.284" v="1604" actId="478"/>
          <ac:spMkLst>
            <pc:docMk/>
            <pc:sldMk cId="2719562401" sldId="296"/>
            <ac:spMk id="2" creationId="{5B0B27B3-C6FE-45DA-95DF-ACCEC4296B10}"/>
          </ac:spMkLst>
        </pc:spChg>
        <pc:spChg chg="del">
          <ac:chgData name="Kang Wallter" userId="d5c269cbe9dbe8bc" providerId="LiveId" clId="{98E47EAF-E184-4F6C-A7D0-81873CC2A4D0}" dt="2020-12-17T19:03:36.284" v="1604" actId="478"/>
          <ac:spMkLst>
            <pc:docMk/>
            <pc:sldMk cId="2719562401" sldId="296"/>
            <ac:spMk id="3" creationId="{6DA0A2C5-9F75-49E5-9D94-E41590E2940E}"/>
          </ac:spMkLst>
        </pc:spChg>
        <pc:spChg chg="add mod">
          <ac:chgData name="Kang Wallter" userId="d5c269cbe9dbe8bc" providerId="LiveId" clId="{98E47EAF-E184-4F6C-A7D0-81873CC2A4D0}" dt="2020-12-17T19:03:58.733" v="1612" actId="255"/>
          <ac:spMkLst>
            <pc:docMk/>
            <pc:sldMk cId="2719562401" sldId="296"/>
            <ac:spMk id="5" creationId="{52936DD8-76C0-484F-BBE2-A639843BC144}"/>
          </ac:spMkLst>
        </pc:spChg>
        <pc:picChg chg="add mod">
          <ac:chgData name="Kang Wallter" userId="d5c269cbe9dbe8bc" providerId="LiveId" clId="{98E47EAF-E184-4F6C-A7D0-81873CC2A4D0}" dt="2020-12-17T19:04:09.648" v="1616" actId="1076"/>
          <ac:picMkLst>
            <pc:docMk/>
            <pc:sldMk cId="2719562401" sldId="296"/>
            <ac:picMk id="6" creationId="{AFF212D3-EB6B-4BBE-92BD-F08A86100441}"/>
          </ac:picMkLst>
        </pc:picChg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3260360639" sldId="296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888650615" sldId="297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486474755" sldId="298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2162944979" sldId="299"/>
        </pc:sldMkLst>
      </pc:sldChg>
      <pc:sldChg chg="del">
        <pc:chgData name="Kang Wallter" userId="d5c269cbe9dbe8bc" providerId="LiveId" clId="{98E47EAF-E184-4F6C-A7D0-81873CC2A4D0}" dt="2020-12-17T17:05:47.910" v="4" actId="47"/>
        <pc:sldMkLst>
          <pc:docMk/>
          <pc:sldMk cId="1348990092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2021-04-30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if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tartbootstrap.com/templates/simple-sideb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88125A-79A3-4567-98D4-5E1E47A7D2A5}"/>
              </a:ext>
            </a:extLst>
          </p:cNvPr>
          <p:cNvSpPr txBox="1"/>
          <p:nvPr/>
        </p:nvSpPr>
        <p:spPr>
          <a:xfrm>
            <a:off x="69493" y="1822033"/>
            <a:ext cx="6765721" cy="3712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ex2.html </a:t>
            </a:r>
            <a:endParaRPr lang="ko-KR" altLang="ko-KR" sz="105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 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05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&lt;ul&gt;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&lt;li </a:t>
            </a:r>
            <a:r>
              <a:rPr lang="en-US" altLang="ko-KR" sz="105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05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05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 : ${list}"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[[${dto}]]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&lt;/li&gt;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&lt;/ul&gt;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BD72E0-74B0-4A40-8110-6A5AAD32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반복문</a:t>
            </a:r>
            <a:r>
              <a:rPr lang="ko-KR" altLang="en-US"/>
              <a:t>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C3CC8-0F13-493A-98E8-BBBE2107C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th:each = “</a:t>
            </a:r>
            <a:r>
              <a:rPr lang="ko-KR" altLang="en-US"/>
              <a:t>변수</a:t>
            </a:r>
            <a:r>
              <a:rPr lang="en-US" altLang="ko-KR"/>
              <a:t>: ${</a:t>
            </a:r>
            <a:r>
              <a:rPr lang="ko-KR" altLang="en-US"/>
              <a:t>목록</a:t>
            </a:r>
            <a:r>
              <a:rPr lang="en-US" altLang="ko-KR"/>
              <a:t>}” 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A5E864-9319-495F-8DBF-6157E8129A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58727" y="806796"/>
            <a:ext cx="4398712" cy="19531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DBE8D1-7FC5-4BEF-9E8A-4B0B9BAE2B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58726" y="2908999"/>
            <a:ext cx="4398711" cy="356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9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04D36-DBE2-41B4-B784-1B2697C7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반복문의 상태</a:t>
            </a:r>
            <a:r>
              <a:rPr lang="en-US" altLang="ko-KR"/>
              <a:t>(status)</a:t>
            </a:r>
            <a:r>
              <a:rPr lang="ko-KR" altLang="en-US"/>
              <a:t>객체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A9D33-5022-4A59-AC40-C421AC51BBF7}"/>
              </a:ext>
            </a:extLst>
          </p:cNvPr>
          <p:cNvSpPr txBox="1"/>
          <p:nvPr/>
        </p:nvSpPr>
        <p:spPr>
          <a:xfrm>
            <a:off x="469784" y="1039091"/>
            <a:ext cx="6606330" cy="14591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ex2.html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의 일부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="dto, status : ${list}"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:if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="${dto.sno % 5 == 0}"&gt;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[[${dto}]]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F6118-9B2D-4D5C-A9FE-3BF772D63FAD}"/>
              </a:ext>
            </a:extLst>
          </p:cNvPr>
          <p:cNvSpPr txBox="1"/>
          <p:nvPr/>
        </p:nvSpPr>
        <p:spPr>
          <a:xfrm>
            <a:off x="415255" y="2737509"/>
            <a:ext cx="8590326" cy="19148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ex2.html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="dto, status : ${list}" 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&lt;span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:if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="${dto.sno % 5 == 0}"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="${'-----------------' +dto.sno}"&gt;&lt;/span&gt;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&lt;span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:unless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="${dto.sno % 5 == 0}"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="${dto.first}"&gt;&lt;/span&gt;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200">
                <a:effectLst/>
                <a:latin typeface="나눔명조"/>
                <a:cs typeface="Arial" panose="020B0604020202020204" pitchFamily="34" charset="0"/>
              </a:rPr>
              <a:t> </a:t>
            </a:r>
            <a:endParaRPr lang="ko-KR" altLang="ko-KR" sz="1200">
              <a:effectLst/>
              <a:latin typeface="나눔명조"/>
              <a:cs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E5D135-1C5D-4F56-AB04-7B87A73B5E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50465" y="4025266"/>
            <a:ext cx="4319905" cy="269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5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C1F1-8106-42D6-97B6-A25AFC82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inline </a:t>
            </a:r>
            <a:r>
              <a:rPr lang="ko-KR" altLang="en-US"/>
              <a:t>속성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54004-7B05-45C2-B6FC-39600D4B16F6}"/>
              </a:ext>
            </a:extLst>
          </p:cNvPr>
          <p:cNvSpPr txBox="1"/>
          <p:nvPr/>
        </p:nvSpPr>
        <p:spPr>
          <a:xfrm>
            <a:off x="184558" y="942690"/>
            <a:ext cx="6606330" cy="47551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 dirty="0" err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SampleController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 </a:t>
            </a:r>
            <a:r>
              <a:rPr lang="ko-KR" altLang="ko-KR" sz="1200" b="1" dirty="0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클래스 일부 </a:t>
            </a:r>
            <a:endParaRPr lang="ko-KR" altLang="ko-KR" sz="1200" b="1" dirty="0">
              <a:effectLst/>
              <a:latin typeface="나눔고딕코딩"/>
              <a:cs typeface="Arial" panose="020B0604020202020204" pitchFamily="34" charset="0"/>
            </a:endParaRPr>
          </a:p>
          <a:p>
            <a:r>
              <a:rPr lang="en-US" altLang="ko-KR" sz="1200" dirty="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@GetMapping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({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"/exInline"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})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public 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String </a:t>
            </a:r>
            <a:r>
              <a:rPr lang="en-US" altLang="ko-KR" sz="1200" dirty="0" err="1">
                <a:solidFill>
                  <a:srgbClr val="00627A"/>
                </a:solidFill>
                <a:effectLst/>
                <a:latin typeface="나눔명조"/>
                <a:cs typeface="Arial" panose="020B0604020202020204" pitchFamily="34" charset="0"/>
              </a:rPr>
              <a:t>exInline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RedirectAttributes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effectLst/>
                <a:latin typeface="나눔명조"/>
                <a:cs typeface="Arial" panose="020B0604020202020204" pitchFamily="34" charset="0"/>
              </a:rPr>
              <a:t>redirectAttributes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){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200" i="1" dirty="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log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.info(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</a:t>
            </a:r>
            <a:r>
              <a:rPr lang="en-US" altLang="ko-KR" sz="1200" dirty="0" err="1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exInline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.............."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SampleDTO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dto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=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SampleDTO</a:t>
            </a:r>
            <a:r>
              <a:rPr lang="en-US" altLang="ko-KR" sz="1200" dirty="0" err="1">
                <a:effectLst/>
                <a:latin typeface="나눔명조"/>
                <a:cs typeface="Arial" panose="020B0604020202020204" pitchFamily="34" charset="0"/>
              </a:rPr>
              <a:t>.</a:t>
            </a:r>
            <a:r>
              <a:rPr lang="en-US" altLang="ko-KR" sz="1200" i="1" dirty="0" err="1">
                <a:effectLst/>
                <a:latin typeface="나눔명조"/>
                <a:cs typeface="Arial" panose="020B0604020202020204" pitchFamily="34" charset="0"/>
              </a:rPr>
              <a:t>builder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()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        .</a:t>
            </a:r>
            <a:r>
              <a:rPr lang="en-US" altLang="ko-KR" sz="1200" dirty="0" err="1">
                <a:effectLst/>
                <a:latin typeface="나눔명조"/>
                <a:cs typeface="Arial" panose="020B0604020202020204" pitchFamily="34" charset="0"/>
              </a:rPr>
              <a:t>sno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1750EB"/>
                </a:solidFill>
                <a:effectLst/>
                <a:latin typeface="나눔명조"/>
                <a:cs typeface="Arial" panose="020B0604020202020204" pitchFamily="34" charset="0"/>
              </a:rPr>
              <a:t>100L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        .first(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"First..100"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        .last(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"Last..100"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        .</a:t>
            </a:r>
            <a:r>
              <a:rPr lang="en-US" altLang="ko-KR" sz="1200" dirty="0" err="1">
                <a:effectLst/>
                <a:latin typeface="나눔명조"/>
                <a:cs typeface="Arial" panose="020B0604020202020204" pitchFamily="34" charset="0"/>
              </a:rPr>
              <a:t>regTime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LocalDateTime</a:t>
            </a:r>
            <a:r>
              <a:rPr lang="en-US" altLang="ko-KR" sz="1200" dirty="0" err="1">
                <a:effectLst/>
                <a:latin typeface="나눔명조"/>
                <a:cs typeface="Arial" panose="020B0604020202020204" pitchFamily="34" charset="0"/>
              </a:rPr>
              <a:t>.</a:t>
            </a:r>
            <a:r>
              <a:rPr lang="en-US" altLang="ko-KR" sz="1200" i="1" dirty="0" err="1">
                <a:effectLst/>
                <a:latin typeface="나눔명조"/>
                <a:cs typeface="Arial" panose="020B0604020202020204" pitchFamily="34" charset="0"/>
              </a:rPr>
              <a:t>now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())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        .build();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effectLst/>
                <a:latin typeface="나눔명조"/>
                <a:cs typeface="Arial" panose="020B0604020202020204" pitchFamily="34" charset="0"/>
              </a:rPr>
              <a:t>redirectAttributes.addFlashAttribute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"result"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, 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"success"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200" dirty="0" err="1">
                <a:effectLst/>
                <a:latin typeface="나눔명조"/>
                <a:cs typeface="Arial" panose="020B0604020202020204" pitchFamily="34" charset="0"/>
              </a:rPr>
              <a:t>redirectAttributes.addFlashAttribute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</a:t>
            </a:r>
            <a:r>
              <a:rPr lang="en-US" altLang="ko-KR" sz="1200" dirty="0" err="1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dto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dto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return 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"redirect:/sample/ex3"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;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}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@GetMapping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"/ex3"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public void </a:t>
            </a:r>
            <a:r>
              <a:rPr lang="en-US" altLang="ko-KR" sz="1200" dirty="0">
                <a:solidFill>
                  <a:srgbClr val="00627A"/>
                </a:solidFill>
                <a:effectLst/>
                <a:latin typeface="나눔명조"/>
                <a:cs typeface="Arial" panose="020B0604020202020204" pitchFamily="34" charset="0"/>
              </a:rPr>
              <a:t>ex3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(){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200" i="1" dirty="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log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.info(</a:t>
            </a:r>
            <a:r>
              <a:rPr lang="en-US" altLang="ko-KR" sz="12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"ex3"</a:t>
            </a: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496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C01181-7399-422D-9500-FF4FD311EAA8}"/>
              </a:ext>
            </a:extLst>
          </p:cNvPr>
          <p:cNvSpPr txBox="1"/>
          <p:nvPr/>
        </p:nvSpPr>
        <p:spPr>
          <a:xfrm>
            <a:off x="125835" y="200953"/>
            <a:ext cx="6782499" cy="43076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ex3.html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="${result}"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="${dto}"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&lt;script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:inline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="javascript"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11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msg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[[${result}]];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US" altLang="ko-KR" sz="1100" b="1">
                <a:solidFill>
                  <a:srgbClr val="83009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 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[[${dto}]];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&lt;/script&gt;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C77BD0-130A-4F3F-BE83-C46E70FE84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6132" y="200953"/>
            <a:ext cx="2771140" cy="15233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F12184-0B0A-434D-A4D8-6067C5F5C5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774681" y="3861350"/>
            <a:ext cx="6243483" cy="14404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8870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D4C86-41F5-44A7-BCE1-3139981E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th:block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D945-D2D6-45E2-840F-D6139FC30D08}"/>
              </a:ext>
            </a:extLst>
          </p:cNvPr>
          <p:cNvSpPr txBox="1"/>
          <p:nvPr/>
        </p:nvSpPr>
        <p:spPr>
          <a:xfrm>
            <a:off x="147104" y="1753471"/>
            <a:ext cx="8841996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="dto: ${list}"&gt;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="${dto.sno % 5 == 0}?${dto.sno}:${dto.first}"&gt;&lt;/li&gt;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AA31B-A0D7-4592-A8C5-8FE49622B5DB}"/>
              </a:ext>
            </a:extLst>
          </p:cNvPr>
          <p:cNvSpPr txBox="1"/>
          <p:nvPr/>
        </p:nvSpPr>
        <p:spPr>
          <a:xfrm>
            <a:off x="302004" y="1275127"/>
            <a:ext cx="47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별도의 태그가 없이 감싸는 형태로 사용 가능 </a:t>
            </a:r>
          </a:p>
        </p:txBody>
      </p:sp>
    </p:spTree>
    <p:extLst>
      <p:ext uri="{BB962C8B-B14F-4D97-AF65-F5344CB8AC3E}">
        <p14:creationId xmlns:p14="http://schemas.microsoft.com/office/powerpoint/2010/main" val="3080893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A5B24-F857-45CD-8AFC-6EDBC1D2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링크 처리를 위한 </a:t>
            </a:r>
            <a:r>
              <a:rPr lang="en-US" altLang="ko-KR"/>
              <a:t>@{ }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868C1-BAC3-405F-B707-CDB3363F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서버의 실행 경로에 대한 처리가 좀 더 수월 </a:t>
            </a:r>
            <a:endParaRPr lang="en-US" altLang="ko-KR"/>
          </a:p>
          <a:p>
            <a:r>
              <a:rPr lang="en-US" altLang="ko-KR"/>
              <a:t>Context-relative</a:t>
            </a:r>
          </a:p>
          <a:p>
            <a:r>
              <a:rPr lang="en-US" altLang="ko-KR"/>
              <a:t>URL</a:t>
            </a:r>
            <a:r>
              <a:rPr lang="ko-KR" altLang="en-US"/>
              <a:t> 쿼리 스트링 처리에 편리 </a:t>
            </a:r>
            <a:endParaRPr lang="en-US" altLang="ko-KR"/>
          </a:p>
          <a:p>
            <a:r>
              <a:rPr lang="en-US" altLang="ko-KR"/>
              <a:t>{ }</a:t>
            </a:r>
            <a:r>
              <a:rPr lang="ko-KR" altLang="en-US"/>
              <a:t>를 이용한 </a:t>
            </a:r>
            <a:r>
              <a:rPr lang="en-US" altLang="ko-KR"/>
              <a:t>Path</a:t>
            </a:r>
            <a:r>
              <a:rPr lang="ko-KR" altLang="en-US"/>
              <a:t>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D11BE-F025-4A8D-A04A-D4F2B46150F8}"/>
              </a:ext>
            </a:extLst>
          </p:cNvPr>
          <p:cNvSpPr txBox="1"/>
          <p:nvPr/>
        </p:nvSpPr>
        <p:spPr>
          <a:xfrm>
            <a:off x="590204" y="2664826"/>
            <a:ext cx="7886699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 : ${list}" 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&lt;a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="@{/sample/exView(sno=${dto.sno})}"&gt;[[${dto}]]&lt;/a&gt;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3CB06F-59F8-4891-9365-5B95FBECB2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70454" y="3656906"/>
            <a:ext cx="8151718" cy="81130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FCF86D-41A4-4BC2-8EC7-F471EB61B45E}"/>
              </a:ext>
            </a:extLst>
          </p:cNvPr>
          <p:cNvSpPr txBox="1"/>
          <p:nvPr/>
        </p:nvSpPr>
        <p:spPr>
          <a:xfrm>
            <a:off x="590204" y="4581862"/>
            <a:ext cx="8151718" cy="11337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="dto : ${list}" 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&lt;a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="@{/sample/exView/{sno}(sno = ${dto.sno})}"&gt;[[${dto}]]&lt;/a&gt;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4C8ADC1C-60DA-4EB9-9D21-439D7417D6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57809" y="5390516"/>
            <a:ext cx="2812400" cy="13309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94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5B05D-81C4-4358-90A4-3A23E1B1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LocalDateTime </a:t>
            </a:r>
            <a:r>
              <a:rPr lang="ko-KR" altLang="en-US"/>
              <a:t>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14EBC-9D24-4365-B952-61AEE8884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>
                <a:effectLst/>
                <a:latin typeface="나눔명조"/>
                <a:cs typeface="Arial" panose="020B0604020202020204" pitchFamily="34" charset="0"/>
              </a:rPr>
              <a:t>'thymeleaf-extras-java8time’ </a:t>
            </a:r>
            <a:r>
              <a:rPr lang="ko-KR" altLang="en-US" sz="1800">
                <a:effectLst/>
                <a:latin typeface="나눔명조"/>
                <a:cs typeface="Arial" panose="020B0604020202020204" pitchFamily="34" charset="0"/>
              </a:rPr>
              <a:t>라이브러리 추가 </a:t>
            </a:r>
            <a:br>
              <a:rPr lang="en-US" altLang="ko-KR" sz="1800">
                <a:effectLst/>
                <a:latin typeface="나눔명조"/>
                <a:cs typeface="Arial" panose="020B0604020202020204" pitchFamily="34" charset="0"/>
              </a:rPr>
            </a:b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0DE95-C980-4A48-BD1B-E4D7D6ADA6B3}"/>
              </a:ext>
            </a:extLst>
          </p:cNvPr>
          <p:cNvSpPr txBox="1"/>
          <p:nvPr/>
        </p:nvSpPr>
        <p:spPr>
          <a:xfrm>
            <a:off x="251670" y="1434689"/>
            <a:ext cx="8959442" cy="1687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exLink.html </a:t>
            </a:r>
            <a:r>
              <a:rPr lang="ko-KR" altLang="ko-KR" sz="1400" b="1" dirty="0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일부</a:t>
            </a:r>
            <a:endParaRPr lang="ko-KR" altLang="ko-KR" sz="1400" b="1" dirty="0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&lt;ul&gt;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&lt;li </a:t>
            </a:r>
            <a:r>
              <a:rPr lang="en-US" altLang="ko-KR" sz="14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4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:each</a:t>
            </a:r>
            <a:r>
              <a:rPr lang="en-US" altLang="ko-KR" sz="14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4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4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: ${list}" 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[[${</a:t>
            </a:r>
            <a:r>
              <a:rPr lang="en-US" altLang="ko-KR" sz="14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dto.sno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}]]  --- [[${#temporals.format(dto.regTime, '</a:t>
            </a:r>
            <a:r>
              <a:rPr lang="en-US" altLang="ko-KR" sz="14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yyyy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/MM/dd')}]]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&lt;/li&gt;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&lt;/ul&gt;</a:t>
            </a:r>
            <a:endParaRPr lang="ko-KR" altLang="ko-KR" sz="14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451DBE-6D2E-450C-AEF1-5C2EE2FE5E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670" y="3219881"/>
            <a:ext cx="3959860" cy="20624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081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AD0D5-FB56-45FE-8321-42EFD00E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3.4 Thymeleaf</a:t>
            </a:r>
            <a:r>
              <a:rPr lang="ko-KR" altLang="en-US"/>
              <a:t>의 레이아웃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3B7AE-1CC8-448E-92DF-14DFCB086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include</a:t>
            </a:r>
            <a:r>
              <a:rPr lang="ko-KR" altLang="en-US"/>
              <a:t>를 이용하는 방식</a:t>
            </a:r>
            <a:endParaRPr lang="en-US" altLang="ko-KR"/>
          </a:p>
          <a:p>
            <a:r>
              <a:rPr lang="ko-KR" altLang="en-US"/>
              <a:t>특정 부분을 파라미터로 전달해서 처리하는 방식 </a:t>
            </a:r>
          </a:p>
        </p:txBody>
      </p:sp>
    </p:spTree>
    <p:extLst>
      <p:ext uri="{BB962C8B-B14F-4D97-AF65-F5344CB8AC3E}">
        <p14:creationId xmlns:p14="http://schemas.microsoft.com/office/powerpoint/2010/main" val="135111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D461-332C-4659-9B98-789996A4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include</a:t>
            </a:r>
            <a:r>
              <a:rPr lang="ko-KR" altLang="en-US"/>
              <a:t> 방식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2B9BB-60EA-45B3-9E33-B304DDF03BB5}"/>
              </a:ext>
            </a:extLst>
          </p:cNvPr>
          <p:cNvSpPr txBox="1"/>
          <p:nvPr/>
        </p:nvSpPr>
        <p:spPr>
          <a:xfrm>
            <a:off x="402672" y="874927"/>
            <a:ext cx="6631497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("/exLayout1")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exLayout1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.info("exLayout............");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9E927-758A-4D98-B00F-7866F9ADD2CD}"/>
              </a:ext>
            </a:extLst>
          </p:cNvPr>
          <p:cNvSpPr txBox="1"/>
          <p:nvPr/>
        </p:nvSpPr>
        <p:spPr>
          <a:xfrm>
            <a:off x="402672" y="2320879"/>
            <a:ext cx="6723776" cy="5383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 dirty="0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fragment1.html</a:t>
            </a:r>
            <a:endParaRPr lang="ko-KR" altLang="ko-KR" sz="1200" b="1" dirty="0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2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2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2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 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2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&lt;div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="part1"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&lt;h2&gt;Part 1&lt;/h2&gt;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&lt;/div&gt;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&lt;div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="part2"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&lt;h2&gt;Part 2&lt;/h2&gt;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&lt;/div&gt;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&lt;div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="part3"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&lt;h2&gt;Part 3&lt;/h2&gt;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&lt;/div&gt;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2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4683D2-75D7-4478-9A4E-1D595DBE0C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70086" y="2320879"/>
            <a:ext cx="2875915" cy="1494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951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FF428B-F691-4570-A1D0-00D7C2A4EFC9}"/>
              </a:ext>
            </a:extLst>
          </p:cNvPr>
          <p:cNvSpPr txBox="1"/>
          <p:nvPr/>
        </p:nvSpPr>
        <p:spPr>
          <a:xfrm>
            <a:off x="243281" y="260098"/>
            <a:ext cx="6648275" cy="4730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 dirty="0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exLayout1.html</a:t>
            </a:r>
            <a:endParaRPr lang="ko-KR" altLang="ko-KR" sz="1100" b="1" dirty="0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1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11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&lt;h1&gt;Fragment Test&lt;/h1&gt;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&lt;h1&gt;Layout 1 - 1&lt;/h1&gt;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="~{/fragments/fragment1 :: part1}" 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&lt;h1&gt;Layout 1 - 2&lt;/h1&gt;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:insert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="~{/fragments/fragment1 :: part2}" 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&gt;&lt;/div&gt;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&lt;h1&gt;Layout 1 - 3&lt;/h1&gt;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="~{/fragments/fragment1 :: part3}" 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1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10A17C-9E6D-4B59-AE8D-C59DD5130B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04435" y="604517"/>
            <a:ext cx="4139565" cy="27463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3489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7F9A86-BBE8-426F-839E-B95066F8E8F9}"/>
              </a:ext>
            </a:extLst>
          </p:cNvPr>
          <p:cNvSpPr txBox="1"/>
          <p:nvPr/>
        </p:nvSpPr>
        <p:spPr>
          <a:xfrm>
            <a:off x="0" y="107489"/>
            <a:ext cx="6698609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&lt;</a:t>
            </a:r>
            <a:r>
              <a:rPr lang="en-US" altLang="ko-KR" sz="1100" dirty="0" err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 dirty="0" err="1">
                <a:effectLst/>
                <a:latin typeface="나눔명조"/>
                <a:cs typeface="Arial" panose="020B0604020202020204" pitchFamily="34" charset="0"/>
              </a:rPr>
              <a:t>:block</a:t>
            </a: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 dirty="0" err="1">
                <a:solidFill>
                  <a:srgbClr val="174AD4"/>
                </a:solidFill>
                <a:effectLst/>
                <a:latin typeface="나눔명조"/>
                <a:cs typeface="Arial" panose="020B0604020202020204" pitchFamily="34" charset="0"/>
              </a:rPr>
              <a:t>:replace</a:t>
            </a:r>
            <a:r>
              <a:rPr lang="en-US" altLang="ko-KR" sz="11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="~{/fragments/fragment2}"</a:t>
            </a: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&gt;&lt;/</a:t>
            </a:r>
            <a:r>
              <a:rPr lang="en-US" altLang="ko-KR" sz="1100" dirty="0" err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 dirty="0" err="1">
                <a:effectLst/>
                <a:latin typeface="나눔명조"/>
                <a:cs typeface="Arial" panose="020B0604020202020204" pitchFamily="34" charset="0"/>
              </a:rPr>
              <a:t>:block</a:t>
            </a: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&gt;</a:t>
            </a: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   &lt;/div&gt;</a:t>
            </a: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   &lt;h1&gt;Layout 1 - 1&lt;/h1&gt;</a:t>
            </a: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   &lt;div </a:t>
            </a:r>
            <a:r>
              <a:rPr lang="en-US" altLang="ko-KR" sz="1100" dirty="0" err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 dirty="0" err="1">
                <a:solidFill>
                  <a:srgbClr val="174AD4"/>
                </a:solidFill>
                <a:effectLst/>
                <a:latin typeface="나눔명조"/>
                <a:cs typeface="Arial" panose="020B0604020202020204" pitchFamily="34" charset="0"/>
              </a:rPr>
              <a:t>:replace</a:t>
            </a:r>
            <a:r>
              <a:rPr lang="en-US" altLang="ko-KR" sz="11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="~{/fragments/fragment1 :: part1}" </a:t>
            </a: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&gt;&lt;/div&gt;</a:t>
            </a: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   &lt;h1&gt;Layout 1 - 2&lt;/h1&gt;</a:t>
            </a: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   &lt;div </a:t>
            </a:r>
            <a:r>
              <a:rPr lang="en-US" altLang="ko-KR" sz="1100" dirty="0" err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 dirty="0" err="1">
                <a:solidFill>
                  <a:srgbClr val="174AD4"/>
                </a:solidFill>
                <a:effectLst/>
                <a:latin typeface="나눔명조"/>
                <a:cs typeface="Arial" panose="020B0604020202020204" pitchFamily="34" charset="0"/>
              </a:rPr>
              <a:t>:replace</a:t>
            </a:r>
            <a:r>
              <a:rPr lang="en-US" altLang="ko-KR" sz="11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="~{/fragments/fragment1 :: part2}" </a:t>
            </a: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&gt;&lt;/div&gt;</a:t>
            </a: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   &lt;h1&gt;Layout 1 - 3&lt;/h1&gt;</a:t>
            </a:r>
            <a:b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   &lt;</a:t>
            </a:r>
            <a:r>
              <a:rPr lang="en-US" altLang="ko-KR" sz="1100" dirty="0" err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 dirty="0" err="1">
                <a:effectLst/>
                <a:latin typeface="나눔명조"/>
                <a:cs typeface="Arial" panose="020B0604020202020204" pitchFamily="34" charset="0"/>
              </a:rPr>
              <a:t>:block</a:t>
            </a: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 </a:t>
            </a:r>
            <a:r>
              <a:rPr lang="en-US" altLang="ko-KR" sz="1100" dirty="0" err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 dirty="0" err="1">
                <a:solidFill>
                  <a:srgbClr val="174AD4"/>
                </a:solidFill>
                <a:effectLst/>
                <a:latin typeface="나눔명조"/>
                <a:cs typeface="Arial" panose="020B0604020202020204" pitchFamily="34" charset="0"/>
              </a:rPr>
              <a:t>:replace</a:t>
            </a:r>
            <a:r>
              <a:rPr lang="en-US" altLang="ko-KR" sz="11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="~{/fragments/fragment1 :: part3}" </a:t>
            </a: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&gt;&lt;/</a:t>
            </a:r>
            <a:r>
              <a:rPr lang="en-US" altLang="ko-KR" sz="1100" dirty="0" err="1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th</a:t>
            </a:r>
            <a:r>
              <a:rPr lang="en-US" altLang="ko-KR" sz="1100" dirty="0" err="1">
                <a:effectLst/>
                <a:latin typeface="나눔명조"/>
                <a:cs typeface="Arial" panose="020B0604020202020204" pitchFamily="34" charset="0"/>
              </a:rPr>
              <a:t>:block</a:t>
            </a: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&gt;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8B1DB-B88B-47E4-BBA9-ED905DA143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592" y="2340890"/>
            <a:ext cx="5727700" cy="284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9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BB29F-2ACC-43EF-BD51-1840B571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파라미터 방식의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CD20B-79A2-4A40-BFCE-06A4353C9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특정한 태그를 파라미터처럼 전달해서 다른 </a:t>
            </a:r>
            <a:r>
              <a:rPr lang="en-US" altLang="ko-KR"/>
              <a:t>th:fragment</a:t>
            </a:r>
            <a:r>
              <a:rPr lang="ko-KR" altLang="en-US"/>
              <a:t>에서 사용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2C55B-EBB2-4E6B-9AC4-FBC4F70876E1}"/>
              </a:ext>
            </a:extLst>
          </p:cNvPr>
          <p:cNvSpPr txBox="1"/>
          <p:nvPr/>
        </p:nvSpPr>
        <p:spPr>
          <a:xfrm>
            <a:off x="438011" y="1431644"/>
            <a:ext cx="8260181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SampleController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의 일부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({"/exLayout1","/exLayout2"})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exLayout1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.info("exLayout............");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80BEF471-D020-44A4-AEE9-E9564B1553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87091" y="2188506"/>
            <a:ext cx="2519680" cy="9429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0188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0532B5-256E-4D84-A326-AC698FBAC517}"/>
              </a:ext>
            </a:extLst>
          </p:cNvPr>
          <p:cNvSpPr txBox="1"/>
          <p:nvPr/>
        </p:nvSpPr>
        <p:spPr>
          <a:xfrm>
            <a:off x="1" y="222786"/>
            <a:ext cx="5134062" cy="663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1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11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&lt;div 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="target(first, second)"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&lt;style&gt;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.c1 {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}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.c2 {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}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&lt;/style&gt;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&lt;div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="c1"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&lt;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"${first}"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&lt;/div&gt;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&lt;div 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="c2"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&lt;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"${second}"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1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&lt;/div&gt;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&lt;/div&gt;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1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86F5FE1-75ED-45F3-90C6-99312640E7C0}"/>
              </a:ext>
            </a:extLst>
          </p:cNvPr>
          <p:cNvSpPr/>
          <p:nvPr/>
        </p:nvSpPr>
        <p:spPr>
          <a:xfrm>
            <a:off x="1258349" y="1853967"/>
            <a:ext cx="2466364" cy="41106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D8B92B-EE8A-48A3-A8CA-18BA26C006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28843" y="419449"/>
            <a:ext cx="2494915" cy="20662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1392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3FDB38-F765-4CD0-90D7-51C2EBFE36CD}"/>
              </a:ext>
            </a:extLst>
          </p:cNvPr>
          <p:cNvSpPr txBox="1"/>
          <p:nvPr/>
        </p:nvSpPr>
        <p:spPr>
          <a:xfrm>
            <a:off x="151002" y="194541"/>
            <a:ext cx="8414158" cy="4307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exLayout2.html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="~{/fragments/fragment3:: target(~{this:: #ulFirst} , ~{this::#ulSecond} )}"&gt;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&lt;ul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="ulFirst"&gt;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&lt;li&gt;AAA&lt;/li&gt;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&lt;li&gt;BBB&lt;/li&gt;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&lt;li&gt;CCC&lt;/li&gt;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&lt;/ul&gt;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&lt;ul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="ulSecond"&gt;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&lt;li&gt;111&lt;/li&gt;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&lt;li&gt;222&lt;/li&gt;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&lt;li&gt;333&lt;/li&gt;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&lt;/ul&gt;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012918-5453-4D0E-AA0C-08DCA67659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8994" y="2198436"/>
            <a:ext cx="6202667" cy="203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46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49963-C091-4721-AFE5-EC7DE6B1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레이아웃 템플릿 만들기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E2FAE-B115-499A-9FEA-A582B770DE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6347" y="1422076"/>
            <a:ext cx="3998871" cy="2006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84F177-1129-4EF4-A494-40967384CE28}"/>
              </a:ext>
            </a:extLst>
          </p:cNvPr>
          <p:cNvSpPr txBox="1"/>
          <p:nvPr/>
        </p:nvSpPr>
        <p:spPr>
          <a:xfrm>
            <a:off x="394282" y="1039091"/>
            <a:ext cx="4572000" cy="6141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700" b="1" dirty="0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layout1.html</a:t>
            </a:r>
            <a:endParaRPr lang="ko-KR" altLang="ko-KR" sz="700" b="1" dirty="0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7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7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7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&lt;style&gt;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* {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margin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padding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.header {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ko-KR" sz="7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vw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vh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aqua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.content {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vw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70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vh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lightgray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.footer {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vw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vh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&lt;/style&gt;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&lt;h1&gt;HEADER&lt;/h1&gt;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&lt;/div&gt;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 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&lt;h1&gt;CONTENT&lt;/h1&gt;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&lt;/div&gt;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&lt;div </a:t>
            </a:r>
            <a:r>
              <a:rPr lang="en-US" altLang="ko-KR" sz="7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7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="footer"</a:t>
            </a: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&lt;h1&gt;FOOTER&lt;/h1&gt;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&lt;/div&gt;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7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7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58F760-F68C-44E0-9020-17D964205CF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26347" y="3912540"/>
            <a:ext cx="3759835" cy="205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3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1B2472-36F2-4748-8B0E-07D741AEEA8A}"/>
              </a:ext>
            </a:extLst>
          </p:cNvPr>
          <p:cNvSpPr txBox="1"/>
          <p:nvPr/>
        </p:nvSpPr>
        <p:spPr>
          <a:xfrm>
            <a:off x="125835" y="80951"/>
            <a:ext cx="6673442" cy="30380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layout1.html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파일 상단 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="setContent(content)"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//</a:t>
            </a:r>
            <a:r>
              <a:rPr lang="ko-KR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추가된 부분 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&lt;meta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&lt;title&gt;Title&lt;/title&gt;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&lt;/head&gt;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…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88F168-81C6-47E9-8E6B-5FBDD42285C7}"/>
              </a:ext>
            </a:extLst>
          </p:cNvPr>
          <p:cNvSpPr txBox="1"/>
          <p:nvPr/>
        </p:nvSpPr>
        <p:spPr>
          <a:xfrm>
            <a:off x="3271705" y="1599989"/>
            <a:ext cx="5402511" cy="37675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layout1.html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중간 부분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="header"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&lt;h1&gt;HEADER&lt;/h1&gt;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 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 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"${content}"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2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2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="footer"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&lt;h1&gt;FOOTER&lt;/h1&gt;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084093-C4E5-442D-8830-31137318B991}"/>
              </a:ext>
            </a:extLst>
          </p:cNvPr>
          <p:cNvSpPr txBox="1"/>
          <p:nvPr/>
        </p:nvSpPr>
        <p:spPr>
          <a:xfrm>
            <a:off x="188752" y="5619577"/>
            <a:ext cx="4572000" cy="9975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layout1.html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하단 부분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25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9ECB264-47E9-4FFC-B76C-EC6FB7E968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37951"/>
            <a:ext cx="2906184" cy="26029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C91C4E-F6C0-479C-A96E-93DEE905F169}"/>
              </a:ext>
            </a:extLst>
          </p:cNvPr>
          <p:cNvSpPr txBox="1"/>
          <p:nvPr/>
        </p:nvSpPr>
        <p:spPr>
          <a:xfrm>
            <a:off x="2974500" y="137951"/>
            <a:ext cx="5993332" cy="2826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exTemplate.html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="~{/layout/layout1 :: setContent(~{this::content} )}"&gt;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&lt;h1&gt;exTemplate Page&lt;/h1&gt;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72FA8-3BB6-48DF-8F5F-8CE0854D393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59" y="3179447"/>
            <a:ext cx="3740198" cy="1845559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809E9356-9741-4633-9B9F-27B5661F95B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926086" y="3179447"/>
            <a:ext cx="4420960" cy="23069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79910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A17CC-2A93-4235-9379-683DB118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부트스트랩 템플릿 적용하기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1199DD-1510-47E1-B3C4-BFE4C733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u="none" strike="noStrike">
                <a:solidFill>
                  <a:srgbClr val="0563C1"/>
                </a:solidFill>
                <a:effectLst/>
                <a:latin typeface="나눔명조"/>
                <a:cs typeface="Arial" panose="020B0604020202020204" pitchFamily="34" charset="0"/>
                <a:hlinkClick r:id="rId2"/>
              </a:rPr>
              <a:t>https://startbootstrap.com/templates/simple-sidebar/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334D3D-D073-4115-91E6-22E8B5B0D0C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2422321"/>
            <a:ext cx="4622858" cy="28543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F7DAAF-3551-43CE-8216-FC88B0332A9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89954" y="2422321"/>
            <a:ext cx="3057092" cy="285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08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06B0CB-80D0-4A13-B63E-8B869715C4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30429" cy="2877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E2FF4B-497B-4E12-AE2C-2B3D0EA7BD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10017" y="0"/>
            <a:ext cx="3083729" cy="135062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5796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DA9A0-894D-4BA5-8B33-B9485FA05C16}"/>
              </a:ext>
            </a:extLst>
          </p:cNvPr>
          <p:cNvSpPr txBox="1"/>
          <p:nvPr/>
        </p:nvSpPr>
        <p:spPr>
          <a:xfrm>
            <a:off x="125836" y="1574484"/>
            <a:ext cx="6006516" cy="19745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&lt;title&gt;Simple Sidebar - Start Bootstrap Template&lt;/title&gt;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Bootstrap core CSS --&gt;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th:href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="@{/vendor/bootstrap/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/bootstrap.min.css}" 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="stylesheet"&gt;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Custom styles for this template --&gt;</a:t>
            </a:r>
            <a:b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th:href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/simple-sidebar.css}" </a:t>
            </a:r>
            <a:r>
              <a:rPr lang="en-US" altLang="ko-KR" sz="11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="stylesheet"&gt;</a:t>
            </a:r>
            <a:endParaRPr lang="ko-KR" altLang="ko-KR" sz="11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1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en-US" altLang="ko-KR" sz="1100" dirty="0">
                <a:effectLst/>
                <a:latin typeface="나눔명조"/>
                <a:cs typeface="Arial" panose="020B0604020202020204" pitchFamily="34" charset="0"/>
              </a:rPr>
              <a:t> </a:t>
            </a:r>
            <a:endParaRPr lang="ko-KR" altLang="ko-KR" sz="1100" dirty="0">
              <a:effectLst/>
              <a:latin typeface="나눔명조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FBD58-3AFA-41A7-9614-0B14F0072FDE}"/>
              </a:ext>
            </a:extLst>
          </p:cNvPr>
          <p:cNvSpPr txBox="1"/>
          <p:nvPr/>
        </p:nvSpPr>
        <p:spPr>
          <a:xfrm>
            <a:off x="125836" y="130030"/>
            <a:ext cx="4941116" cy="13453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basic.html </a:t>
            </a:r>
            <a:r>
              <a:rPr lang="ko-KR" altLang="ko-KR" sz="11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상단</a:t>
            </a:r>
            <a:endParaRPr lang="ko-KR" altLang="ko-KR" sz="11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="en" 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 </a:t>
            </a:r>
            <a:r>
              <a:rPr lang="en-US" altLang="ko-KR" sz="11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1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="setContent(content)"&gt;</a:t>
            </a:r>
            <a:b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00522-E9EF-4740-9631-57D932D08BC3}"/>
              </a:ext>
            </a:extLst>
          </p:cNvPr>
          <p:cNvSpPr txBox="1"/>
          <p:nvPr/>
        </p:nvSpPr>
        <p:spPr>
          <a:xfrm>
            <a:off x="125836" y="3316801"/>
            <a:ext cx="6732164" cy="26133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i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Bootstrap core CSS --&gt;</a:t>
            </a:r>
            <a:br>
              <a:rPr lang="en-US" altLang="ko-KR" sz="1200" b="1" i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="@{/vendor/bootstrap/</a:t>
            </a:r>
            <a:r>
              <a:rPr lang="en-US" altLang="ko-KR" sz="12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/bootstrap.min.css}" 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="stylesheet"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i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Custom styles for this template --&gt;</a:t>
            </a:r>
            <a:br>
              <a:rPr lang="en-US" altLang="ko-KR" sz="1200" b="1" i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link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:href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</a:t>
            </a:r>
            <a:r>
              <a:rPr lang="en-US" altLang="ko-KR" sz="12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css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/simple-sidebar.css}" 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="stylesheet"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i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&lt;!-- Bootstrap core JavaScript --&gt;</a:t>
            </a:r>
            <a:br>
              <a:rPr lang="en-US" altLang="ko-KR" sz="1200" b="1" i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:src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="@{/vendor/</a:t>
            </a:r>
            <a:r>
              <a:rPr lang="en-US" altLang="ko-KR" sz="12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jquery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/jquery.min.js}"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:src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="@{/vendor/bootstrap/</a:t>
            </a:r>
            <a:r>
              <a:rPr lang="en-US" altLang="ko-KR" sz="12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js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/bootstrap.bundle.min.js}"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2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F522F-0CC0-44C3-A5D9-81A291A0EA2B}"/>
              </a:ext>
            </a:extLst>
          </p:cNvPr>
          <p:cNvSpPr txBox="1"/>
          <p:nvPr/>
        </p:nvSpPr>
        <p:spPr>
          <a:xfrm>
            <a:off x="125836" y="5720718"/>
            <a:ext cx="4572000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&lt;/script&gt;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&lt;/body&gt;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:block&gt;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493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25000"/>
              </a:lnSpc>
            </a:pPr>
            <a:r>
              <a:rPr lang="ko-KR" altLang="ko-KR" sz="1800" err="1">
                <a:effectLst/>
                <a:latin typeface="나눔고딕" panose="020D0604000000000000"/>
                <a:cs typeface="Arial" panose="020B0604020202020204" pitchFamily="34" charset="0"/>
              </a:rPr>
              <a:t>Thymeleaf를</a:t>
            </a:r>
            <a:r>
              <a:rPr lang="ko-KR" altLang="ko-KR" sz="1800">
                <a:effectLst/>
                <a:latin typeface="나눔고딕" panose="020D0604000000000000"/>
                <a:cs typeface="Arial" panose="020B0604020202020204" pitchFamily="34" charset="0"/>
              </a:rPr>
              <a:t> 이용한 화면 출력과 반복, 제어 처리 </a:t>
            </a:r>
          </a:p>
          <a:p>
            <a:pPr lvl="0">
              <a:lnSpc>
                <a:spcPct val="125000"/>
              </a:lnSpc>
            </a:pPr>
            <a:r>
              <a:rPr lang="ko-KR" altLang="ko-KR" sz="1800">
                <a:effectLst/>
                <a:latin typeface="나눔고딕" panose="020D0604000000000000"/>
                <a:cs typeface="Arial" panose="020B0604020202020204" pitchFamily="34" charset="0"/>
              </a:rPr>
              <a:t>기본 객체를 이용해서 날짜, 시간 처리하기 </a:t>
            </a:r>
          </a:p>
          <a:p>
            <a:pPr lvl="0">
              <a:lnSpc>
                <a:spcPct val="125000"/>
              </a:lnSpc>
              <a:spcAft>
                <a:spcPts val="500"/>
              </a:spcAft>
            </a:pPr>
            <a:r>
              <a:rPr lang="ko-KR" altLang="ko-KR" sz="1800">
                <a:effectLst/>
                <a:latin typeface="나눔고딕" panose="020D0604000000000000"/>
                <a:cs typeface="Arial" panose="020B0604020202020204" pitchFamily="34" charset="0"/>
              </a:rPr>
              <a:t>레이아웃 기능을 활용하여 템플릿 구성하기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96E449-73D9-4947-A94D-ECDF64A3772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48" y="2671180"/>
            <a:ext cx="4679950" cy="25558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F60941-A6DA-4AB5-B676-F0D7B32FB076}"/>
              </a:ext>
            </a:extLst>
          </p:cNvPr>
          <p:cNvSpPr txBox="1"/>
          <p:nvPr/>
        </p:nvSpPr>
        <p:spPr>
          <a:xfrm>
            <a:off x="255864" y="212197"/>
            <a:ext cx="7839512" cy="1796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&lt;div </a:t>
            </a:r>
            <a:r>
              <a:rPr lang="en-US" altLang="ko-KR" sz="18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8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="container-fluid"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b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8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8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8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8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"${content}"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en-US" altLang="ko-KR" sz="18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8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8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&lt;/div&gt;</a:t>
            </a:r>
            <a:endParaRPr lang="ko-KR" altLang="ko-KR" sz="18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5B243D-2C41-4E5C-BD3C-8B4024A9A37D}"/>
              </a:ext>
            </a:extLst>
          </p:cNvPr>
          <p:cNvSpPr txBox="1"/>
          <p:nvPr/>
        </p:nvSpPr>
        <p:spPr>
          <a:xfrm>
            <a:off x="360727" y="2186654"/>
            <a:ext cx="7734649" cy="12283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SampleController </a:t>
            </a:r>
            <a:r>
              <a:rPr lang="ko-KR" altLang="ko-KR" sz="12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클래스 일부</a:t>
            </a:r>
            <a:endParaRPr lang="ko-KR" altLang="ko-KR" sz="12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({"/exLayout1","/exLayout2", "/exTemplate", "/exSidebar"})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exLayout1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.info("exLayout............");</a:t>
            </a:r>
            <a:b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88ECDA3-5FB7-4A16-B0EF-55DFF0BA4D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0727" y="3593072"/>
            <a:ext cx="3590488" cy="22121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6227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936DD8-76C0-484F-BBE2-A639843BC144}"/>
              </a:ext>
            </a:extLst>
          </p:cNvPr>
          <p:cNvSpPr txBox="1"/>
          <p:nvPr/>
        </p:nvSpPr>
        <p:spPr>
          <a:xfrm>
            <a:off x="117446" y="128173"/>
            <a:ext cx="6564385" cy="33752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ko-KR" sz="1200" dirty="0">
                <a:effectLst/>
                <a:latin typeface="나눔명조"/>
                <a:cs typeface="Arial" panose="020B0604020202020204" pitchFamily="34" charset="0"/>
              </a:rPr>
              <a:t>exSidebar.html </a:t>
            </a:r>
            <a:endParaRPr lang="ko-KR" altLang="ko-KR" sz="1200" dirty="0">
              <a:effectLst/>
              <a:latin typeface="나눔명조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2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200" b="1" dirty="0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:replace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="~{/layout/basic :: 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setContent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(~{this::content} )}"&gt;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endParaRPr lang="ko-KR" altLang="ko-KR" sz="12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:fragment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="content"&gt;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&lt;h1&gt;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exSidebar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Page&lt;/h1&gt;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:block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ko-KR" altLang="ko-KR" sz="12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F212D3-EB6B-4BBE-92BD-F08A86100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86725" y="2535982"/>
            <a:ext cx="5446214" cy="306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D774E-EF2A-46B6-BCFB-AE1988B1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 </a:t>
            </a:r>
            <a:r>
              <a:rPr lang="ko-KR" altLang="en-US"/>
              <a:t>스프링 </a:t>
            </a:r>
            <a:r>
              <a:rPr lang="en-US" altLang="ko-KR"/>
              <a:t>MVC</a:t>
            </a:r>
            <a:r>
              <a:rPr lang="ko-KR" altLang="en-US"/>
              <a:t>와 </a:t>
            </a:r>
            <a:r>
              <a:rPr lang="en-US" altLang="ko-KR"/>
              <a:t>Thymeleaf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5A751-9949-44B1-A908-0E2CAF0C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b="1" i="0">
                <a:solidFill>
                  <a:srgbClr val="333333"/>
                </a:solidFill>
                <a:effectLst/>
                <a:latin typeface="Ubuntu"/>
              </a:rPr>
              <a:t>Thymeleaf</a:t>
            </a:r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 is a modern server-side Java template engine for both web and standalone environments.</a:t>
            </a:r>
          </a:p>
          <a:p>
            <a:pPr algn="l"/>
            <a:r>
              <a:rPr lang="en-US" altLang="ko-KR" b="0" i="0" err="1">
                <a:solidFill>
                  <a:srgbClr val="333333"/>
                </a:solidFill>
                <a:effectLst/>
                <a:latin typeface="Ubuntu"/>
              </a:rPr>
              <a:t>Thymeleaf's</a:t>
            </a:r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 main goal is to bring elegant </a:t>
            </a:r>
            <a:r>
              <a:rPr lang="en-US" altLang="ko-KR" b="0" i="1">
                <a:solidFill>
                  <a:srgbClr val="333333"/>
                </a:solidFill>
                <a:effectLst/>
                <a:latin typeface="Ubuntu"/>
              </a:rPr>
              <a:t>natural templates</a:t>
            </a:r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 to your development workflow — HTML that can be correctly displayed in browsers and also work as static prototypes, allowing for stronger collaboration in development teams.</a:t>
            </a:r>
          </a:p>
          <a:p>
            <a:pPr algn="l"/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With modules for Spring Framework, a host of integrations with your </a:t>
            </a:r>
            <a:r>
              <a:rPr lang="en-US" altLang="ko-KR" b="0" i="0" err="1">
                <a:solidFill>
                  <a:srgbClr val="333333"/>
                </a:solidFill>
                <a:effectLst/>
                <a:latin typeface="Ubuntu"/>
              </a:rPr>
              <a:t>favourite</a:t>
            </a:r>
            <a:r>
              <a:rPr lang="en-US" altLang="ko-KR" b="0" i="0">
                <a:solidFill>
                  <a:srgbClr val="333333"/>
                </a:solidFill>
                <a:effectLst/>
                <a:latin typeface="Ubuntu"/>
              </a:rPr>
              <a:t> tools, and the ability to plug in your own functionality, Thymeleaf is ideal for modern-day HTML5 JVM web development — although there is much more it can do.</a:t>
            </a:r>
          </a:p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2221A7-A684-439F-A250-6A3E24211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27" y="4393078"/>
            <a:ext cx="7143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89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55895-ECA0-43A4-AEAD-B3C7E9E3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3.1 Thymeleaf </a:t>
            </a:r>
            <a:r>
              <a:rPr lang="ko-KR" altLang="en-US"/>
              <a:t>프로젝트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E123B5-0BD1-4600-8A23-CD8D97373E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930" y="1117334"/>
            <a:ext cx="3583670" cy="2733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7C393E8-4975-4949-A939-4AC7C68284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26" y="1117334"/>
            <a:ext cx="5115917" cy="428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1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553B4-2E93-48C4-A525-70A8F83E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SampleController</a:t>
            </a:r>
            <a:r>
              <a:rPr lang="ko-KR" altLang="en-US"/>
              <a:t>추가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71DA1-2911-40F1-93EC-984366FED462}"/>
              </a:ext>
            </a:extLst>
          </p:cNvPr>
          <p:cNvSpPr txBox="1"/>
          <p:nvPr/>
        </p:nvSpPr>
        <p:spPr>
          <a:xfrm>
            <a:off x="352338" y="1120374"/>
            <a:ext cx="6614719" cy="5187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org.zerock.ex3.controller;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lombok.extern.log4j.</a:t>
            </a:r>
            <a:r>
              <a:rPr lang="en-US" altLang="ko-KR" sz="14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Log4j2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org.springframework.stereotype.</a:t>
            </a:r>
            <a:r>
              <a:rPr lang="en-US" altLang="ko-KR" sz="1400" b="1" dirty="0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Controller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org.springframework.web.bind.annotation.</a:t>
            </a:r>
            <a:r>
              <a:rPr lang="en-US" altLang="ko-KR" sz="1400" b="1" dirty="0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GetMapping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org.springframework.web.bind.annotation.</a:t>
            </a:r>
            <a:r>
              <a:rPr lang="en-US" altLang="ko-KR" sz="1400" b="1" dirty="0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RequestMapping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@Controller</a:t>
            </a:r>
            <a:br>
              <a:rPr lang="en-US" altLang="ko-KR" sz="14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@RequestMapping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"/sample"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@Log4j2</a:t>
            </a:r>
            <a:br>
              <a:rPr lang="en-US" altLang="ko-KR" sz="14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SampleController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"/ex1"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ko-KR" sz="1400" b="1" dirty="0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ex1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 b="1" i="1" dirty="0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.info(</a:t>
            </a:r>
            <a:r>
              <a:rPr lang="en-US" altLang="ko-KR" sz="14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"ex1..............."</a:t>
            </a: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32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B91868-BCC9-48EC-948F-6174FB6853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1710" y="210654"/>
            <a:ext cx="4271567" cy="26164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A852AA-B181-4027-994A-42DACD06DD16}"/>
              </a:ext>
            </a:extLst>
          </p:cNvPr>
          <p:cNvSpPr txBox="1"/>
          <p:nvPr/>
        </p:nvSpPr>
        <p:spPr>
          <a:xfrm>
            <a:off x="729842" y="2984119"/>
            <a:ext cx="7331978" cy="3033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0000"/>
                </a:solidFill>
                <a:effectLst/>
                <a:latin typeface="나눔고딕코딩"/>
                <a:cs typeface="Arial" panose="020B0604020202020204" pitchFamily="34" charset="0"/>
              </a:rPr>
              <a:t>ex1.html</a:t>
            </a:r>
            <a:endParaRPr lang="ko-KR" altLang="ko-KR" sz="1400" b="1">
              <a:effectLst/>
              <a:latin typeface="나눔고딕코딩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-US" altLang="ko-KR" sz="14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ko-KR" sz="14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lang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ko-KR" sz="1400" b="1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en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en-US" altLang="ko-KR" sz="1400" b="1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xmlns:</a:t>
            </a:r>
            <a:r>
              <a:rPr lang="en-US" altLang="ko-KR" sz="1400" b="1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="http://www.thymeleaf.org"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&lt;meta </a:t>
            </a:r>
            <a:r>
              <a:rPr lang="en-US" altLang="ko-KR" sz="1400" b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charset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="UTF-8"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&lt;title&gt;Title&lt;/title&gt;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&lt;h1 </a:t>
            </a:r>
            <a:r>
              <a:rPr lang="en-US" altLang="ko-KR" sz="1400" b="1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altLang="ko-KR" sz="1400" b="1" err="1">
                <a:solidFill>
                  <a:srgbClr val="174AD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:text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="${'Hello World'}"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&gt;&lt;/h1&gt;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7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BC603-7D8E-4C6E-9F56-20A0A34F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3.2 Thymeleaf</a:t>
            </a:r>
            <a:r>
              <a:rPr lang="ko-KR" altLang="en-US"/>
              <a:t>의 기본 사용법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505D9-5635-4783-B7E7-E1986BAA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DTO</a:t>
            </a:r>
            <a:r>
              <a:rPr lang="ko-KR" altLang="en-US"/>
              <a:t>처리 실습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C624E-6E8E-44D1-8D01-3F25C99E58B1}"/>
              </a:ext>
            </a:extLst>
          </p:cNvPr>
          <p:cNvSpPr txBox="1"/>
          <p:nvPr/>
        </p:nvSpPr>
        <p:spPr>
          <a:xfrm>
            <a:off x="167779" y="1563502"/>
            <a:ext cx="7025780" cy="5457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org.zerock.ex3.dto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lombok.</a:t>
            </a:r>
            <a:r>
              <a:rPr lang="en-US" altLang="ko-KR" sz="1400" b="1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lombok.</a:t>
            </a:r>
            <a:r>
              <a:rPr lang="en-US" altLang="ko-KR" sz="1400" b="1" err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java.time.LocalDateTime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@Data</a:t>
            </a:r>
            <a:b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@Builder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(toBuilder =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SampleDTO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Long </a:t>
            </a:r>
            <a:r>
              <a:rPr lang="en-US" altLang="ko-KR" sz="1400" b="1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14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first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String </a:t>
            </a:r>
            <a:r>
              <a:rPr lang="en-US" altLang="ko-KR" sz="14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last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regTime</a:t>
            </a: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F761AC-FE07-4244-A3F9-1B679264368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62131" y="1039091"/>
            <a:ext cx="3228340" cy="20853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405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54A367-668D-40FA-BC52-3918C9B1D138}"/>
              </a:ext>
            </a:extLst>
          </p:cNvPr>
          <p:cNvSpPr txBox="1"/>
          <p:nvPr/>
        </p:nvSpPr>
        <p:spPr>
          <a:xfrm>
            <a:off x="138418" y="618591"/>
            <a:ext cx="8565159" cy="41107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4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@GetMapping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"/ex2"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400" b="1" err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exModel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model){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SampleDTO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IntStream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i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rangeClosed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asLongStream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mapToObj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-&gt; {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SampleDTO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SampleDTO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i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sno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.first(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"First.."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.last(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"Last.."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regTime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i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now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        .build();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dto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}).collect(</a:t>
            </a:r>
            <a:r>
              <a:rPr lang="en-US" altLang="ko-KR" sz="1400" b="1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Collectors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400" b="1" i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());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400" b="1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model.addAttribute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4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"list"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4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4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4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E77D08-111F-4E58-A0A1-9F007C456362}"/>
              </a:ext>
            </a:extLst>
          </p:cNvPr>
          <p:cNvSpPr txBox="1"/>
          <p:nvPr/>
        </p:nvSpPr>
        <p:spPr>
          <a:xfrm>
            <a:off x="138418" y="216237"/>
            <a:ext cx="4572000" cy="402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800" b="1" err="1">
                <a:solidFill>
                  <a:srgbClr val="000000"/>
                </a:solidFill>
                <a:effectLst/>
                <a:latin typeface="나눔고딕코딩" panose="020D0009000000000000"/>
                <a:cs typeface="Arial" panose="020B0604020202020204" pitchFamily="34" charset="0"/>
              </a:rPr>
              <a:t>SampleController</a:t>
            </a:r>
            <a:r>
              <a:rPr lang="en-US" altLang="ko-KR" sz="1800" b="1">
                <a:solidFill>
                  <a:srgbClr val="000000"/>
                </a:solidFill>
                <a:effectLst/>
                <a:latin typeface="나눔고딕코딩" panose="020D0009000000000000"/>
                <a:cs typeface="Arial" panose="020B0604020202020204" pitchFamily="34" charset="0"/>
              </a:rPr>
              <a:t> </a:t>
            </a:r>
            <a:r>
              <a:rPr lang="ko-KR" altLang="ko-KR" sz="1800" b="1">
                <a:solidFill>
                  <a:srgbClr val="000000"/>
                </a:solidFill>
                <a:effectLst/>
                <a:latin typeface="나눔고딕코딩" panose="020D0009000000000000"/>
                <a:cs typeface="Arial" panose="020B0604020202020204" pitchFamily="34" charset="0"/>
              </a:rPr>
              <a:t>클래스</a:t>
            </a:r>
            <a:endParaRPr lang="ko-KR" altLang="ko-KR" sz="1800" b="1">
              <a:effectLst/>
              <a:latin typeface="나눔고딕코딩" panose="020D000900000000000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23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5111</TotalTime>
  <Words>3100</Words>
  <Application>Microsoft Office PowerPoint</Application>
  <PresentationFormat>화면 슬라이드 쇼(4:3)</PresentationFormat>
  <Paragraphs>107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3" baseType="lpstr">
      <vt:lpstr>Ubuntu</vt:lpstr>
      <vt:lpstr>나눔고딕</vt:lpstr>
      <vt:lpstr>나눔고딕 ExtraBold</vt:lpstr>
      <vt:lpstr>나눔고딕코딩</vt:lpstr>
      <vt:lpstr>나눔명조</vt:lpstr>
      <vt:lpstr>나눔바른고딕</vt:lpstr>
      <vt:lpstr>맑은 고딕</vt:lpstr>
      <vt:lpstr>Arial</vt:lpstr>
      <vt:lpstr>Calibri</vt:lpstr>
      <vt:lpstr>Calibri Light</vt:lpstr>
      <vt:lpstr>Consolas</vt:lpstr>
      <vt:lpstr>Office Theme</vt:lpstr>
      <vt:lpstr>코드로 배우는  스프링 부트 웹 프로젝트 </vt:lpstr>
      <vt:lpstr>시작하기에 앞서 </vt:lpstr>
      <vt:lpstr>학습목표</vt:lpstr>
      <vt:lpstr>3 스프링 MVC와 Thymeleaf </vt:lpstr>
      <vt:lpstr>3.1 Thymeleaf 프로젝트 생성</vt:lpstr>
      <vt:lpstr>SampleController추가 </vt:lpstr>
      <vt:lpstr>PowerPoint 프레젠테이션</vt:lpstr>
      <vt:lpstr>3.2 Thymeleaf의 기본 사용법</vt:lpstr>
      <vt:lpstr>PowerPoint 프레젠테이션</vt:lpstr>
      <vt:lpstr>반복문 처리 </vt:lpstr>
      <vt:lpstr>반복문의 상태(status)객체 </vt:lpstr>
      <vt:lpstr>inline 속성 </vt:lpstr>
      <vt:lpstr>PowerPoint 프레젠테이션</vt:lpstr>
      <vt:lpstr>th:block</vt:lpstr>
      <vt:lpstr>링크 처리를 위한 @{ } </vt:lpstr>
      <vt:lpstr>LocalDateTime 처리 </vt:lpstr>
      <vt:lpstr>3.4 Thymeleaf의 레이아웃</vt:lpstr>
      <vt:lpstr>include 방식 </vt:lpstr>
      <vt:lpstr>PowerPoint 프레젠테이션</vt:lpstr>
      <vt:lpstr>PowerPoint 프레젠테이션</vt:lpstr>
      <vt:lpstr>파라미터 방식의 처리 </vt:lpstr>
      <vt:lpstr>PowerPoint 프레젠테이션</vt:lpstr>
      <vt:lpstr>PowerPoint 프레젠테이션</vt:lpstr>
      <vt:lpstr>레이아웃 템플릿 만들기 </vt:lpstr>
      <vt:lpstr>PowerPoint 프레젠테이션</vt:lpstr>
      <vt:lpstr>PowerPoint 프레젠테이션</vt:lpstr>
      <vt:lpstr>부트스트랩 템플릿 적용하기 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</dc:title>
  <dc:creator>Kang Wallter</dc:creator>
  <cp:lastModifiedBy>도 원진</cp:lastModifiedBy>
  <cp:revision>36</cp:revision>
  <dcterms:created xsi:type="dcterms:W3CDTF">2020-10-31T06:58:09Z</dcterms:created>
  <dcterms:modified xsi:type="dcterms:W3CDTF">2021-05-02T16:16:34Z</dcterms:modified>
</cp:coreProperties>
</file>