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20"/>
  </p:notesMasterIdLst>
  <p:sldIdLst>
    <p:sldId id="256" r:id="rId2"/>
    <p:sldId id="258" r:id="rId3"/>
    <p:sldId id="268" r:id="rId4"/>
    <p:sldId id="269" r:id="rId5"/>
    <p:sldId id="270" r:id="rId6"/>
    <p:sldId id="271" r:id="rId7"/>
    <p:sldId id="272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196821-CEE2-4914-AB28-310E4CB9AF4E}" v="580" dt="2020-11-03T12:39:22.612"/>
    <p1510:client id="{9C50589D-EF3F-4F1F-8733-7852C93BA7AD}" v="179" dt="2020-11-03T15:59:50.426"/>
    <p1510:client id="{E296DB5E-440B-499B-AB6C-0EDDF9166664}" v="264" dt="2020-11-02T16:23:49.24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0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6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ng Wallter" userId="d5c269cbe9dbe8bc" providerId="LiveId" clId="{E296DB5E-440B-499B-AB6C-0EDDF9166664}"/>
    <pc:docChg chg="undo custSel addSld delSld modSld modMainMaster">
      <pc:chgData name="Kang Wallter" userId="d5c269cbe9dbe8bc" providerId="LiveId" clId="{E296DB5E-440B-499B-AB6C-0EDDF9166664}" dt="2020-11-02T16:23:49.242" v="3519" actId="20577"/>
      <pc:docMkLst>
        <pc:docMk/>
      </pc:docMkLst>
      <pc:sldChg chg="modSp mod">
        <pc:chgData name="Kang Wallter" userId="d5c269cbe9dbe8bc" providerId="LiveId" clId="{E296DB5E-440B-499B-AB6C-0EDDF9166664}" dt="2020-11-02T11:51:34.489" v="130"/>
        <pc:sldMkLst>
          <pc:docMk/>
          <pc:sldMk cId="464038844" sldId="256"/>
        </pc:sldMkLst>
        <pc:spChg chg="mod">
          <ac:chgData name="Kang Wallter" userId="d5c269cbe9dbe8bc" providerId="LiveId" clId="{E296DB5E-440B-499B-AB6C-0EDDF9166664}" dt="2020-11-02T11:51:34.489" v="130"/>
          <ac:spMkLst>
            <pc:docMk/>
            <pc:sldMk cId="464038844" sldId="256"/>
            <ac:spMk id="2" creationId="{30F99610-F169-4289-9B3A-BFA73EC2D5D7}"/>
          </ac:spMkLst>
        </pc:spChg>
      </pc:sldChg>
      <pc:sldChg chg="del">
        <pc:chgData name="Kang Wallter" userId="d5c269cbe9dbe8bc" providerId="LiveId" clId="{E296DB5E-440B-499B-AB6C-0EDDF9166664}" dt="2020-11-02T12:09:04.419" v="930" actId="47"/>
        <pc:sldMkLst>
          <pc:docMk/>
          <pc:sldMk cId="4016885274" sldId="257"/>
        </pc:sldMkLst>
      </pc:sldChg>
      <pc:sldChg chg="modSp mod">
        <pc:chgData name="Kang Wallter" userId="d5c269cbe9dbe8bc" providerId="LiveId" clId="{E296DB5E-440B-499B-AB6C-0EDDF9166664}" dt="2020-11-02T12:09:28.098" v="1053" actId="20577"/>
        <pc:sldMkLst>
          <pc:docMk/>
          <pc:sldMk cId="2038519886" sldId="258"/>
        </pc:sldMkLst>
        <pc:spChg chg="mod">
          <ac:chgData name="Kang Wallter" userId="d5c269cbe9dbe8bc" providerId="LiveId" clId="{E296DB5E-440B-499B-AB6C-0EDDF9166664}" dt="2020-11-02T12:09:28.098" v="1053" actId="20577"/>
          <ac:spMkLst>
            <pc:docMk/>
            <pc:sldMk cId="2038519886" sldId="258"/>
            <ac:spMk id="3" creationId="{EEC045BA-F71B-4A07-AED1-BA86FAA00C13}"/>
          </ac:spMkLst>
        </pc:spChg>
      </pc:sldChg>
      <pc:sldChg chg="del">
        <pc:chgData name="Kang Wallter" userId="d5c269cbe9dbe8bc" providerId="LiveId" clId="{E296DB5E-440B-499B-AB6C-0EDDF9166664}" dt="2020-11-02T12:09:04.419" v="930" actId="47"/>
        <pc:sldMkLst>
          <pc:docMk/>
          <pc:sldMk cId="762524672" sldId="259"/>
        </pc:sldMkLst>
      </pc:sldChg>
      <pc:sldChg chg="addSp modSp new mod">
        <pc:chgData name="Kang Wallter" userId="d5c269cbe9dbe8bc" providerId="LiveId" clId="{E296DB5E-440B-499B-AB6C-0EDDF9166664}" dt="2020-11-02T12:17:15.927" v="1672" actId="14100"/>
        <pc:sldMkLst>
          <pc:docMk/>
          <pc:sldMk cId="2892482948" sldId="259"/>
        </pc:sldMkLst>
        <pc:spChg chg="mod">
          <ac:chgData name="Kang Wallter" userId="d5c269cbe9dbe8bc" providerId="LiveId" clId="{E296DB5E-440B-499B-AB6C-0EDDF9166664}" dt="2020-11-02T12:09:43.039" v="1090" actId="20577"/>
          <ac:spMkLst>
            <pc:docMk/>
            <pc:sldMk cId="2892482948" sldId="259"/>
            <ac:spMk id="2" creationId="{170E7A63-16BC-4647-8E94-AC2F4883C2F5}"/>
          </ac:spMkLst>
        </pc:spChg>
        <pc:spChg chg="mod">
          <ac:chgData name="Kang Wallter" userId="d5c269cbe9dbe8bc" providerId="LiveId" clId="{E296DB5E-440B-499B-AB6C-0EDDF9166664}" dt="2020-11-02T12:15:16.501" v="1666" actId="20577"/>
          <ac:spMkLst>
            <pc:docMk/>
            <pc:sldMk cId="2892482948" sldId="259"/>
            <ac:spMk id="3" creationId="{AA923929-DB29-4318-8BF9-38C9FE770293}"/>
          </ac:spMkLst>
        </pc:spChg>
        <pc:picChg chg="add mod">
          <ac:chgData name="Kang Wallter" userId="d5c269cbe9dbe8bc" providerId="LiveId" clId="{E296DB5E-440B-499B-AB6C-0EDDF9166664}" dt="2020-11-02T12:17:15.927" v="1672" actId="14100"/>
          <ac:picMkLst>
            <pc:docMk/>
            <pc:sldMk cId="2892482948" sldId="259"/>
            <ac:picMk id="4" creationId="{C5739BEC-2F1D-415F-9641-B0A842692B00}"/>
          </ac:picMkLst>
        </pc:picChg>
      </pc:sldChg>
      <pc:sldChg chg="addSp delSp modSp new mod">
        <pc:chgData name="Kang Wallter" userId="d5c269cbe9dbe8bc" providerId="LiveId" clId="{E296DB5E-440B-499B-AB6C-0EDDF9166664}" dt="2020-11-02T12:19:06.141" v="1695" actId="13822"/>
        <pc:sldMkLst>
          <pc:docMk/>
          <pc:sldMk cId="1888137689" sldId="260"/>
        </pc:sldMkLst>
        <pc:spChg chg="mod">
          <ac:chgData name="Kang Wallter" userId="d5c269cbe9dbe8bc" providerId="LiveId" clId="{E296DB5E-440B-499B-AB6C-0EDDF9166664}" dt="2020-11-02T12:17:35.880" v="1676"/>
          <ac:spMkLst>
            <pc:docMk/>
            <pc:sldMk cId="1888137689" sldId="260"/>
            <ac:spMk id="2" creationId="{FCE40C03-7B6C-4042-B5CD-413B77C4825E}"/>
          </ac:spMkLst>
        </pc:spChg>
        <pc:spChg chg="del mod">
          <ac:chgData name="Kang Wallter" userId="d5c269cbe9dbe8bc" providerId="LiveId" clId="{E296DB5E-440B-499B-AB6C-0EDDF9166664}" dt="2020-11-02T12:18:40.337" v="1683"/>
          <ac:spMkLst>
            <pc:docMk/>
            <pc:sldMk cId="1888137689" sldId="260"/>
            <ac:spMk id="3" creationId="{FEDD6061-349C-482A-822A-91923D125087}"/>
          </ac:spMkLst>
        </pc:spChg>
        <pc:picChg chg="add del mod">
          <ac:chgData name="Kang Wallter" userId="d5c269cbe9dbe8bc" providerId="LiveId" clId="{E296DB5E-440B-499B-AB6C-0EDDF9166664}" dt="2020-11-02T12:18:23.372" v="1682" actId="478"/>
          <ac:picMkLst>
            <pc:docMk/>
            <pc:sldMk cId="1888137689" sldId="260"/>
            <ac:picMk id="4" creationId="{3E3E3BEC-CE2A-4C25-90FD-09A863BB7FFE}"/>
          </ac:picMkLst>
        </pc:picChg>
        <pc:picChg chg="add mod">
          <ac:chgData name="Kang Wallter" userId="d5c269cbe9dbe8bc" providerId="LiveId" clId="{E296DB5E-440B-499B-AB6C-0EDDF9166664}" dt="2020-11-02T12:19:06.141" v="1695" actId="13822"/>
          <ac:picMkLst>
            <pc:docMk/>
            <pc:sldMk cId="1888137689" sldId="260"/>
            <ac:picMk id="6" creationId="{7A2FEF1A-E93C-4C7D-9CD3-54BEC85E39FD}"/>
          </ac:picMkLst>
        </pc:picChg>
        <pc:picChg chg="add mod">
          <ac:chgData name="Kang Wallter" userId="d5c269cbe9dbe8bc" providerId="LiveId" clId="{E296DB5E-440B-499B-AB6C-0EDDF9166664}" dt="2020-11-02T12:19:06.141" v="1695" actId="13822"/>
          <ac:picMkLst>
            <pc:docMk/>
            <pc:sldMk cId="1888137689" sldId="260"/>
            <ac:picMk id="8" creationId="{E2619EEF-85A9-42B6-B62E-74D3122CB4F6}"/>
          </ac:picMkLst>
        </pc:picChg>
      </pc:sldChg>
      <pc:sldChg chg="del">
        <pc:chgData name="Kang Wallter" userId="d5c269cbe9dbe8bc" providerId="LiveId" clId="{E296DB5E-440B-499B-AB6C-0EDDF9166664}" dt="2020-11-02T12:09:04.419" v="930" actId="47"/>
        <pc:sldMkLst>
          <pc:docMk/>
          <pc:sldMk cId="1975333482" sldId="260"/>
        </pc:sldMkLst>
      </pc:sldChg>
      <pc:sldChg chg="addSp delSp modSp new mod">
        <pc:chgData name="Kang Wallter" userId="d5c269cbe9dbe8bc" providerId="LiveId" clId="{E296DB5E-440B-499B-AB6C-0EDDF9166664}" dt="2020-11-02T12:25:46.599" v="1722" actId="14100"/>
        <pc:sldMkLst>
          <pc:docMk/>
          <pc:sldMk cId="3142805087" sldId="261"/>
        </pc:sldMkLst>
        <pc:spChg chg="mod">
          <ac:chgData name="Kang Wallter" userId="d5c269cbe9dbe8bc" providerId="LiveId" clId="{E296DB5E-440B-499B-AB6C-0EDDF9166664}" dt="2020-11-02T12:19:22.154" v="1717"/>
          <ac:spMkLst>
            <pc:docMk/>
            <pc:sldMk cId="3142805087" sldId="261"/>
            <ac:spMk id="2" creationId="{860BDD06-4596-4C0A-917F-F9E9A65F8369}"/>
          </ac:spMkLst>
        </pc:spChg>
        <pc:spChg chg="del">
          <ac:chgData name="Kang Wallter" userId="d5c269cbe9dbe8bc" providerId="LiveId" clId="{E296DB5E-440B-499B-AB6C-0EDDF9166664}" dt="2020-11-02T12:19:39.178" v="1718"/>
          <ac:spMkLst>
            <pc:docMk/>
            <pc:sldMk cId="3142805087" sldId="261"/>
            <ac:spMk id="3" creationId="{D3CDBC25-5688-4E9B-AF8B-2069E608C0A0}"/>
          </ac:spMkLst>
        </pc:spChg>
        <pc:picChg chg="add mod">
          <ac:chgData name="Kang Wallter" userId="d5c269cbe9dbe8bc" providerId="LiveId" clId="{E296DB5E-440B-499B-AB6C-0EDDF9166664}" dt="2020-11-02T12:25:46.599" v="1722" actId="14100"/>
          <ac:picMkLst>
            <pc:docMk/>
            <pc:sldMk cId="3142805087" sldId="261"/>
            <ac:picMk id="5" creationId="{DA1E2504-9DC8-491D-A5C9-BC8248051E99}"/>
          </ac:picMkLst>
        </pc:picChg>
      </pc:sldChg>
      <pc:sldChg chg="del">
        <pc:chgData name="Kang Wallter" userId="d5c269cbe9dbe8bc" providerId="LiveId" clId="{E296DB5E-440B-499B-AB6C-0EDDF9166664}" dt="2020-11-02T12:09:04.419" v="930" actId="47"/>
        <pc:sldMkLst>
          <pc:docMk/>
          <pc:sldMk cId="4135016525" sldId="261"/>
        </pc:sldMkLst>
      </pc:sldChg>
      <pc:sldChg chg="addSp modSp new del mod">
        <pc:chgData name="Kang Wallter" userId="d5c269cbe9dbe8bc" providerId="LiveId" clId="{E296DB5E-440B-499B-AB6C-0EDDF9166664}" dt="2020-11-02T12:09:04.419" v="930" actId="47"/>
        <pc:sldMkLst>
          <pc:docMk/>
          <pc:sldMk cId="974584159" sldId="262"/>
        </pc:sldMkLst>
        <pc:spChg chg="mod">
          <ac:chgData name="Kang Wallter" userId="d5c269cbe9dbe8bc" providerId="LiveId" clId="{E296DB5E-440B-499B-AB6C-0EDDF9166664}" dt="2020-11-02T09:09:08.989" v="72" actId="20577"/>
          <ac:spMkLst>
            <pc:docMk/>
            <pc:sldMk cId="974584159" sldId="262"/>
            <ac:spMk id="2" creationId="{4856F0A0-3334-45A2-8AB1-9C34B606F6FB}"/>
          </ac:spMkLst>
        </pc:spChg>
        <pc:spChg chg="mod">
          <ac:chgData name="Kang Wallter" userId="d5c269cbe9dbe8bc" providerId="LiveId" clId="{E296DB5E-440B-499B-AB6C-0EDDF9166664}" dt="2020-11-02T09:08:37.709" v="60"/>
          <ac:spMkLst>
            <pc:docMk/>
            <pc:sldMk cId="974584159" sldId="262"/>
            <ac:spMk id="3" creationId="{F45051C3-7C9D-474C-9123-E3C5304C96DC}"/>
          </ac:spMkLst>
        </pc:spChg>
        <pc:picChg chg="add mod">
          <ac:chgData name="Kang Wallter" userId="d5c269cbe9dbe8bc" providerId="LiveId" clId="{E296DB5E-440B-499B-AB6C-0EDDF9166664}" dt="2020-11-02T09:08:42.239" v="63" actId="1076"/>
          <ac:picMkLst>
            <pc:docMk/>
            <pc:sldMk cId="974584159" sldId="262"/>
            <ac:picMk id="5" creationId="{958838C7-4165-4C2C-AF0B-58B84B855005}"/>
          </ac:picMkLst>
        </pc:picChg>
      </pc:sldChg>
      <pc:sldChg chg="addSp delSp modSp new mod">
        <pc:chgData name="Kang Wallter" userId="d5c269cbe9dbe8bc" providerId="LiveId" clId="{E296DB5E-440B-499B-AB6C-0EDDF9166664}" dt="2020-11-02T14:50:15.187" v="2052" actId="14100"/>
        <pc:sldMkLst>
          <pc:docMk/>
          <pc:sldMk cId="3935753546" sldId="262"/>
        </pc:sldMkLst>
        <pc:spChg chg="mod">
          <ac:chgData name="Kang Wallter" userId="d5c269cbe9dbe8bc" providerId="LiveId" clId="{E296DB5E-440B-499B-AB6C-0EDDF9166664}" dt="2020-11-02T12:26:25.173" v="1741" actId="20577"/>
          <ac:spMkLst>
            <pc:docMk/>
            <pc:sldMk cId="3935753546" sldId="262"/>
            <ac:spMk id="2" creationId="{BCB02C17-3FF6-4176-8DDC-962895ABD64F}"/>
          </ac:spMkLst>
        </pc:spChg>
        <pc:spChg chg="mod">
          <ac:chgData name="Kang Wallter" userId="d5c269cbe9dbe8bc" providerId="LiveId" clId="{E296DB5E-440B-499B-AB6C-0EDDF9166664}" dt="2020-11-02T14:50:10.901" v="2051" actId="20577"/>
          <ac:spMkLst>
            <pc:docMk/>
            <pc:sldMk cId="3935753546" sldId="262"/>
            <ac:spMk id="3" creationId="{5722D5AB-7DE8-4B5A-863C-D5E95FE5B8D6}"/>
          </ac:spMkLst>
        </pc:spChg>
        <pc:picChg chg="add mod">
          <ac:chgData name="Kang Wallter" userId="d5c269cbe9dbe8bc" providerId="LiveId" clId="{E296DB5E-440B-499B-AB6C-0EDDF9166664}" dt="2020-11-02T12:27:52.281" v="1875" actId="1076"/>
          <ac:picMkLst>
            <pc:docMk/>
            <pc:sldMk cId="3935753546" sldId="262"/>
            <ac:picMk id="5" creationId="{2280FDC4-D60F-4FE6-A410-55921ABCD026}"/>
          </ac:picMkLst>
        </pc:picChg>
        <pc:picChg chg="add del mod">
          <ac:chgData name="Kang Wallter" userId="d5c269cbe9dbe8bc" providerId="LiveId" clId="{E296DB5E-440B-499B-AB6C-0EDDF9166664}" dt="2020-11-02T12:28:06.429" v="1880" actId="478"/>
          <ac:picMkLst>
            <pc:docMk/>
            <pc:sldMk cId="3935753546" sldId="262"/>
            <ac:picMk id="7" creationId="{A3C57B37-6761-4469-9266-FA6B9B2232DC}"/>
          </ac:picMkLst>
        </pc:picChg>
        <pc:picChg chg="add mod">
          <ac:chgData name="Kang Wallter" userId="d5c269cbe9dbe8bc" providerId="LiveId" clId="{E296DB5E-440B-499B-AB6C-0EDDF9166664}" dt="2020-11-02T14:50:15.187" v="2052" actId="14100"/>
          <ac:picMkLst>
            <pc:docMk/>
            <pc:sldMk cId="3935753546" sldId="262"/>
            <ac:picMk id="8" creationId="{9B3678DA-F10D-44A5-BBE3-F6AA649B793B}"/>
          </ac:picMkLst>
        </pc:picChg>
      </pc:sldChg>
      <pc:sldChg chg="modSp new del mod">
        <pc:chgData name="Kang Wallter" userId="d5c269cbe9dbe8bc" providerId="LiveId" clId="{E296DB5E-440B-499B-AB6C-0EDDF9166664}" dt="2020-11-02T12:09:04.419" v="930" actId="47"/>
        <pc:sldMkLst>
          <pc:docMk/>
          <pc:sldMk cId="1155153655" sldId="263"/>
        </pc:sldMkLst>
        <pc:spChg chg="mod">
          <ac:chgData name="Kang Wallter" userId="d5c269cbe9dbe8bc" providerId="LiveId" clId="{E296DB5E-440B-499B-AB6C-0EDDF9166664}" dt="2020-11-02T09:09:34.109" v="121" actId="20577"/>
          <ac:spMkLst>
            <pc:docMk/>
            <pc:sldMk cId="1155153655" sldId="263"/>
            <ac:spMk id="2" creationId="{CA3B35EF-BC4D-43D4-82FC-01BBD79A1D03}"/>
          </ac:spMkLst>
        </pc:spChg>
      </pc:sldChg>
      <pc:sldChg chg="modSp new mod">
        <pc:chgData name="Kang Wallter" userId="d5c269cbe9dbe8bc" providerId="LiveId" clId="{E296DB5E-440B-499B-AB6C-0EDDF9166664}" dt="2020-11-02T14:52:23.757" v="2317" actId="20577"/>
        <pc:sldMkLst>
          <pc:docMk/>
          <pc:sldMk cId="3793383870" sldId="263"/>
        </pc:sldMkLst>
        <pc:spChg chg="mod">
          <ac:chgData name="Kang Wallter" userId="d5c269cbe9dbe8bc" providerId="LiveId" clId="{E296DB5E-440B-499B-AB6C-0EDDF9166664}" dt="2020-11-02T14:50:47.097" v="2084" actId="20577"/>
          <ac:spMkLst>
            <pc:docMk/>
            <pc:sldMk cId="3793383870" sldId="263"/>
            <ac:spMk id="2" creationId="{626EBE16-18C8-4C07-804F-DE40D095BC67}"/>
          </ac:spMkLst>
        </pc:spChg>
        <pc:spChg chg="mod">
          <ac:chgData name="Kang Wallter" userId="d5c269cbe9dbe8bc" providerId="LiveId" clId="{E296DB5E-440B-499B-AB6C-0EDDF9166664}" dt="2020-11-02T14:52:23.757" v="2317" actId="20577"/>
          <ac:spMkLst>
            <pc:docMk/>
            <pc:sldMk cId="3793383870" sldId="263"/>
            <ac:spMk id="3" creationId="{038F207A-EBB7-4526-9432-8E3D848305FA}"/>
          </ac:spMkLst>
        </pc:spChg>
      </pc:sldChg>
      <pc:sldChg chg="addSp modSp new mod">
        <pc:chgData name="Kang Wallter" userId="d5c269cbe9dbe8bc" providerId="LiveId" clId="{E296DB5E-440B-499B-AB6C-0EDDF9166664}" dt="2020-11-02T15:04:20.526" v="2514" actId="20577"/>
        <pc:sldMkLst>
          <pc:docMk/>
          <pc:sldMk cId="2601501635" sldId="264"/>
        </pc:sldMkLst>
        <pc:spChg chg="mod">
          <ac:chgData name="Kang Wallter" userId="d5c269cbe9dbe8bc" providerId="LiveId" clId="{E296DB5E-440B-499B-AB6C-0EDDF9166664}" dt="2020-11-02T15:00:30.688" v="2388" actId="20577"/>
          <ac:spMkLst>
            <pc:docMk/>
            <pc:sldMk cId="2601501635" sldId="264"/>
            <ac:spMk id="2" creationId="{5259E79D-1698-4A7A-90F3-151643CFC01E}"/>
          </ac:spMkLst>
        </pc:spChg>
        <pc:spChg chg="mod">
          <ac:chgData name="Kang Wallter" userId="d5c269cbe9dbe8bc" providerId="LiveId" clId="{E296DB5E-440B-499B-AB6C-0EDDF9166664}" dt="2020-11-02T15:04:20.526" v="2514" actId="20577"/>
          <ac:spMkLst>
            <pc:docMk/>
            <pc:sldMk cId="2601501635" sldId="264"/>
            <ac:spMk id="3" creationId="{9DF38818-6188-476B-A7DB-23EEFC458279}"/>
          </ac:spMkLst>
        </pc:spChg>
        <pc:spChg chg="add mod">
          <ac:chgData name="Kang Wallter" userId="d5c269cbe9dbe8bc" providerId="LiveId" clId="{E296DB5E-440B-499B-AB6C-0EDDF9166664}" dt="2020-11-02T15:01:08.632" v="2398" actId="13822"/>
          <ac:spMkLst>
            <pc:docMk/>
            <pc:sldMk cId="2601501635" sldId="264"/>
            <ac:spMk id="6" creationId="{33F322F6-DECF-42AF-B5D5-A7D63F7869BC}"/>
          </ac:spMkLst>
        </pc:spChg>
        <pc:picChg chg="add mod">
          <ac:chgData name="Kang Wallter" userId="d5c269cbe9dbe8bc" providerId="LiveId" clId="{E296DB5E-440B-499B-AB6C-0EDDF9166664}" dt="2020-11-02T14:56:01.586" v="2356" actId="14100"/>
          <ac:picMkLst>
            <pc:docMk/>
            <pc:sldMk cId="2601501635" sldId="264"/>
            <ac:picMk id="4" creationId="{34C2C957-4DEB-4067-8994-078BE1363F4D}"/>
          </ac:picMkLst>
        </pc:picChg>
      </pc:sldChg>
      <pc:sldChg chg="addSp delSp modSp new mod">
        <pc:chgData name="Kang Wallter" userId="d5c269cbe9dbe8bc" providerId="LiveId" clId="{E296DB5E-440B-499B-AB6C-0EDDF9166664}" dt="2020-11-02T15:39:16.720" v="2579" actId="1076"/>
        <pc:sldMkLst>
          <pc:docMk/>
          <pc:sldMk cId="2765671580" sldId="265"/>
        </pc:sldMkLst>
        <pc:spChg chg="mod">
          <ac:chgData name="Kang Wallter" userId="d5c269cbe9dbe8bc" providerId="LiveId" clId="{E296DB5E-440B-499B-AB6C-0EDDF9166664}" dt="2020-11-02T15:04:50.878" v="2569" actId="20577"/>
          <ac:spMkLst>
            <pc:docMk/>
            <pc:sldMk cId="2765671580" sldId="265"/>
            <ac:spMk id="2" creationId="{EBC7BB7D-CCF0-4FB0-997E-3CED118DF026}"/>
          </ac:spMkLst>
        </pc:spChg>
        <pc:spChg chg="del">
          <ac:chgData name="Kang Wallter" userId="d5c269cbe9dbe8bc" providerId="LiveId" clId="{E296DB5E-440B-499B-AB6C-0EDDF9166664}" dt="2020-11-02T15:05:06.670" v="2572" actId="478"/>
          <ac:spMkLst>
            <pc:docMk/>
            <pc:sldMk cId="2765671580" sldId="265"/>
            <ac:spMk id="3" creationId="{C86B868A-39CD-4181-B2E9-F23884E011C3}"/>
          </ac:spMkLst>
        </pc:spChg>
        <pc:spChg chg="add mod">
          <ac:chgData name="Kang Wallter" userId="d5c269cbe9dbe8bc" providerId="LiveId" clId="{E296DB5E-440B-499B-AB6C-0EDDF9166664}" dt="2020-11-02T15:05:25.806" v="2577" actId="13822"/>
          <ac:spMkLst>
            <pc:docMk/>
            <pc:sldMk cId="2765671580" sldId="265"/>
            <ac:spMk id="5" creationId="{6CDB3223-E418-4C0A-A324-0B2942135C93}"/>
          </ac:spMkLst>
        </pc:spChg>
        <pc:picChg chg="add mod">
          <ac:chgData name="Kang Wallter" userId="d5c269cbe9dbe8bc" providerId="LiveId" clId="{E296DB5E-440B-499B-AB6C-0EDDF9166664}" dt="2020-11-02T15:39:16.720" v="2579" actId="1076"/>
          <ac:picMkLst>
            <pc:docMk/>
            <pc:sldMk cId="2765671580" sldId="265"/>
            <ac:picMk id="6" creationId="{A421ADA2-345F-49F7-A632-8497395A1ED9}"/>
          </ac:picMkLst>
        </pc:picChg>
      </pc:sldChg>
      <pc:sldChg chg="addSp delSp modSp new mod">
        <pc:chgData name="Kang Wallter" userId="d5c269cbe9dbe8bc" providerId="LiveId" clId="{E296DB5E-440B-499B-AB6C-0EDDF9166664}" dt="2020-11-02T15:46:52.863" v="2650" actId="1076"/>
        <pc:sldMkLst>
          <pc:docMk/>
          <pc:sldMk cId="2098816494" sldId="266"/>
        </pc:sldMkLst>
        <pc:spChg chg="mod">
          <ac:chgData name="Kang Wallter" userId="d5c269cbe9dbe8bc" providerId="LiveId" clId="{E296DB5E-440B-499B-AB6C-0EDDF9166664}" dt="2020-11-02T15:41:15.162" v="2635"/>
          <ac:spMkLst>
            <pc:docMk/>
            <pc:sldMk cId="2098816494" sldId="266"/>
            <ac:spMk id="2" creationId="{F248B2D5-B906-43DB-9267-B7926CE512E5}"/>
          </ac:spMkLst>
        </pc:spChg>
        <pc:spChg chg="del">
          <ac:chgData name="Kang Wallter" userId="d5c269cbe9dbe8bc" providerId="LiveId" clId="{E296DB5E-440B-499B-AB6C-0EDDF9166664}" dt="2020-11-02T15:41:25.250" v="2636" actId="478"/>
          <ac:spMkLst>
            <pc:docMk/>
            <pc:sldMk cId="2098816494" sldId="266"/>
            <ac:spMk id="3" creationId="{1E52DC20-31F7-486C-87F7-F7B0594B7D40}"/>
          </ac:spMkLst>
        </pc:spChg>
        <pc:picChg chg="add mod">
          <ac:chgData name="Kang Wallter" userId="d5c269cbe9dbe8bc" providerId="LiveId" clId="{E296DB5E-440B-499B-AB6C-0EDDF9166664}" dt="2020-11-02T15:46:41.125" v="2646" actId="1076"/>
          <ac:picMkLst>
            <pc:docMk/>
            <pc:sldMk cId="2098816494" sldId="266"/>
            <ac:picMk id="4" creationId="{8EECFCCC-11AB-47F1-A5D7-D1E59BB3334D}"/>
          </ac:picMkLst>
        </pc:picChg>
        <pc:picChg chg="add mod">
          <ac:chgData name="Kang Wallter" userId="d5c269cbe9dbe8bc" providerId="LiveId" clId="{E296DB5E-440B-499B-AB6C-0EDDF9166664}" dt="2020-11-02T15:46:45.087" v="2647" actId="1076"/>
          <ac:picMkLst>
            <pc:docMk/>
            <pc:sldMk cId="2098816494" sldId="266"/>
            <ac:picMk id="5" creationId="{F3556D5A-1171-483B-8531-CBDC3A5638E1}"/>
          </ac:picMkLst>
        </pc:picChg>
        <pc:picChg chg="add mod">
          <ac:chgData name="Kang Wallter" userId="d5c269cbe9dbe8bc" providerId="LiveId" clId="{E296DB5E-440B-499B-AB6C-0EDDF9166664}" dt="2020-11-02T15:46:52.863" v="2650" actId="1076"/>
          <ac:picMkLst>
            <pc:docMk/>
            <pc:sldMk cId="2098816494" sldId="266"/>
            <ac:picMk id="6" creationId="{5AC6B9FA-9B90-40C3-9FFD-D824DAC63086}"/>
          </ac:picMkLst>
        </pc:picChg>
      </pc:sldChg>
      <pc:sldChg chg="modSp new mod">
        <pc:chgData name="Kang Wallter" userId="d5c269cbe9dbe8bc" providerId="LiveId" clId="{E296DB5E-440B-499B-AB6C-0EDDF9166664}" dt="2020-11-02T16:23:49.242" v="3519" actId="20577"/>
        <pc:sldMkLst>
          <pc:docMk/>
          <pc:sldMk cId="1047797897" sldId="267"/>
        </pc:sldMkLst>
        <pc:spChg chg="mod">
          <ac:chgData name="Kang Wallter" userId="d5c269cbe9dbe8bc" providerId="LiveId" clId="{E296DB5E-440B-499B-AB6C-0EDDF9166664}" dt="2020-11-02T16:22:11.412" v="3165" actId="20577"/>
          <ac:spMkLst>
            <pc:docMk/>
            <pc:sldMk cId="1047797897" sldId="267"/>
            <ac:spMk id="2" creationId="{CC9E6773-4EB7-4211-9022-6790AB2FAD46}"/>
          </ac:spMkLst>
        </pc:spChg>
        <pc:spChg chg="mod">
          <ac:chgData name="Kang Wallter" userId="d5c269cbe9dbe8bc" providerId="LiveId" clId="{E296DB5E-440B-499B-AB6C-0EDDF9166664}" dt="2020-11-02T16:23:49.242" v="3519" actId="20577"/>
          <ac:spMkLst>
            <pc:docMk/>
            <pc:sldMk cId="1047797897" sldId="267"/>
            <ac:spMk id="3" creationId="{7C00C05B-59B5-446C-80E2-E31320BFDF97}"/>
          </ac:spMkLst>
        </pc:spChg>
      </pc:sldChg>
      <pc:sldChg chg="modSp new mod">
        <pc:chgData name="Kang Wallter" userId="d5c269cbe9dbe8bc" providerId="LiveId" clId="{E296DB5E-440B-499B-AB6C-0EDDF9166664}" dt="2020-11-02T16:21:59.171" v="3147" actId="20577"/>
        <pc:sldMkLst>
          <pc:docMk/>
          <pc:sldMk cId="4151769368" sldId="268"/>
        </pc:sldMkLst>
        <pc:spChg chg="mod">
          <ac:chgData name="Kang Wallter" userId="d5c269cbe9dbe8bc" providerId="LiveId" clId="{E296DB5E-440B-499B-AB6C-0EDDF9166664}" dt="2020-11-02T16:20:21.086" v="2737"/>
          <ac:spMkLst>
            <pc:docMk/>
            <pc:sldMk cId="4151769368" sldId="268"/>
            <ac:spMk id="2" creationId="{280AD867-98C7-491A-9061-F75573953527}"/>
          </ac:spMkLst>
        </pc:spChg>
        <pc:spChg chg="mod">
          <ac:chgData name="Kang Wallter" userId="d5c269cbe9dbe8bc" providerId="LiveId" clId="{E296DB5E-440B-499B-AB6C-0EDDF9166664}" dt="2020-11-02T16:21:59.171" v="3147" actId="20577"/>
          <ac:spMkLst>
            <pc:docMk/>
            <pc:sldMk cId="4151769368" sldId="268"/>
            <ac:spMk id="3" creationId="{CFF53208-72A2-4ACF-8C8F-A8BE237B27BD}"/>
          </ac:spMkLst>
        </pc:spChg>
      </pc:sldChg>
      <pc:sldMasterChg chg="modSp mod setBg modSldLayout">
        <pc:chgData name="Kang Wallter" userId="d5c269cbe9dbe8bc" providerId="LiveId" clId="{E296DB5E-440B-499B-AB6C-0EDDF9166664}" dt="2020-11-02T14:50:38.384" v="2054" actId="14100"/>
        <pc:sldMasterMkLst>
          <pc:docMk/>
          <pc:sldMasterMk cId="2588972314" sldId="2147483744"/>
        </pc:sldMasterMkLst>
        <pc:spChg chg="mod">
          <ac:chgData name="Kang Wallter" userId="d5c269cbe9dbe8bc" providerId="LiveId" clId="{E296DB5E-440B-499B-AB6C-0EDDF9166664}" dt="2020-11-02T12:11:57.471" v="1104" actId="1076"/>
          <ac:spMkLst>
            <pc:docMk/>
            <pc:sldMasterMk cId="2588972314" sldId="2147483744"/>
            <ac:spMk id="2" creationId="{00000000-0000-0000-0000-000000000000}"/>
          </ac:spMkLst>
        </pc:spChg>
        <pc:spChg chg="mod">
          <ac:chgData name="Kang Wallter" userId="d5c269cbe9dbe8bc" providerId="LiveId" clId="{E296DB5E-440B-499B-AB6C-0EDDF9166664}" dt="2020-11-02T12:12:03.476" v="1106"/>
          <ac:spMkLst>
            <pc:docMk/>
            <pc:sldMasterMk cId="2588972314" sldId="2147483744"/>
            <ac:spMk id="3" creationId="{00000000-0000-0000-0000-000000000000}"/>
          </ac:spMkLst>
        </pc:spChg>
        <pc:sldLayoutChg chg="delSp mod">
          <pc:chgData name="Kang Wallter" userId="d5c269cbe9dbe8bc" providerId="LiveId" clId="{E296DB5E-440B-499B-AB6C-0EDDF9166664}" dt="2020-11-02T11:19:42.425" v="122" actId="478"/>
          <pc:sldLayoutMkLst>
            <pc:docMk/>
            <pc:sldMasterMk cId="2588972314" sldId="2147483744"/>
            <pc:sldLayoutMk cId="2068544452" sldId="2147483745"/>
          </pc:sldLayoutMkLst>
          <pc:picChg chg="del">
            <ac:chgData name="Kang Wallter" userId="d5c269cbe9dbe8bc" providerId="LiveId" clId="{E296DB5E-440B-499B-AB6C-0EDDF9166664}" dt="2020-11-02T11:19:42.425" v="122" actId="478"/>
            <ac:picMkLst>
              <pc:docMk/>
              <pc:sldMasterMk cId="2588972314" sldId="2147483744"/>
              <pc:sldLayoutMk cId="2068544452" sldId="2147483745"/>
              <ac:picMk id="7" creationId="{45B445FA-CD1B-42E1-8E25-5EF0D5069678}"/>
            </ac:picMkLst>
          </pc:picChg>
        </pc:sldLayoutChg>
        <pc:sldLayoutChg chg="delSp modSp mod setBg">
          <pc:chgData name="Kang Wallter" userId="d5c269cbe9dbe8bc" providerId="LiveId" clId="{E296DB5E-440B-499B-AB6C-0EDDF9166664}" dt="2020-11-02T14:50:38.384" v="2054" actId="14100"/>
          <pc:sldLayoutMkLst>
            <pc:docMk/>
            <pc:sldMasterMk cId="2588972314" sldId="2147483744"/>
            <pc:sldLayoutMk cId="2293365229" sldId="2147483746"/>
          </pc:sldLayoutMkLst>
          <pc:spChg chg="mod">
            <ac:chgData name="Kang Wallter" userId="d5c269cbe9dbe8bc" providerId="LiveId" clId="{E296DB5E-440B-499B-AB6C-0EDDF9166664}" dt="2020-11-02T14:50:38.384" v="2054" actId="14100"/>
            <ac:spMkLst>
              <pc:docMk/>
              <pc:sldMasterMk cId="2588972314" sldId="2147483744"/>
              <pc:sldLayoutMk cId="2293365229" sldId="2147483746"/>
              <ac:spMk id="2" creationId="{00000000-0000-0000-0000-000000000000}"/>
            </ac:spMkLst>
          </pc:spChg>
          <pc:spChg chg="mod">
            <ac:chgData name="Kang Wallter" userId="d5c269cbe9dbe8bc" providerId="LiveId" clId="{E296DB5E-440B-499B-AB6C-0EDDF9166664}" dt="2020-11-02T12:11:15.199" v="1102" actId="255"/>
            <ac:spMkLst>
              <pc:docMk/>
              <pc:sldMasterMk cId="2588972314" sldId="2147483744"/>
              <pc:sldLayoutMk cId="2293365229" sldId="2147483746"/>
              <ac:spMk id="3" creationId="{00000000-0000-0000-0000-000000000000}"/>
            </ac:spMkLst>
          </pc:spChg>
          <pc:spChg chg="mod">
            <ac:chgData name="Kang Wallter" userId="d5c269cbe9dbe8bc" providerId="LiveId" clId="{E296DB5E-440B-499B-AB6C-0EDDF9166664}" dt="2020-11-02T12:11:50.028" v="1103"/>
            <ac:spMkLst>
              <pc:docMk/>
              <pc:sldMasterMk cId="2588972314" sldId="2147483744"/>
              <pc:sldLayoutMk cId="2293365229" sldId="2147483746"/>
              <ac:spMk id="4" creationId="{00000000-0000-0000-0000-000000000000}"/>
            </ac:spMkLst>
          </pc:spChg>
          <pc:picChg chg="del">
            <ac:chgData name="Kang Wallter" userId="d5c269cbe9dbe8bc" providerId="LiveId" clId="{E296DB5E-440B-499B-AB6C-0EDDF9166664}" dt="2020-11-02T11:19:46.158" v="123" actId="478"/>
            <ac:picMkLst>
              <pc:docMk/>
              <pc:sldMasterMk cId="2588972314" sldId="2147483744"/>
              <pc:sldLayoutMk cId="2293365229" sldId="2147483746"/>
              <ac:picMk id="8" creationId="{F50183A7-2171-4DC4-957A-D624FA5AE916}"/>
            </ac:picMkLst>
          </pc:picChg>
        </pc:sldLayoutChg>
      </pc:sldMasterChg>
    </pc:docChg>
  </pc:docChgLst>
  <pc:docChgLst>
    <pc:chgData name="Kang Wallter" userId="d5c269cbe9dbe8bc" providerId="LiveId" clId="{11196821-CEE2-4914-AB28-310E4CB9AF4E}"/>
    <pc:docChg chg="undo custSel addSld delSld modSld sldOrd">
      <pc:chgData name="Kang Wallter" userId="d5c269cbe9dbe8bc" providerId="LiveId" clId="{11196821-CEE2-4914-AB28-310E4CB9AF4E}" dt="2020-11-03T12:40:25.185" v="7825" actId="680"/>
      <pc:docMkLst>
        <pc:docMk/>
      </pc:docMkLst>
      <pc:sldChg chg="modSp mod">
        <pc:chgData name="Kang Wallter" userId="d5c269cbe9dbe8bc" providerId="LiveId" clId="{11196821-CEE2-4914-AB28-310E4CB9AF4E}" dt="2020-11-03T01:33:18.916" v="1" actId="20577"/>
        <pc:sldMkLst>
          <pc:docMk/>
          <pc:sldMk cId="464038844" sldId="256"/>
        </pc:sldMkLst>
        <pc:spChg chg="mod">
          <ac:chgData name="Kang Wallter" userId="d5c269cbe9dbe8bc" providerId="LiveId" clId="{11196821-CEE2-4914-AB28-310E4CB9AF4E}" dt="2020-11-03T01:33:18.916" v="1" actId="20577"/>
          <ac:spMkLst>
            <pc:docMk/>
            <pc:sldMk cId="464038844" sldId="256"/>
            <ac:spMk id="3" creationId="{72B5A044-8929-43D1-916F-AA322DD23853}"/>
          </ac:spMkLst>
        </pc:spChg>
      </pc:sldChg>
      <pc:sldChg chg="addSp delSp modSp mod">
        <pc:chgData name="Kang Wallter" userId="d5c269cbe9dbe8bc" providerId="LiveId" clId="{11196821-CEE2-4914-AB28-310E4CB9AF4E}" dt="2020-11-03T03:01:10.941" v="2651" actId="20577"/>
        <pc:sldMkLst>
          <pc:docMk/>
          <pc:sldMk cId="2892482948" sldId="259"/>
        </pc:sldMkLst>
        <pc:spChg chg="mod">
          <ac:chgData name="Kang Wallter" userId="d5c269cbe9dbe8bc" providerId="LiveId" clId="{11196821-CEE2-4914-AB28-310E4CB9AF4E}" dt="2020-11-03T03:01:10.941" v="2651" actId="20577"/>
          <ac:spMkLst>
            <pc:docMk/>
            <pc:sldMk cId="2892482948" sldId="259"/>
            <ac:spMk id="2" creationId="{170E7A63-16BC-4647-8E94-AC2F4883C2F5}"/>
          </ac:spMkLst>
        </pc:spChg>
        <pc:spChg chg="mod">
          <ac:chgData name="Kang Wallter" userId="d5c269cbe9dbe8bc" providerId="LiveId" clId="{11196821-CEE2-4914-AB28-310E4CB9AF4E}" dt="2020-11-03T01:39:21.071" v="822" actId="20577"/>
          <ac:spMkLst>
            <pc:docMk/>
            <pc:sldMk cId="2892482948" sldId="259"/>
            <ac:spMk id="3" creationId="{AA923929-DB29-4318-8BF9-38C9FE770293}"/>
          </ac:spMkLst>
        </pc:spChg>
        <pc:picChg chg="del">
          <ac:chgData name="Kang Wallter" userId="d5c269cbe9dbe8bc" providerId="LiveId" clId="{11196821-CEE2-4914-AB28-310E4CB9AF4E}" dt="2020-11-03T01:37:20.786" v="623" actId="478"/>
          <ac:picMkLst>
            <pc:docMk/>
            <pc:sldMk cId="2892482948" sldId="259"/>
            <ac:picMk id="4" creationId="{C5739BEC-2F1D-415F-9641-B0A842692B00}"/>
          </ac:picMkLst>
        </pc:picChg>
        <pc:picChg chg="add del mod">
          <ac:chgData name="Kang Wallter" userId="d5c269cbe9dbe8bc" providerId="LiveId" clId="{11196821-CEE2-4914-AB28-310E4CB9AF4E}" dt="2020-11-03T01:41:00.574" v="824" actId="21"/>
          <ac:picMkLst>
            <pc:docMk/>
            <pc:sldMk cId="2892482948" sldId="259"/>
            <ac:picMk id="5" creationId="{27CF386B-B316-438D-A9A1-87EE950E819B}"/>
          </ac:picMkLst>
        </pc:picChg>
      </pc:sldChg>
      <pc:sldChg chg="del">
        <pc:chgData name="Kang Wallter" userId="d5c269cbe9dbe8bc" providerId="LiveId" clId="{11196821-CEE2-4914-AB28-310E4CB9AF4E}" dt="2020-11-03T02:18:07.173" v="1072" actId="47"/>
        <pc:sldMkLst>
          <pc:docMk/>
          <pc:sldMk cId="1888137689" sldId="260"/>
        </pc:sldMkLst>
      </pc:sldChg>
      <pc:sldChg chg="del">
        <pc:chgData name="Kang Wallter" userId="d5c269cbe9dbe8bc" providerId="LiveId" clId="{11196821-CEE2-4914-AB28-310E4CB9AF4E}" dt="2020-11-03T02:18:07.173" v="1072" actId="47"/>
        <pc:sldMkLst>
          <pc:docMk/>
          <pc:sldMk cId="3142805087" sldId="261"/>
        </pc:sldMkLst>
      </pc:sldChg>
      <pc:sldChg chg="del">
        <pc:chgData name="Kang Wallter" userId="d5c269cbe9dbe8bc" providerId="LiveId" clId="{11196821-CEE2-4914-AB28-310E4CB9AF4E}" dt="2020-11-03T02:18:07.173" v="1072" actId="47"/>
        <pc:sldMkLst>
          <pc:docMk/>
          <pc:sldMk cId="3935753546" sldId="262"/>
        </pc:sldMkLst>
      </pc:sldChg>
      <pc:sldChg chg="del">
        <pc:chgData name="Kang Wallter" userId="d5c269cbe9dbe8bc" providerId="LiveId" clId="{11196821-CEE2-4914-AB28-310E4CB9AF4E}" dt="2020-11-03T02:18:07.173" v="1072" actId="47"/>
        <pc:sldMkLst>
          <pc:docMk/>
          <pc:sldMk cId="3793383870" sldId="263"/>
        </pc:sldMkLst>
      </pc:sldChg>
      <pc:sldChg chg="del">
        <pc:chgData name="Kang Wallter" userId="d5c269cbe9dbe8bc" providerId="LiveId" clId="{11196821-CEE2-4914-AB28-310E4CB9AF4E}" dt="2020-11-03T02:18:07.173" v="1072" actId="47"/>
        <pc:sldMkLst>
          <pc:docMk/>
          <pc:sldMk cId="2601501635" sldId="264"/>
        </pc:sldMkLst>
      </pc:sldChg>
      <pc:sldChg chg="del">
        <pc:chgData name="Kang Wallter" userId="d5c269cbe9dbe8bc" providerId="LiveId" clId="{11196821-CEE2-4914-AB28-310E4CB9AF4E}" dt="2020-11-03T02:18:07.173" v="1072" actId="47"/>
        <pc:sldMkLst>
          <pc:docMk/>
          <pc:sldMk cId="2765671580" sldId="265"/>
        </pc:sldMkLst>
      </pc:sldChg>
      <pc:sldChg chg="del">
        <pc:chgData name="Kang Wallter" userId="d5c269cbe9dbe8bc" providerId="LiveId" clId="{11196821-CEE2-4914-AB28-310E4CB9AF4E}" dt="2020-11-03T02:18:07.173" v="1072" actId="47"/>
        <pc:sldMkLst>
          <pc:docMk/>
          <pc:sldMk cId="2098816494" sldId="266"/>
        </pc:sldMkLst>
      </pc:sldChg>
      <pc:sldChg chg="del">
        <pc:chgData name="Kang Wallter" userId="d5c269cbe9dbe8bc" providerId="LiveId" clId="{11196821-CEE2-4914-AB28-310E4CB9AF4E}" dt="2020-11-03T02:18:07.173" v="1072" actId="47"/>
        <pc:sldMkLst>
          <pc:docMk/>
          <pc:sldMk cId="1047797897" sldId="267"/>
        </pc:sldMkLst>
      </pc:sldChg>
      <pc:sldChg chg="modSp mod">
        <pc:chgData name="Kang Wallter" userId="d5c269cbe9dbe8bc" providerId="LiveId" clId="{11196821-CEE2-4914-AB28-310E4CB9AF4E}" dt="2020-11-03T01:34:37.020" v="281" actId="20577"/>
        <pc:sldMkLst>
          <pc:docMk/>
          <pc:sldMk cId="4151769368" sldId="268"/>
        </pc:sldMkLst>
        <pc:spChg chg="mod">
          <ac:chgData name="Kang Wallter" userId="d5c269cbe9dbe8bc" providerId="LiveId" clId="{11196821-CEE2-4914-AB28-310E4CB9AF4E}" dt="2020-11-03T01:34:37.020" v="281" actId="20577"/>
          <ac:spMkLst>
            <pc:docMk/>
            <pc:sldMk cId="4151769368" sldId="268"/>
            <ac:spMk id="3" creationId="{CFF53208-72A2-4ACF-8C8F-A8BE237B27BD}"/>
          </ac:spMkLst>
        </pc:spChg>
      </pc:sldChg>
      <pc:sldChg chg="addSp modSp new mod">
        <pc:chgData name="Kang Wallter" userId="d5c269cbe9dbe8bc" providerId="LiveId" clId="{11196821-CEE2-4914-AB28-310E4CB9AF4E}" dt="2020-11-03T02:17:59.047" v="1071" actId="20577"/>
        <pc:sldMkLst>
          <pc:docMk/>
          <pc:sldMk cId="3293450236" sldId="269"/>
        </pc:sldMkLst>
        <pc:spChg chg="mod">
          <ac:chgData name="Kang Wallter" userId="d5c269cbe9dbe8bc" providerId="LiveId" clId="{11196821-CEE2-4914-AB28-310E4CB9AF4E}" dt="2020-11-03T01:41:06.655" v="848" actId="20577"/>
          <ac:spMkLst>
            <pc:docMk/>
            <pc:sldMk cId="3293450236" sldId="269"/>
            <ac:spMk id="2" creationId="{890E4AF4-7775-41D8-A3F2-C6B1A4EC7EDA}"/>
          </ac:spMkLst>
        </pc:spChg>
        <pc:spChg chg="mod">
          <ac:chgData name="Kang Wallter" userId="d5c269cbe9dbe8bc" providerId="LiveId" clId="{11196821-CEE2-4914-AB28-310E4CB9AF4E}" dt="2020-11-03T02:17:59.047" v="1071" actId="20577"/>
          <ac:spMkLst>
            <pc:docMk/>
            <pc:sldMk cId="3293450236" sldId="269"/>
            <ac:spMk id="3" creationId="{A53B2334-330E-4E7E-BBFB-60C05E3A5A65}"/>
          </ac:spMkLst>
        </pc:spChg>
        <pc:picChg chg="add mod">
          <ac:chgData name="Kang Wallter" userId="d5c269cbe9dbe8bc" providerId="LiveId" clId="{11196821-CEE2-4914-AB28-310E4CB9AF4E}" dt="2020-11-03T02:16:03.875" v="855" actId="1076"/>
          <ac:picMkLst>
            <pc:docMk/>
            <pc:sldMk cId="3293450236" sldId="269"/>
            <ac:picMk id="4" creationId="{8A39CB46-F0A1-4C4B-AFFC-A4D1CFF2FBC1}"/>
          </ac:picMkLst>
        </pc:picChg>
      </pc:sldChg>
      <pc:sldChg chg="addSp modSp new mod">
        <pc:chgData name="Kang Wallter" userId="d5c269cbe9dbe8bc" providerId="LiveId" clId="{11196821-CEE2-4914-AB28-310E4CB9AF4E}" dt="2020-11-03T02:21:10.525" v="1459" actId="20577"/>
        <pc:sldMkLst>
          <pc:docMk/>
          <pc:sldMk cId="774642302" sldId="270"/>
        </pc:sldMkLst>
        <pc:spChg chg="mod">
          <ac:chgData name="Kang Wallter" userId="d5c269cbe9dbe8bc" providerId="LiveId" clId="{11196821-CEE2-4914-AB28-310E4CB9AF4E}" dt="2020-11-03T02:18:27.464" v="1112" actId="20577"/>
          <ac:spMkLst>
            <pc:docMk/>
            <pc:sldMk cId="774642302" sldId="270"/>
            <ac:spMk id="2" creationId="{C8B31A2B-5719-4061-AD2D-CF2569892294}"/>
          </ac:spMkLst>
        </pc:spChg>
        <pc:spChg chg="mod">
          <ac:chgData name="Kang Wallter" userId="d5c269cbe9dbe8bc" providerId="LiveId" clId="{11196821-CEE2-4914-AB28-310E4CB9AF4E}" dt="2020-11-03T02:19:31.684" v="1418" actId="20577"/>
          <ac:spMkLst>
            <pc:docMk/>
            <pc:sldMk cId="774642302" sldId="270"/>
            <ac:spMk id="3" creationId="{75213C9F-B581-4387-8E65-B6E052451BBF}"/>
          </ac:spMkLst>
        </pc:spChg>
        <pc:spChg chg="add mod">
          <ac:chgData name="Kang Wallter" userId="d5c269cbe9dbe8bc" providerId="LiveId" clId="{11196821-CEE2-4914-AB28-310E4CB9AF4E}" dt="2020-11-03T02:20:38.535" v="1442" actId="14100"/>
          <ac:spMkLst>
            <pc:docMk/>
            <pc:sldMk cId="774642302" sldId="270"/>
            <ac:spMk id="7" creationId="{B2D16562-85DE-45FB-A863-E4B126901649}"/>
          </ac:spMkLst>
        </pc:spChg>
        <pc:spChg chg="add mod">
          <ac:chgData name="Kang Wallter" userId="d5c269cbe9dbe8bc" providerId="LiveId" clId="{11196821-CEE2-4914-AB28-310E4CB9AF4E}" dt="2020-11-03T02:20:46.567" v="1444" actId="1076"/>
          <ac:spMkLst>
            <pc:docMk/>
            <pc:sldMk cId="774642302" sldId="270"/>
            <ac:spMk id="9" creationId="{597E9553-8C15-4107-9D4A-03C69A84C7D1}"/>
          </ac:spMkLst>
        </pc:spChg>
        <pc:spChg chg="add mod">
          <ac:chgData name="Kang Wallter" userId="d5c269cbe9dbe8bc" providerId="LiveId" clId="{11196821-CEE2-4914-AB28-310E4CB9AF4E}" dt="2020-11-03T02:20:51.220" v="1446" actId="1076"/>
          <ac:spMkLst>
            <pc:docMk/>
            <pc:sldMk cId="774642302" sldId="270"/>
            <ac:spMk id="11" creationId="{7C619D1B-978C-4685-8BE0-539604BB451E}"/>
          </ac:spMkLst>
        </pc:spChg>
        <pc:spChg chg="add mod">
          <ac:chgData name="Kang Wallter" userId="d5c269cbe9dbe8bc" providerId="LiveId" clId="{11196821-CEE2-4914-AB28-310E4CB9AF4E}" dt="2020-11-03T02:20:55.596" v="1448" actId="1076"/>
          <ac:spMkLst>
            <pc:docMk/>
            <pc:sldMk cId="774642302" sldId="270"/>
            <ac:spMk id="13" creationId="{ABABE1C4-2B28-4605-88E3-05CCCBA6067C}"/>
          </ac:spMkLst>
        </pc:spChg>
        <pc:spChg chg="add mod">
          <ac:chgData name="Kang Wallter" userId="d5c269cbe9dbe8bc" providerId="LiveId" clId="{11196821-CEE2-4914-AB28-310E4CB9AF4E}" dt="2020-11-03T02:21:10.525" v="1459" actId="20577"/>
          <ac:spMkLst>
            <pc:docMk/>
            <pc:sldMk cId="774642302" sldId="270"/>
            <ac:spMk id="15" creationId="{2DEAB106-B076-4A26-9571-55DA5E28EB68}"/>
          </ac:spMkLst>
        </pc:spChg>
        <pc:picChg chg="add mod">
          <ac:chgData name="Kang Wallter" userId="d5c269cbe9dbe8bc" providerId="LiveId" clId="{11196821-CEE2-4914-AB28-310E4CB9AF4E}" dt="2020-11-03T02:19:52.200" v="1426" actId="1076"/>
          <ac:picMkLst>
            <pc:docMk/>
            <pc:sldMk cId="774642302" sldId="270"/>
            <ac:picMk id="4" creationId="{82EB4E51-9B4A-4E5B-8DFE-CF4C38F2CA61}"/>
          </ac:picMkLst>
        </pc:picChg>
        <pc:picChg chg="add mod">
          <ac:chgData name="Kang Wallter" userId="d5c269cbe9dbe8bc" providerId="LiveId" clId="{11196821-CEE2-4914-AB28-310E4CB9AF4E}" dt="2020-11-03T02:19:49.739" v="1425" actId="14100"/>
          <ac:picMkLst>
            <pc:docMk/>
            <pc:sldMk cId="774642302" sldId="270"/>
            <ac:picMk id="6" creationId="{39E65ACF-434F-488B-BAE2-6FCA46A80D15}"/>
          </ac:picMkLst>
        </pc:picChg>
      </pc:sldChg>
      <pc:sldChg chg="addSp modSp new mod">
        <pc:chgData name="Kang Wallter" userId="d5c269cbe9dbe8bc" providerId="LiveId" clId="{11196821-CEE2-4914-AB28-310E4CB9AF4E}" dt="2020-11-03T02:30:21.755" v="1878" actId="20577"/>
        <pc:sldMkLst>
          <pc:docMk/>
          <pc:sldMk cId="2617321582" sldId="271"/>
        </pc:sldMkLst>
        <pc:spChg chg="mod">
          <ac:chgData name="Kang Wallter" userId="d5c269cbe9dbe8bc" providerId="LiveId" clId="{11196821-CEE2-4914-AB28-310E4CB9AF4E}" dt="2020-11-03T02:23:04.177" v="1516" actId="20577"/>
          <ac:spMkLst>
            <pc:docMk/>
            <pc:sldMk cId="2617321582" sldId="271"/>
            <ac:spMk id="2" creationId="{6C9017CA-D886-4F04-B8A5-4ED09B36276F}"/>
          </ac:spMkLst>
        </pc:spChg>
        <pc:spChg chg="mod">
          <ac:chgData name="Kang Wallter" userId="d5c269cbe9dbe8bc" providerId="LiveId" clId="{11196821-CEE2-4914-AB28-310E4CB9AF4E}" dt="2020-11-03T02:30:21.755" v="1878" actId="20577"/>
          <ac:spMkLst>
            <pc:docMk/>
            <pc:sldMk cId="2617321582" sldId="271"/>
            <ac:spMk id="3" creationId="{479F39E4-BC7B-43D0-8332-BE2A685CC5A4}"/>
          </ac:spMkLst>
        </pc:spChg>
        <pc:picChg chg="add mod">
          <ac:chgData name="Kang Wallter" userId="d5c269cbe9dbe8bc" providerId="LiveId" clId="{11196821-CEE2-4914-AB28-310E4CB9AF4E}" dt="2020-11-03T02:27:39.824" v="1745" actId="1076"/>
          <ac:picMkLst>
            <pc:docMk/>
            <pc:sldMk cId="2617321582" sldId="271"/>
            <ac:picMk id="4" creationId="{F111C165-09E2-45BD-8B75-71C7B11F23A5}"/>
          </ac:picMkLst>
        </pc:picChg>
      </pc:sldChg>
      <pc:sldChg chg="addSp delSp modSp new mod">
        <pc:chgData name="Kang Wallter" userId="d5c269cbe9dbe8bc" providerId="LiveId" clId="{11196821-CEE2-4914-AB28-310E4CB9AF4E}" dt="2020-11-03T02:34:56.818" v="1934" actId="13822"/>
        <pc:sldMkLst>
          <pc:docMk/>
          <pc:sldMk cId="1633772935" sldId="272"/>
        </pc:sldMkLst>
        <pc:spChg chg="mod">
          <ac:chgData name="Kang Wallter" userId="d5c269cbe9dbe8bc" providerId="LiveId" clId="{11196821-CEE2-4914-AB28-310E4CB9AF4E}" dt="2020-11-03T02:30:40.919" v="1907" actId="20577"/>
          <ac:spMkLst>
            <pc:docMk/>
            <pc:sldMk cId="1633772935" sldId="272"/>
            <ac:spMk id="2" creationId="{9AB502BF-3A19-4AE1-B457-DFD400906B7C}"/>
          </ac:spMkLst>
        </pc:spChg>
        <pc:spChg chg="del">
          <ac:chgData name="Kang Wallter" userId="d5c269cbe9dbe8bc" providerId="LiveId" clId="{11196821-CEE2-4914-AB28-310E4CB9AF4E}" dt="2020-11-03T02:30:54.061" v="1908" actId="478"/>
          <ac:spMkLst>
            <pc:docMk/>
            <pc:sldMk cId="1633772935" sldId="272"/>
            <ac:spMk id="3" creationId="{CDA2C041-EEE4-4356-B8B7-8C3187D356A5}"/>
          </ac:spMkLst>
        </pc:spChg>
        <pc:spChg chg="add mod">
          <ac:chgData name="Kang Wallter" userId="d5c269cbe9dbe8bc" providerId="LiveId" clId="{11196821-CEE2-4914-AB28-310E4CB9AF4E}" dt="2020-11-03T02:33:15.644" v="1928" actId="1076"/>
          <ac:spMkLst>
            <pc:docMk/>
            <pc:sldMk cId="1633772935" sldId="272"/>
            <ac:spMk id="6" creationId="{2F3D6AAA-BAEF-4921-B964-397042EA96E7}"/>
          </ac:spMkLst>
        </pc:spChg>
        <pc:spChg chg="add mod">
          <ac:chgData name="Kang Wallter" userId="d5c269cbe9dbe8bc" providerId="LiveId" clId="{11196821-CEE2-4914-AB28-310E4CB9AF4E}" dt="2020-11-03T02:34:56.818" v="1934" actId="13822"/>
          <ac:spMkLst>
            <pc:docMk/>
            <pc:sldMk cId="1633772935" sldId="272"/>
            <ac:spMk id="7" creationId="{0F6D485E-87BA-4D5A-BEAF-70775B38D893}"/>
          </ac:spMkLst>
        </pc:spChg>
        <pc:picChg chg="add mod">
          <ac:chgData name="Kang Wallter" userId="d5c269cbe9dbe8bc" providerId="LiveId" clId="{11196821-CEE2-4914-AB28-310E4CB9AF4E}" dt="2020-11-03T02:31:44.095" v="1922" actId="1076"/>
          <ac:picMkLst>
            <pc:docMk/>
            <pc:sldMk cId="1633772935" sldId="272"/>
            <ac:picMk id="4" creationId="{EC2971BE-9630-4D1D-9AE3-D5A8EFA15F2D}"/>
          </ac:picMkLst>
        </pc:picChg>
        <pc:picChg chg="add mod">
          <ac:chgData name="Kang Wallter" userId="d5c269cbe9dbe8bc" providerId="LiveId" clId="{11196821-CEE2-4914-AB28-310E4CB9AF4E}" dt="2020-11-03T02:31:42.073" v="1921" actId="1076"/>
          <ac:picMkLst>
            <pc:docMk/>
            <pc:sldMk cId="1633772935" sldId="272"/>
            <ac:picMk id="5" creationId="{7488FA42-4E7F-4EFE-91BC-256A57530582}"/>
          </ac:picMkLst>
        </pc:picChg>
      </pc:sldChg>
      <pc:sldChg chg="addSp delSp modSp new mod">
        <pc:chgData name="Kang Wallter" userId="d5c269cbe9dbe8bc" providerId="LiveId" clId="{11196821-CEE2-4914-AB28-310E4CB9AF4E}" dt="2020-11-03T02:38:05.863" v="2075" actId="692"/>
        <pc:sldMkLst>
          <pc:docMk/>
          <pc:sldMk cId="2518355016" sldId="273"/>
        </pc:sldMkLst>
        <pc:spChg chg="mod">
          <ac:chgData name="Kang Wallter" userId="d5c269cbe9dbe8bc" providerId="LiveId" clId="{11196821-CEE2-4914-AB28-310E4CB9AF4E}" dt="2020-11-03T02:35:37.078" v="1967" actId="20577"/>
          <ac:spMkLst>
            <pc:docMk/>
            <pc:sldMk cId="2518355016" sldId="273"/>
            <ac:spMk id="2" creationId="{A0F92AF1-BC92-4F1D-A2A8-0CB473781E06}"/>
          </ac:spMkLst>
        </pc:spChg>
        <pc:spChg chg="mod">
          <ac:chgData name="Kang Wallter" userId="d5c269cbe9dbe8bc" providerId="LiveId" clId="{11196821-CEE2-4914-AB28-310E4CB9AF4E}" dt="2020-11-03T02:37:48.976" v="2071"/>
          <ac:spMkLst>
            <pc:docMk/>
            <pc:sldMk cId="2518355016" sldId="273"/>
            <ac:spMk id="3" creationId="{0E0B9806-8256-4879-930B-F40F47C6FCA8}"/>
          </ac:spMkLst>
        </pc:spChg>
        <pc:spChg chg="add mod">
          <ac:chgData name="Kang Wallter" userId="d5c269cbe9dbe8bc" providerId="LiveId" clId="{11196821-CEE2-4914-AB28-310E4CB9AF4E}" dt="2020-11-03T02:38:00.885" v="2074" actId="1076"/>
          <ac:spMkLst>
            <pc:docMk/>
            <pc:sldMk cId="2518355016" sldId="273"/>
            <ac:spMk id="4" creationId="{711F8F46-F0FE-4BB7-AC06-5BA82FCDA3FF}"/>
          </ac:spMkLst>
        </pc:spChg>
        <pc:spChg chg="add del mod">
          <ac:chgData name="Kang Wallter" userId="d5c269cbe9dbe8bc" providerId="LiveId" clId="{11196821-CEE2-4914-AB28-310E4CB9AF4E}" dt="2020-11-03T02:37:28.275" v="2065" actId="478"/>
          <ac:spMkLst>
            <pc:docMk/>
            <pc:sldMk cId="2518355016" sldId="273"/>
            <ac:spMk id="5" creationId="{D484CB81-BB4D-4339-AF7B-D3D0AFD57ECF}"/>
          </ac:spMkLst>
        </pc:spChg>
        <pc:spChg chg="add mod">
          <ac:chgData name="Kang Wallter" userId="d5c269cbe9dbe8bc" providerId="LiveId" clId="{11196821-CEE2-4914-AB28-310E4CB9AF4E}" dt="2020-11-03T02:38:05.863" v="2075" actId="692"/>
          <ac:spMkLst>
            <pc:docMk/>
            <pc:sldMk cId="2518355016" sldId="273"/>
            <ac:spMk id="7" creationId="{B9574D01-606F-4E40-932D-B9C6FB79738F}"/>
          </ac:spMkLst>
        </pc:spChg>
      </pc:sldChg>
      <pc:sldChg chg="addSp delSp modSp new mod">
        <pc:chgData name="Kang Wallter" userId="d5c269cbe9dbe8bc" providerId="LiveId" clId="{11196821-CEE2-4914-AB28-310E4CB9AF4E}" dt="2020-11-03T02:41:47.110" v="2143" actId="1076"/>
        <pc:sldMkLst>
          <pc:docMk/>
          <pc:sldMk cId="3596781486" sldId="274"/>
        </pc:sldMkLst>
        <pc:spChg chg="mod">
          <ac:chgData name="Kang Wallter" userId="d5c269cbe9dbe8bc" providerId="LiveId" clId="{11196821-CEE2-4914-AB28-310E4CB9AF4E}" dt="2020-11-03T02:39:15.128" v="2115" actId="20577"/>
          <ac:spMkLst>
            <pc:docMk/>
            <pc:sldMk cId="3596781486" sldId="274"/>
            <ac:spMk id="2" creationId="{D591EE58-E990-440F-8A63-EA70522F246B}"/>
          </ac:spMkLst>
        </pc:spChg>
        <pc:spChg chg="del">
          <ac:chgData name="Kang Wallter" userId="d5c269cbe9dbe8bc" providerId="LiveId" clId="{11196821-CEE2-4914-AB28-310E4CB9AF4E}" dt="2020-11-03T02:40:10.120" v="2126" actId="478"/>
          <ac:spMkLst>
            <pc:docMk/>
            <pc:sldMk cId="3596781486" sldId="274"/>
            <ac:spMk id="3" creationId="{7EAF4DFD-58AF-4760-B120-A8DA4DDA85F2}"/>
          </ac:spMkLst>
        </pc:spChg>
        <pc:spChg chg="add del mod">
          <ac:chgData name="Kang Wallter" userId="d5c269cbe9dbe8bc" providerId="LiveId" clId="{11196821-CEE2-4914-AB28-310E4CB9AF4E}" dt="2020-11-03T02:40:48.264" v="2131" actId="478"/>
          <ac:spMkLst>
            <pc:docMk/>
            <pc:sldMk cId="3596781486" sldId="274"/>
            <ac:spMk id="5" creationId="{89531D0F-836B-4661-A581-2BE057919B9A}"/>
          </ac:spMkLst>
        </pc:spChg>
        <pc:spChg chg="add mod">
          <ac:chgData name="Kang Wallter" userId="d5c269cbe9dbe8bc" providerId="LiveId" clId="{11196821-CEE2-4914-AB28-310E4CB9AF4E}" dt="2020-11-03T02:41:44.407" v="2142" actId="1076"/>
          <ac:spMkLst>
            <pc:docMk/>
            <pc:sldMk cId="3596781486" sldId="274"/>
            <ac:spMk id="7" creationId="{664CD4F8-47AF-4CCF-B2A2-31B639480928}"/>
          </ac:spMkLst>
        </pc:spChg>
        <pc:spChg chg="add mod">
          <ac:chgData name="Kang Wallter" userId="d5c269cbe9dbe8bc" providerId="LiveId" clId="{11196821-CEE2-4914-AB28-310E4CB9AF4E}" dt="2020-11-03T02:41:32.908" v="2138" actId="1076"/>
          <ac:spMkLst>
            <pc:docMk/>
            <pc:sldMk cId="3596781486" sldId="274"/>
            <ac:spMk id="9" creationId="{2D0AA5A7-C6C3-45FA-A24A-C212FA6086B1}"/>
          </ac:spMkLst>
        </pc:spChg>
        <pc:spChg chg="add mod">
          <ac:chgData name="Kang Wallter" userId="d5c269cbe9dbe8bc" providerId="LiveId" clId="{11196821-CEE2-4914-AB28-310E4CB9AF4E}" dt="2020-11-03T02:41:47.110" v="2143" actId="1076"/>
          <ac:spMkLst>
            <pc:docMk/>
            <pc:sldMk cId="3596781486" sldId="274"/>
            <ac:spMk id="11" creationId="{3CB5C470-370D-45E6-BCE5-4257B7AE87DD}"/>
          </ac:spMkLst>
        </pc:spChg>
      </pc:sldChg>
      <pc:sldChg chg="addSp delSp modSp new mod">
        <pc:chgData name="Kang Wallter" userId="d5c269cbe9dbe8bc" providerId="LiveId" clId="{11196821-CEE2-4914-AB28-310E4CB9AF4E}" dt="2020-11-03T02:52:42.851" v="2271" actId="1076"/>
        <pc:sldMkLst>
          <pc:docMk/>
          <pc:sldMk cId="1447072057" sldId="275"/>
        </pc:sldMkLst>
        <pc:spChg chg="mod">
          <ac:chgData name="Kang Wallter" userId="d5c269cbe9dbe8bc" providerId="LiveId" clId="{11196821-CEE2-4914-AB28-310E4CB9AF4E}" dt="2020-11-03T02:42:15.915" v="2157" actId="20577"/>
          <ac:spMkLst>
            <pc:docMk/>
            <pc:sldMk cId="1447072057" sldId="275"/>
            <ac:spMk id="2" creationId="{772577E1-9244-44BE-98DD-B688335A5590}"/>
          </ac:spMkLst>
        </pc:spChg>
        <pc:spChg chg="mod">
          <ac:chgData name="Kang Wallter" userId="d5c269cbe9dbe8bc" providerId="LiveId" clId="{11196821-CEE2-4914-AB28-310E4CB9AF4E}" dt="2020-11-03T02:42:36.836" v="2230" actId="20577"/>
          <ac:spMkLst>
            <pc:docMk/>
            <pc:sldMk cId="1447072057" sldId="275"/>
            <ac:spMk id="3" creationId="{6E070A6D-3ED1-41A5-A5ED-DB45A35C8FA8}"/>
          </ac:spMkLst>
        </pc:spChg>
        <pc:spChg chg="add mod">
          <ac:chgData name="Kang Wallter" userId="d5c269cbe9dbe8bc" providerId="LiveId" clId="{11196821-CEE2-4914-AB28-310E4CB9AF4E}" dt="2020-11-03T02:52:42.851" v="2271" actId="1076"/>
          <ac:spMkLst>
            <pc:docMk/>
            <pc:sldMk cId="1447072057" sldId="275"/>
            <ac:spMk id="6" creationId="{F15E2459-4ABE-408F-90DA-3D83BFBEC879}"/>
          </ac:spMkLst>
        </pc:spChg>
        <pc:spChg chg="add mod">
          <ac:chgData name="Kang Wallter" userId="d5c269cbe9dbe8bc" providerId="LiveId" clId="{11196821-CEE2-4914-AB28-310E4CB9AF4E}" dt="2020-11-03T02:51:27.512" v="2250" actId="1076"/>
          <ac:spMkLst>
            <pc:docMk/>
            <pc:sldMk cId="1447072057" sldId="275"/>
            <ac:spMk id="8" creationId="{0B62E107-F675-4DF4-A8A8-7ED4E2CB4DE7}"/>
          </ac:spMkLst>
        </pc:spChg>
        <pc:spChg chg="add del mod">
          <ac:chgData name="Kang Wallter" userId="d5c269cbe9dbe8bc" providerId="LiveId" clId="{11196821-CEE2-4914-AB28-310E4CB9AF4E}" dt="2020-11-03T02:52:39.635" v="2270" actId="478"/>
          <ac:spMkLst>
            <pc:docMk/>
            <pc:sldMk cId="1447072057" sldId="275"/>
            <ac:spMk id="10" creationId="{61C7B5FB-12A1-498D-A194-27E83EAE03A4}"/>
          </ac:spMkLst>
        </pc:spChg>
        <pc:picChg chg="add mod">
          <ac:chgData name="Kang Wallter" userId="d5c269cbe9dbe8bc" providerId="LiveId" clId="{11196821-CEE2-4914-AB28-310E4CB9AF4E}" dt="2020-11-03T02:42:53.704" v="2235" actId="1076"/>
          <ac:picMkLst>
            <pc:docMk/>
            <pc:sldMk cId="1447072057" sldId="275"/>
            <ac:picMk id="4" creationId="{72821218-0875-441F-B611-92B47182E5EB}"/>
          </ac:picMkLst>
        </pc:picChg>
      </pc:sldChg>
      <pc:sldChg chg="addSp delSp modSp new mod">
        <pc:chgData name="Kang Wallter" userId="d5c269cbe9dbe8bc" providerId="LiveId" clId="{11196821-CEE2-4914-AB28-310E4CB9AF4E}" dt="2020-11-03T02:54:55.113" v="2327" actId="1076"/>
        <pc:sldMkLst>
          <pc:docMk/>
          <pc:sldMk cId="1998164074" sldId="276"/>
        </pc:sldMkLst>
        <pc:spChg chg="mod">
          <ac:chgData name="Kang Wallter" userId="d5c269cbe9dbe8bc" providerId="LiveId" clId="{11196821-CEE2-4914-AB28-310E4CB9AF4E}" dt="2020-11-03T02:53:42.527" v="2311" actId="20577"/>
          <ac:spMkLst>
            <pc:docMk/>
            <pc:sldMk cId="1998164074" sldId="276"/>
            <ac:spMk id="2" creationId="{CAF6E2A7-72D0-4ADD-B5E8-384A22E693C1}"/>
          </ac:spMkLst>
        </pc:spChg>
        <pc:spChg chg="del">
          <ac:chgData name="Kang Wallter" userId="d5c269cbe9dbe8bc" providerId="LiveId" clId="{11196821-CEE2-4914-AB28-310E4CB9AF4E}" dt="2020-11-03T02:54:07.521" v="2318" actId="478"/>
          <ac:spMkLst>
            <pc:docMk/>
            <pc:sldMk cId="1998164074" sldId="276"/>
            <ac:spMk id="3" creationId="{752D6918-D0F9-4E7D-87D0-FC2B4049C7B9}"/>
          </ac:spMkLst>
        </pc:spChg>
        <pc:spChg chg="add mod">
          <ac:chgData name="Kang Wallter" userId="d5c269cbe9dbe8bc" providerId="LiveId" clId="{11196821-CEE2-4914-AB28-310E4CB9AF4E}" dt="2020-11-03T02:54:41.181" v="2324" actId="1076"/>
          <ac:spMkLst>
            <pc:docMk/>
            <pc:sldMk cId="1998164074" sldId="276"/>
            <ac:spMk id="6" creationId="{FFA16E01-2844-485A-BF2A-D254BFEB60DD}"/>
          </ac:spMkLst>
        </pc:spChg>
        <pc:spChg chg="add mod">
          <ac:chgData name="Kang Wallter" userId="d5c269cbe9dbe8bc" providerId="LiveId" clId="{11196821-CEE2-4914-AB28-310E4CB9AF4E}" dt="2020-11-03T02:54:43.861" v="2325" actId="1076"/>
          <ac:spMkLst>
            <pc:docMk/>
            <pc:sldMk cId="1998164074" sldId="276"/>
            <ac:spMk id="8" creationId="{AFB4F9D2-7FF4-4C4C-8C3D-F646AD98D00B}"/>
          </ac:spMkLst>
        </pc:spChg>
        <pc:spChg chg="add mod">
          <ac:chgData name="Kang Wallter" userId="d5c269cbe9dbe8bc" providerId="LiveId" clId="{11196821-CEE2-4914-AB28-310E4CB9AF4E}" dt="2020-11-03T02:54:55.113" v="2327" actId="1076"/>
          <ac:spMkLst>
            <pc:docMk/>
            <pc:sldMk cId="1998164074" sldId="276"/>
            <ac:spMk id="10" creationId="{CA0D36EC-0EB2-45ED-941E-C815A2819168}"/>
          </ac:spMkLst>
        </pc:spChg>
        <pc:picChg chg="add mod">
          <ac:chgData name="Kang Wallter" userId="d5c269cbe9dbe8bc" providerId="LiveId" clId="{11196821-CEE2-4914-AB28-310E4CB9AF4E}" dt="2020-11-03T02:54:11.558" v="2319" actId="14100"/>
          <ac:picMkLst>
            <pc:docMk/>
            <pc:sldMk cId="1998164074" sldId="276"/>
            <ac:picMk id="4" creationId="{3E8BAB87-8079-451C-B461-1B6A6E76D6BB}"/>
          </ac:picMkLst>
        </pc:picChg>
      </pc:sldChg>
      <pc:sldChg chg="addSp delSp modSp new mod">
        <pc:chgData name="Kang Wallter" userId="d5c269cbe9dbe8bc" providerId="LiveId" clId="{11196821-CEE2-4914-AB28-310E4CB9AF4E}" dt="2020-11-03T03:00:55.163" v="2649" actId="20577"/>
        <pc:sldMkLst>
          <pc:docMk/>
          <pc:sldMk cId="1062783585" sldId="277"/>
        </pc:sldMkLst>
        <pc:spChg chg="mod">
          <ac:chgData name="Kang Wallter" userId="d5c269cbe9dbe8bc" providerId="LiveId" clId="{11196821-CEE2-4914-AB28-310E4CB9AF4E}" dt="2020-11-03T03:00:55.163" v="2649" actId="20577"/>
          <ac:spMkLst>
            <pc:docMk/>
            <pc:sldMk cId="1062783585" sldId="277"/>
            <ac:spMk id="2" creationId="{E940AAC9-7A26-4627-AC39-CC47E4FA42A4}"/>
          </ac:spMkLst>
        </pc:spChg>
        <pc:spChg chg="del">
          <ac:chgData name="Kang Wallter" userId="d5c269cbe9dbe8bc" providerId="LiveId" clId="{11196821-CEE2-4914-AB28-310E4CB9AF4E}" dt="2020-11-03T02:55:19.573" v="2355" actId="478"/>
          <ac:spMkLst>
            <pc:docMk/>
            <pc:sldMk cId="1062783585" sldId="277"/>
            <ac:spMk id="3" creationId="{87FDD9D6-0354-4181-91AF-B0D2A0857345}"/>
          </ac:spMkLst>
        </pc:spChg>
        <pc:spChg chg="add mod">
          <ac:chgData name="Kang Wallter" userId="d5c269cbe9dbe8bc" providerId="LiveId" clId="{11196821-CEE2-4914-AB28-310E4CB9AF4E}" dt="2020-11-03T02:56:31.501" v="2419" actId="1076"/>
          <ac:spMkLst>
            <pc:docMk/>
            <pc:sldMk cId="1062783585" sldId="277"/>
            <ac:spMk id="6" creationId="{3AD1D9D2-460A-4735-A0AE-55B63F2ACE30}"/>
          </ac:spMkLst>
        </pc:spChg>
        <pc:spChg chg="add mod">
          <ac:chgData name="Kang Wallter" userId="d5c269cbe9dbe8bc" providerId="LiveId" clId="{11196821-CEE2-4914-AB28-310E4CB9AF4E}" dt="2020-11-03T02:56:29.741" v="2418" actId="1076"/>
          <ac:spMkLst>
            <pc:docMk/>
            <pc:sldMk cId="1062783585" sldId="277"/>
            <ac:spMk id="7" creationId="{943D7978-F878-4A5F-A622-F6C50DAA22DF}"/>
          </ac:spMkLst>
        </pc:spChg>
        <pc:picChg chg="add mod">
          <ac:chgData name="Kang Wallter" userId="d5c269cbe9dbe8bc" providerId="LiveId" clId="{11196821-CEE2-4914-AB28-310E4CB9AF4E}" dt="2020-11-03T02:55:30.651" v="2358" actId="14100"/>
          <ac:picMkLst>
            <pc:docMk/>
            <pc:sldMk cId="1062783585" sldId="277"/>
            <ac:picMk id="4" creationId="{3B22E339-2BA6-4DDC-8BA9-CA916B1B4FD0}"/>
          </ac:picMkLst>
        </pc:picChg>
        <pc:picChg chg="add mod">
          <ac:chgData name="Kang Wallter" userId="d5c269cbe9dbe8bc" providerId="LiveId" clId="{11196821-CEE2-4914-AB28-310E4CB9AF4E}" dt="2020-11-03T02:56:51.041" v="2423" actId="14100"/>
          <ac:picMkLst>
            <pc:docMk/>
            <pc:sldMk cId="1062783585" sldId="277"/>
            <ac:picMk id="8" creationId="{DB7D553D-7FAB-495A-9910-96D9F2C1E7AE}"/>
          </ac:picMkLst>
        </pc:picChg>
      </pc:sldChg>
      <pc:sldChg chg="addSp modSp new mod">
        <pc:chgData name="Kang Wallter" userId="d5c269cbe9dbe8bc" providerId="LiveId" clId="{11196821-CEE2-4914-AB28-310E4CB9AF4E}" dt="2020-11-03T02:58:22.164" v="2568" actId="14100"/>
        <pc:sldMkLst>
          <pc:docMk/>
          <pc:sldMk cId="3218076749" sldId="278"/>
        </pc:sldMkLst>
        <pc:spChg chg="mod">
          <ac:chgData name="Kang Wallter" userId="d5c269cbe9dbe8bc" providerId="LiveId" clId="{11196821-CEE2-4914-AB28-310E4CB9AF4E}" dt="2020-11-03T02:57:36.786" v="2482" actId="5793"/>
          <ac:spMkLst>
            <pc:docMk/>
            <pc:sldMk cId="3218076749" sldId="278"/>
            <ac:spMk id="2" creationId="{EFF143A0-3C76-4097-A60F-D71C3713FF05}"/>
          </ac:spMkLst>
        </pc:spChg>
        <pc:spChg chg="mod">
          <ac:chgData name="Kang Wallter" userId="d5c269cbe9dbe8bc" providerId="LiveId" clId="{11196821-CEE2-4914-AB28-310E4CB9AF4E}" dt="2020-11-03T02:58:01.938" v="2561" actId="20577"/>
          <ac:spMkLst>
            <pc:docMk/>
            <pc:sldMk cId="3218076749" sldId="278"/>
            <ac:spMk id="3" creationId="{009C4AC9-2354-4F12-AB8F-EF38F78E33CE}"/>
          </ac:spMkLst>
        </pc:spChg>
        <pc:spChg chg="add mod">
          <ac:chgData name="Kang Wallter" userId="d5c269cbe9dbe8bc" providerId="LiveId" clId="{11196821-CEE2-4914-AB28-310E4CB9AF4E}" dt="2020-11-03T02:57:49.051" v="2484" actId="1076"/>
          <ac:spMkLst>
            <pc:docMk/>
            <pc:sldMk cId="3218076749" sldId="278"/>
            <ac:spMk id="5" creationId="{B388B7F1-6BA7-47D1-956F-FFA4FE8BC44D}"/>
          </ac:spMkLst>
        </pc:spChg>
        <pc:picChg chg="add mod">
          <ac:chgData name="Kang Wallter" userId="d5c269cbe9dbe8bc" providerId="LiveId" clId="{11196821-CEE2-4914-AB28-310E4CB9AF4E}" dt="2020-11-03T02:58:22.164" v="2568" actId="14100"/>
          <ac:picMkLst>
            <pc:docMk/>
            <pc:sldMk cId="3218076749" sldId="278"/>
            <ac:picMk id="6" creationId="{198117E8-C3A9-46A9-A911-576A70AB289D}"/>
          </ac:picMkLst>
        </pc:picChg>
      </pc:sldChg>
      <pc:sldChg chg="addSp delSp modSp new mod">
        <pc:chgData name="Kang Wallter" userId="d5c269cbe9dbe8bc" providerId="LiveId" clId="{11196821-CEE2-4914-AB28-310E4CB9AF4E}" dt="2020-11-03T03:00:09.425" v="2610" actId="1076"/>
        <pc:sldMkLst>
          <pc:docMk/>
          <pc:sldMk cId="918630715" sldId="279"/>
        </pc:sldMkLst>
        <pc:spChg chg="mod">
          <ac:chgData name="Kang Wallter" userId="d5c269cbe9dbe8bc" providerId="LiveId" clId="{11196821-CEE2-4914-AB28-310E4CB9AF4E}" dt="2020-11-03T02:59:47.018" v="2606" actId="5793"/>
          <ac:spMkLst>
            <pc:docMk/>
            <pc:sldMk cId="918630715" sldId="279"/>
            <ac:spMk id="2" creationId="{2ADAD961-17DB-4DA7-A4D3-C9597CF0E55A}"/>
          </ac:spMkLst>
        </pc:spChg>
        <pc:spChg chg="del">
          <ac:chgData name="Kang Wallter" userId="d5c269cbe9dbe8bc" providerId="LiveId" clId="{11196821-CEE2-4914-AB28-310E4CB9AF4E}" dt="2020-11-03T03:00:05.720" v="2609"/>
          <ac:spMkLst>
            <pc:docMk/>
            <pc:sldMk cId="918630715" sldId="279"/>
            <ac:spMk id="3" creationId="{01CCC868-4763-4E1B-8049-2C72A23E205A}"/>
          </ac:spMkLst>
        </pc:spChg>
        <pc:spChg chg="add mod">
          <ac:chgData name="Kang Wallter" userId="d5c269cbe9dbe8bc" providerId="LiveId" clId="{11196821-CEE2-4914-AB28-310E4CB9AF4E}" dt="2020-11-03T02:59:54.431" v="2608" actId="1076"/>
          <ac:spMkLst>
            <pc:docMk/>
            <pc:sldMk cId="918630715" sldId="279"/>
            <ac:spMk id="5" creationId="{981DE6BF-B0F4-4BAE-9093-03992B1C313B}"/>
          </ac:spMkLst>
        </pc:spChg>
        <pc:picChg chg="add mod">
          <ac:chgData name="Kang Wallter" userId="d5c269cbe9dbe8bc" providerId="LiveId" clId="{11196821-CEE2-4914-AB28-310E4CB9AF4E}" dt="2020-11-03T03:00:09.425" v="2610" actId="1076"/>
          <ac:picMkLst>
            <pc:docMk/>
            <pc:sldMk cId="918630715" sldId="279"/>
            <ac:picMk id="6" creationId="{C1AE2F68-CAAE-459F-BA70-FACEAD4AEB1A}"/>
          </ac:picMkLst>
        </pc:picChg>
      </pc:sldChg>
      <pc:sldChg chg="addSp delSp modSp new mod">
        <pc:chgData name="Kang Wallter" userId="d5c269cbe9dbe8bc" providerId="LiveId" clId="{11196821-CEE2-4914-AB28-310E4CB9AF4E}" dt="2020-11-03T03:04:21.403" v="2912" actId="20577"/>
        <pc:sldMkLst>
          <pc:docMk/>
          <pc:sldMk cId="1372036827" sldId="280"/>
        </pc:sldMkLst>
        <pc:spChg chg="mod">
          <ac:chgData name="Kang Wallter" userId="d5c269cbe9dbe8bc" providerId="LiveId" clId="{11196821-CEE2-4914-AB28-310E4CB9AF4E}" dt="2020-11-03T03:01:35.574" v="2687" actId="20577"/>
          <ac:spMkLst>
            <pc:docMk/>
            <pc:sldMk cId="1372036827" sldId="280"/>
            <ac:spMk id="2" creationId="{224890B8-9E50-47C8-AF43-2D85E95CF135}"/>
          </ac:spMkLst>
        </pc:spChg>
        <pc:spChg chg="del">
          <ac:chgData name="Kang Wallter" userId="d5c269cbe9dbe8bc" providerId="LiveId" clId="{11196821-CEE2-4914-AB28-310E4CB9AF4E}" dt="2020-11-03T03:02:24.863" v="2692"/>
          <ac:spMkLst>
            <pc:docMk/>
            <pc:sldMk cId="1372036827" sldId="280"/>
            <ac:spMk id="3" creationId="{15556347-B950-4A8C-950C-2FBF27808788}"/>
          </ac:spMkLst>
        </pc:spChg>
        <pc:spChg chg="add mod">
          <ac:chgData name="Kang Wallter" userId="d5c269cbe9dbe8bc" providerId="LiveId" clId="{11196821-CEE2-4914-AB28-310E4CB9AF4E}" dt="2020-11-03T03:03:48.723" v="2832" actId="20577"/>
          <ac:spMkLst>
            <pc:docMk/>
            <pc:sldMk cId="1372036827" sldId="280"/>
            <ac:spMk id="6" creationId="{D391441B-864E-4825-9D2F-6510B99C6D6E}"/>
          </ac:spMkLst>
        </pc:spChg>
        <pc:spChg chg="add mod">
          <ac:chgData name="Kang Wallter" userId="d5c269cbe9dbe8bc" providerId="LiveId" clId="{11196821-CEE2-4914-AB28-310E4CB9AF4E}" dt="2020-11-03T03:04:21.403" v="2912" actId="20577"/>
          <ac:spMkLst>
            <pc:docMk/>
            <pc:sldMk cId="1372036827" sldId="280"/>
            <ac:spMk id="8" creationId="{8D707429-3EAD-40CA-A050-B8A462948944}"/>
          </ac:spMkLst>
        </pc:spChg>
        <pc:picChg chg="add mod">
          <ac:chgData name="Kang Wallter" userId="d5c269cbe9dbe8bc" providerId="LiveId" clId="{11196821-CEE2-4914-AB28-310E4CB9AF4E}" dt="2020-11-03T03:03:13.370" v="2697" actId="1076"/>
          <ac:picMkLst>
            <pc:docMk/>
            <pc:sldMk cId="1372036827" sldId="280"/>
            <ac:picMk id="4" creationId="{D4EE8FC4-2CDD-4D2B-9F5F-DCA493435AFF}"/>
          </ac:picMkLst>
        </pc:picChg>
        <pc:picChg chg="add mod">
          <ac:chgData name="Kang Wallter" userId="d5c269cbe9dbe8bc" providerId="LiveId" clId="{11196821-CEE2-4914-AB28-310E4CB9AF4E}" dt="2020-11-03T03:03:16.125" v="2698" actId="1076"/>
          <ac:picMkLst>
            <pc:docMk/>
            <pc:sldMk cId="1372036827" sldId="280"/>
            <ac:picMk id="5" creationId="{25B7443E-431F-41D2-A965-C1EF06C51152}"/>
          </ac:picMkLst>
        </pc:picChg>
      </pc:sldChg>
      <pc:sldChg chg="addSp modSp new mod">
        <pc:chgData name="Kang Wallter" userId="d5c269cbe9dbe8bc" providerId="LiveId" clId="{11196821-CEE2-4914-AB28-310E4CB9AF4E}" dt="2020-11-03T08:47:54.684" v="5350" actId="692"/>
        <pc:sldMkLst>
          <pc:docMk/>
          <pc:sldMk cId="3485634413" sldId="281"/>
        </pc:sldMkLst>
        <pc:spChg chg="mod">
          <ac:chgData name="Kang Wallter" userId="d5c269cbe9dbe8bc" providerId="LiveId" clId="{11196821-CEE2-4914-AB28-310E4CB9AF4E}" dt="2020-11-03T03:04:56.561" v="2965" actId="20577"/>
          <ac:spMkLst>
            <pc:docMk/>
            <pc:sldMk cId="3485634413" sldId="281"/>
            <ac:spMk id="2" creationId="{A9AF0C5F-5A3D-40B9-A71A-89C0AA4DBEC1}"/>
          </ac:spMkLst>
        </pc:spChg>
        <pc:spChg chg="mod">
          <ac:chgData name="Kang Wallter" userId="d5c269cbe9dbe8bc" providerId="LiveId" clId="{11196821-CEE2-4914-AB28-310E4CB9AF4E}" dt="2020-11-03T03:13:38.877" v="3074" actId="1076"/>
          <ac:spMkLst>
            <pc:docMk/>
            <pc:sldMk cId="3485634413" sldId="281"/>
            <ac:spMk id="3" creationId="{3C752627-7A7D-4748-83E2-7EC4D2DD2C65}"/>
          </ac:spMkLst>
        </pc:spChg>
        <pc:spChg chg="add mod">
          <ac:chgData name="Kang Wallter" userId="d5c269cbe9dbe8bc" providerId="LiveId" clId="{11196821-CEE2-4914-AB28-310E4CB9AF4E}" dt="2020-11-03T08:46:55.423" v="5333" actId="1076"/>
          <ac:spMkLst>
            <pc:docMk/>
            <pc:sldMk cId="3485634413" sldId="281"/>
            <ac:spMk id="4" creationId="{2CF5A185-324F-4E0E-8635-1734D36B8605}"/>
          </ac:spMkLst>
        </pc:spChg>
        <pc:spChg chg="add mod">
          <ac:chgData name="Kang Wallter" userId="d5c269cbe9dbe8bc" providerId="LiveId" clId="{11196821-CEE2-4914-AB28-310E4CB9AF4E}" dt="2020-11-03T08:46:40.968" v="5298" actId="1076"/>
          <ac:spMkLst>
            <pc:docMk/>
            <pc:sldMk cId="3485634413" sldId="281"/>
            <ac:spMk id="5" creationId="{D258F9E2-C987-494E-A11B-81B492222674}"/>
          </ac:spMkLst>
        </pc:spChg>
        <pc:spChg chg="add mod">
          <ac:chgData name="Kang Wallter" userId="d5c269cbe9dbe8bc" providerId="LiveId" clId="{11196821-CEE2-4914-AB28-310E4CB9AF4E}" dt="2020-11-03T08:47:17.182" v="5346"/>
          <ac:spMkLst>
            <pc:docMk/>
            <pc:sldMk cId="3485634413" sldId="281"/>
            <ac:spMk id="6" creationId="{84579405-A9CF-4D2D-B2BD-51B2F760A300}"/>
          </ac:spMkLst>
        </pc:spChg>
        <pc:spChg chg="add mod">
          <ac:chgData name="Kang Wallter" userId="d5c269cbe9dbe8bc" providerId="LiveId" clId="{11196821-CEE2-4914-AB28-310E4CB9AF4E}" dt="2020-11-03T03:14:08.055" v="3081" actId="404"/>
          <ac:spMkLst>
            <pc:docMk/>
            <pc:sldMk cId="3485634413" sldId="281"/>
            <ac:spMk id="7" creationId="{CC6005F5-ECD6-4F10-8A99-A7C13278BA97}"/>
          </ac:spMkLst>
        </pc:spChg>
        <pc:spChg chg="add mod">
          <ac:chgData name="Kang Wallter" userId="d5c269cbe9dbe8bc" providerId="LiveId" clId="{11196821-CEE2-4914-AB28-310E4CB9AF4E}" dt="2020-11-03T08:47:54.684" v="5350" actId="692"/>
          <ac:spMkLst>
            <pc:docMk/>
            <pc:sldMk cId="3485634413" sldId="281"/>
            <ac:spMk id="8" creationId="{5BA9B5FB-B117-47F2-9544-2C76FCD351C3}"/>
          </ac:spMkLst>
        </pc:spChg>
        <pc:spChg chg="add mod">
          <ac:chgData name="Kang Wallter" userId="d5c269cbe9dbe8bc" providerId="LiveId" clId="{11196821-CEE2-4914-AB28-310E4CB9AF4E}" dt="2020-11-03T08:47:04.580" v="5336" actId="1076"/>
          <ac:spMkLst>
            <pc:docMk/>
            <pc:sldMk cId="3485634413" sldId="281"/>
            <ac:spMk id="9" creationId="{2C841155-3E01-4E01-AE58-640876E19EF5}"/>
          </ac:spMkLst>
        </pc:spChg>
        <pc:spChg chg="add mod">
          <ac:chgData name="Kang Wallter" userId="d5c269cbe9dbe8bc" providerId="LiveId" clId="{11196821-CEE2-4914-AB28-310E4CB9AF4E}" dt="2020-11-03T03:14:42.121" v="3088" actId="20577"/>
          <ac:spMkLst>
            <pc:docMk/>
            <pc:sldMk cId="3485634413" sldId="281"/>
            <ac:spMk id="11" creationId="{D517DC32-3561-4A56-B546-895998ADB8D7}"/>
          </ac:spMkLst>
        </pc:spChg>
        <pc:spChg chg="add mod">
          <ac:chgData name="Kang Wallter" userId="d5c269cbe9dbe8bc" providerId="LiveId" clId="{11196821-CEE2-4914-AB28-310E4CB9AF4E}" dt="2020-11-03T08:47:54.684" v="5350" actId="692"/>
          <ac:spMkLst>
            <pc:docMk/>
            <pc:sldMk cId="3485634413" sldId="281"/>
            <ac:spMk id="13" creationId="{1FC65517-6254-4605-BC78-B47D0DEAFA6E}"/>
          </ac:spMkLst>
        </pc:spChg>
      </pc:sldChg>
      <pc:sldChg chg="addSp modSp new mod">
        <pc:chgData name="Kang Wallter" userId="d5c269cbe9dbe8bc" providerId="LiveId" clId="{11196821-CEE2-4914-AB28-310E4CB9AF4E}" dt="2020-11-03T03:19:14.100" v="3734" actId="13822"/>
        <pc:sldMkLst>
          <pc:docMk/>
          <pc:sldMk cId="3781111708" sldId="282"/>
        </pc:sldMkLst>
        <pc:spChg chg="mod">
          <ac:chgData name="Kang Wallter" userId="d5c269cbe9dbe8bc" providerId="LiveId" clId="{11196821-CEE2-4914-AB28-310E4CB9AF4E}" dt="2020-11-03T03:15:02.844" v="3124" actId="20577"/>
          <ac:spMkLst>
            <pc:docMk/>
            <pc:sldMk cId="3781111708" sldId="282"/>
            <ac:spMk id="2" creationId="{8CAD6005-9D06-4A39-A218-7035EBBD2612}"/>
          </ac:spMkLst>
        </pc:spChg>
        <pc:spChg chg="mod">
          <ac:chgData name="Kang Wallter" userId="d5c269cbe9dbe8bc" providerId="LiveId" clId="{11196821-CEE2-4914-AB28-310E4CB9AF4E}" dt="2020-11-03T03:17:10.924" v="3634" actId="20577"/>
          <ac:spMkLst>
            <pc:docMk/>
            <pc:sldMk cId="3781111708" sldId="282"/>
            <ac:spMk id="3" creationId="{ED1F167B-B91B-458F-8292-560963F7157B}"/>
          </ac:spMkLst>
        </pc:spChg>
        <pc:spChg chg="add mod">
          <ac:chgData name="Kang Wallter" userId="d5c269cbe9dbe8bc" providerId="LiveId" clId="{11196821-CEE2-4914-AB28-310E4CB9AF4E}" dt="2020-11-03T03:17:39.255" v="3638" actId="1076"/>
          <ac:spMkLst>
            <pc:docMk/>
            <pc:sldMk cId="3781111708" sldId="282"/>
            <ac:spMk id="5" creationId="{E7846502-D921-4B70-A2A3-0488E2314D62}"/>
          </ac:spMkLst>
        </pc:spChg>
        <pc:spChg chg="add mod">
          <ac:chgData name="Kang Wallter" userId="d5c269cbe9dbe8bc" providerId="LiveId" clId="{11196821-CEE2-4914-AB28-310E4CB9AF4E}" dt="2020-11-03T03:18:39.375" v="3731" actId="20577"/>
          <ac:spMkLst>
            <pc:docMk/>
            <pc:sldMk cId="3781111708" sldId="282"/>
            <ac:spMk id="7" creationId="{92BE84E6-1AC9-4B2B-A073-C0C4C7502603}"/>
          </ac:spMkLst>
        </pc:spChg>
        <pc:picChg chg="add mod">
          <ac:chgData name="Kang Wallter" userId="d5c269cbe9dbe8bc" providerId="LiveId" clId="{11196821-CEE2-4914-AB28-310E4CB9AF4E}" dt="2020-11-03T03:18:17.501" v="3641" actId="14100"/>
          <ac:picMkLst>
            <pc:docMk/>
            <pc:sldMk cId="3781111708" sldId="282"/>
            <ac:picMk id="6" creationId="{B586AFB0-ED97-4D02-847C-77D5BCF4F5CB}"/>
          </ac:picMkLst>
        </pc:picChg>
        <pc:picChg chg="add mod">
          <ac:chgData name="Kang Wallter" userId="d5c269cbe9dbe8bc" providerId="LiveId" clId="{11196821-CEE2-4914-AB28-310E4CB9AF4E}" dt="2020-11-03T03:19:14.100" v="3734" actId="13822"/>
          <ac:picMkLst>
            <pc:docMk/>
            <pc:sldMk cId="3781111708" sldId="282"/>
            <ac:picMk id="8" creationId="{45B2EBE9-6B02-4403-A632-CA476BC2386D}"/>
          </ac:picMkLst>
        </pc:picChg>
      </pc:sldChg>
      <pc:sldChg chg="addSp modSp new mod">
        <pc:chgData name="Kang Wallter" userId="d5c269cbe9dbe8bc" providerId="LiveId" clId="{11196821-CEE2-4914-AB28-310E4CB9AF4E}" dt="2020-11-03T03:27:12.092" v="4240" actId="1076"/>
        <pc:sldMkLst>
          <pc:docMk/>
          <pc:sldMk cId="3702613212" sldId="283"/>
        </pc:sldMkLst>
        <pc:spChg chg="mod">
          <ac:chgData name="Kang Wallter" userId="d5c269cbe9dbe8bc" providerId="LiveId" clId="{11196821-CEE2-4914-AB28-310E4CB9AF4E}" dt="2020-11-03T03:20:11.332" v="3772" actId="20577"/>
          <ac:spMkLst>
            <pc:docMk/>
            <pc:sldMk cId="3702613212" sldId="283"/>
            <ac:spMk id="2" creationId="{3FFA6640-C5E9-4A0B-9676-AB485874871E}"/>
          </ac:spMkLst>
        </pc:spChg>
        <pc:spChg chg="mod">
          <ac:chgData name="Kang Wallter" userId="d5c269cbe9dbe8bc" providerId="LiveId" clId="{11196821-CEE2-4914-AB28-310E4CB9AF4E}" dt="2020-11-03T03:26:32.591" v="4234" actId="20577"/>
          <ac:spMkLst>
            <pc:docMk/>
            <pc:sldMk cId="3702613212" sldId="283"/>
            <ac:spMk id="3" creationId="{5F9C74E4-1A45-4537-BF1D-7F2F2DB3AD32}"/>
          </ac:spMkLst>
        </pc:spChg>
        <pc:spChg chg="add mod">
          <ac:chgData name="Kang Wallter" userId="d5c269cbe9dbe8bc" providerId="LiveId" clId="{11196821-CEE2-4914-AB28-310E4CB9AF4E}" dt="2020-11-03T03:27:12.092" v="4240" actId="1076"/>
          <ac:spMkLst>
            <pc:docMk/>
            <pc:sldMk cId="3702613212" sldId="283"/>
            <ac:spMk id="6" creationId="{9D1192DF-5EEB-4539-9A3F-A54296ADEE34}"/>
          </ac:spMkLst>
        </pc:spChg>
        <pc:picChg chg="add mod">
          <ac:chgData name="Kang Wallter" userId="d5c269cbe9dbe8bc" providerId="LiveId" clId="{11196821-CEE2-4914-AB28-310E4CB9AF4E}" dt="2020-11-03T03:21:13.502" v="3777" actId="1076"/>
          <ac:picMkLst>
            <pc:docMk/>
            <pc:sldMk cId="3702613212" sldId="283"/>
            <ac:picMk id="4" creationId="{E3FA6825-F21A-455A-AB9B-F69B8575E1A1}"/>
          </ac:picMkLst>
        </pc:picChg>
      </pc:sldChg>
      <pc:sldChg chg="modSp new mod">
        <pc:chgData name="Kang Wallter" userId="d5c269cbe9dbe8bc" providerId="LiveId" clId="{11196821-CEE2-4914-AB28-310E4CB9AF4E}" dt="2020-11-03T03:29:00.677" v="4566" actId="20577"/>
        <pc:sldMkLst>
          <pc:docMk/>
          <pc:sldMk cId="1077406534" sldId="284"/>
        </pc:sldMkLst>
        <pc:spChg chg="mod">
          <ac:chgData name="Kang Wallter" userId="d5c269cbe9dbe8bc" providerId="LiveId" clId="{11196821-CEE2-4914-AB28-310E4CB9AF4E}" dt="2020-11-03T03:27:55.806" v="4284" actId="20577"/>
          <ac:spMkLst>
            <pc:docMk/>
            <pc:sldMk cId="1077406534" sldId="284"/>
            <ac:spMk id="2" creationId="{E9E52B24-A2B7-41C8-865B-BB12167850B3}"/>
          </ac:spMkLst>
        </pc:spChg>
        <pc:spChg chg="mod">
          <ac:chgData name="Kang Wallter" userId="d5c269cbe9dbe8bc" providerId="LiveId" clId="{11196821-CEE2-4914-AB28-310E4CB9AF4E}" dt="2020-11-03T03:29:00.677" v="4566" actId="20577"/>
          <ac:spMkLst>
            <pc:docMk/>
            <pc:sldMk cId="1077406534" sldId="284"/>
            <ac:spMk id="3" creationId="{CF71C75D-4042-4003-B16E-58D23DECB1CE}"/>
          </ac:spMkLst>
        </pc:spChg>
      </pc:sldChg>
      <pc:sldChg chg="addSp modSp new mod">
        <pc:chgData name="Kang Wallter" userId="d5c269cbe9dbe8bc" providerId="LiveId" clId="{11196821-CEE2-4914-AB28-310E4CB9AF4E}" dt="2020-11-03T03:37:39.393" v="4959" actId="14100"/>
        <pc:sldMkLst>
          <pc:docMk/>
          <pc:sldMk cId="2251764128" sldId="285"/>
        </pc:sldMkLst>
        <pc:spChg chg="mod">
          <ac:chgData name="Kang Wallter" userId="d5c269cbe9dbe8bc" providerId="LiveId" clId="{11196821-CEE2-4914-AB28-310E4CB9AF4E}" dt="2020-11-03T03:29:38.579" v="4594" actId="20577"/>
          <ac:spMkLst>
            <pc:docMk/>
            <pc:sldMk cId="2251764128" sldId="285"/>
            <ac:spMk id="2" creationId="{FCB33141-CD62-4CFD-B580-C417C0B289FB}"/>
          </ac:spMkLst>
        </pc:spChg>
        <pc:spChg chg="mod">
          <ac:chgData name="Kang Wallter" userId="d5c269cbe9dbe8bc" providerId="LiveId" clId="{11196821-CEE2-4914-AB28-310E4CB9AF4E}" dt="2020-11-03T03:36:59.004" v="4950" actId="20577"/>
          <ac:spMkLst>
            <pc:docMk/>
            <pc:sldMk cId="2251764128" sldId="285"/>
            <ac:spMk id="3" creationId="{B170309A-C18D-4B39-ADE2-270BB009D0C4}"/>
          </ac:spMkLst>
        </pc:spChg>
        <pc:spChg chg="add mod">
          <ac:chgData name="Kang Wallter" userId="d5c269cbe9dbe8bc" providerId="LiveId" clId="{11196821-CEE2-4914-AB28-310E4CB9AF4E}" dt="2020-11-03T03:33:30.817" v="4851" actId="1076"/>
          <ac:spMkLst>
            <pc:docMk/>
            <pc:sldMk cId="2251764128" sldId="285"/>
            <ac:spMk id="5" creationId="{38B555E8-6062-4037-B6EE-15A94ED68A67}"/>
          </ac:spMkLst>
        </pc:spChg>
        <pc:spChg chg="add mod">
          <ac:chgData name="Kang Wallter" userId="d5c269cbe9dbe8bc" providerId="LiveId" clId="{11196821-CEE2-4914-AB28-310E4CB9AF4E}" dt="2020-11-03T03:37:39.393" v="4959" actId="14100"/>
          <ac:spMkLst>
            <pc:docMk/>
            <pc:sldMk cId="2251764128" sldId="285"/>
            <ac:spMk id="7" creationId="{F9E446F0-328B-4D14-B4A6-0823D2E1FECF}"/>
          </ac:spMkLst>
        </pc:spChg>
      </pc:sldChg>
      <pc:sldChg chg="addSp modSp new mod">
        <pc:chgData name="Kang Wallter" userId="d5c269cbe9dbe8bc" providerId="LiveId" clId="{11196821-CEE2-4914-AB28-310E4CB9AF4E}" dt="2020-11-03T03:46:33.325" v="5278" actId="14100"/>
        <pc:sldMkLst>
          <pc:docMk/>
          <pc:sldMk cId="3540312676" sldId="286"/>
        </pc:sldMkLst>
        <pc:spChg chg="mod">
          <ac:chgData name="Kang Wallter" userId="d5c269cbe9dbe8bc" providerId="LiveId" clId="{11196821-CEE2-4914-AB28-310E4CB9AF4E}" dt="2020-11-03T03:38:24.499" v="5000" actId="20577"/>
          <ac:spMkLst>
            <pc:docMk/>
            <pc:sldMk cId="3540312676" sldId="286"/>
            <ac:spMk id="2" creationId="{CB3093B0-96D6-4C16-BE67-6C6D426AA9CF}"/>
          </ac:spMkLst>
        </pc:spChg>
        <pc:spChg chg="mod">
          <ac:chgData name="Kang Wallter" userId="d5c269cbe9dbe8bc" providerId="LiveId" clId="{11196821-CEE2-4914-AB28-310E4CB9AF4E}" dt="2020-11-03T03:43:39.209" v="5182" actId="20577"/>
          <ac:spMkLst>
            <pc:docMk/>
            <pc:sldMk cId="3540312676" sldId="286"/>
            <ac:spMk id="3" creationId="{B6E7A187-CDB5-4833-A279-653786B104D6}"/>
          </ac:spMkLst>
        </pc:spChg>
        <pc:spChg chg="add mod">
          <ac:chgData name="Kang Wallter" userId="d5c269cbe9dbe8bc" providerId="LiveId" clId="{11196821-CEE2-4914-AB28-310E4CB9AF4E}" dt="2020-11-03T03:45:15.359" v="5184" actId="1076"/>
          <ac:spMkLst>
            <pc:docMk/>
            <pc:sldMk cId="3540312676" sldId="286"/>
            <ac:spMk id="5" creationId="{4367C257-8FA4-440A-AA81-02AB60DC6CDE}"/>
          </ac:spMkLst>
        </pc:spChg>
        <pc:spChg chg="add mod">
          <ac:chgData name="Kang Wallter" userId="d5c269cbe9dbe8bc" providerId="LiveId" clId="{11196821-CEE2-4914-AB28-310E4CB9AF4E}" dt="2020-11-03T03:46:33.325" v="5278" actId="14100"/>
          <ac:spMkLst>
            <pc:docMk/>
            <pc:sldMk cId="3540312676" sldId="286"/>
            <ac:spMk id="7" creationId="{0D9D9B83-2CFC-40F7-95B3-45F673D57555}"/>
          </ac:spMkLst>
        </pc:spChg>
      </pc:sldChg>
      <pc:sldChg chg="addSp delSp modSp new mod">
        <pc:chgData name="Kang Wallter" userId="d5c269cbe9dbe8bc" providerId="LiveId" clId="{11196821-CEE2-4914-AB28-310E4CB9AF4E}" dt="2020-11-03T03:46:48.745" v="5282" actId="1076"/>
        <pc:sldMkLst>
          <pc:docMk/>
          <pc:sldMk cId="1640230299" sldId="287"/>
        </pc:sldMkLst>
        <pc:spChg chg="del">
          <ac:chgData name="Kang Wallter" userId="d5c269cbe9dbe8bc" providerId="LiveId" clId="{11196821-CEE2-4914-AB28-310E4CB9AF4E}" dt="2020-11-03T03:45:32.744" v="5186" actId="478"/>
          <ac:spMkLst>
            <pc:docMk/>
            <pc:sldMk cId="1640230299" sldId="287"/>
            <ac:spMk id="2" creationId="{1096C9F6-B023-40B2-B94D-AF1F94D7D61F}"/>
          </ac:spMkLst>
        </pc:spChg>
        <pc:spChg chg="del">
          <ac:chgData name="Kang Wallter" userId="d5c269cbe9dbe8bc" providerId="LiveId" clId="{11196821-CEE2-4914-AB28-310E4CB9AF4E}" dt="2020-11-03T03:45:32.744" v="5186" actId="478"/>
          <ac:spMkLst>
            <pc:docMk/>
            <pc:sldMk cId="1640230299" sldId="287"/>
            <ac:spMk id="3" creationId="{D7642B67-5A5C-43A0-BFDC-1B38FD9570DE}"/>
          </ac:spMkLst>
        </pc:spChg>
        <pc:spChg chg="add mod">
          <ac:chgData name="Kang Wallter" userId="d5c269cbe9dbe8bc" providerId="LiveId" clId="{11196821-CEE2-4914-AB28-310E4CB9AF4E}" dt="2020-11-03T03:46:45.169" v="5281" actId="20577"/>
          <ac:spMkLst>
            <pc:docMk/>
            <pc:sldMk cId="1640230299" sldId="287"/>
            <ac:spMk id="5" creationId="{D029ED54-560A-447E-A538-714C896DAB7F}"/>
          </ac:spMkLst>
        </pc:spChg>
        <pc:spChg chg="add mod">
          <ac:chgData name="Kang Wallter" userId="d5c269cbe9dbe8bc" providerId="LiveId" clId="{11196821-CEE2-4914-AB28-310E4CB9AF4E}" dt="2020-11-03T03:46:48.745" v="5282" actId="1076"/>
          <ac:spMkLst>
            <pc:docMk/>
            <pc:sldMk cId="1640230299" sldId="287"/>
            <ac:spMk id="6" creationId="{D1A392D0-7155-43EC-828B-80B150C5A15B}"/>
          </ac:spMkLst>
        </pc:spChg>
      </pc:sldChg>
      <pc:sldChg chg="addSp modSp new mod">
        <pc:chgData name="Kang Wallter" userId="d5c269cbe9dbe8bc" providerId="LiveId" clId="{11196821-CEE2-4914-AB28-310E4CB9AF4E}" dt="2020-11-03T08:51:19.267" v="5751" actId="1076"/>
        <pc:sldMkLst>
          <pc:docMk/>
          <pc:sldMk cId="1657475468" sldId="288"/>
        </pc:sldMkLst>
        <pc:spChg chg="mod">
          <ac:chgData name="Kang Wallter" userId="d5c269cbe9dbe8bc" providerId="LiveId" clId="{11196821-CEE2-4914-AB28-310E4CB9AF4E}" dt="2020-11-03T08:48:12.123" v="5391" actId="20577"/>
          <ac:spMkLst>
            <pc:docMk/>
            <pc:sldMk cId="1657475468" sldId="288"/>
            <ac:spMk id="2" creationId="{AD434C25-0105-4879-A3F0-C09042132340}"/>
          </ac:spMkLst>
        </pc:spChg>
        <pc:spChg chg="mod">
          <ac:chgData name="Kang Wallter" userId="d5c269cbe9dbe8bc" providerId="LiveId" clId="{11196821-CEE2-4914-AB28-310E4CB9AF4E}" dt="2020-11-03T08:50:07.816" v="5735" actId="14100"/>
          <ac:spMkLst>
            <pc:docMk/>
            <pc:sldMk cId="1657475468" sldId="288"/>
            <ac:spMk id="3" creationId="{39B2A6EB-FD4A-48D3-BE56-54DA33B7CF22}"/>
          </ac:spMkLst>
        </pc:spChg>
        <pc:spChg chg="add mod">
          <ac:chgData name="Kang Wallter" userId="d5c269cbe9dbe8bc" providerId="LiveId" clId="{11196821-CEE2-4914-AB28-310E4CB9AF4E}" dt="2020-11-03T08:50:44.218" v="5745" actId="14100"/>
          <ac:spMkLst>
            <pc:docMk/>
            <pc:sldMk cId="1657475468" sldId="288"/>
            <ac:spMk id="5" creationId="{320C3792-73B4-476C-95A3-D5273DBC0D84}"/>
          </ac:spMkLst>
        </pc:spChg>
        <pc:spChg chg="add mod">
          <ac:chgData name="Kang Wallter" userId="d5c269cbe9dbe8bc" providerId="LiveId" clId="{11196821-CEE2-4914-AB28-310E4CB9AF4E}" dt="2020-11-03T08:50:46.906" v="5746" actId="1076"/>
          <ac:spMkLst>
            <pc:docMk/>
            <pc:sldMk cId="1657475468" sldId="288"/>
            <ac:spMk id="7" creationId="{9C7DAB84-A66A-4A08-BCC8-9D1D6405E123}"/>
          </ac:spMkLst>
        </pc:spChg>
        <pc:picChg chg="add mod">
          <ac:chgData name="Kang Wallter" userId="d5c269cbe9dbe8bc" providerId="LiveId" clId="{11196821-CEE2-4914-AB28-310E4CB9AF4E}" dt="2020-11-03T08:51:19.267" v="5751" actId="1076"/>
          <ac:picMkLst>
            <pc:docMk/>
            <pc:sldMk cId="1657475468" sldId="288"/>
            <ac:picMk id="9" creationId="{13A0E436-48C2-4013-8661-1C4C35CD68FF}"/>
          </ac:picMkLst>
        </pc:picChg>
      </pc:sldChg>
      <pc:sldChg chg="addSp modSp new mod">
        <pc:chgData name="Kang Wallter" userId="d5c269cbe9dbe8bc" providerId="LiveId" clId="{11196821-CEE2-4914-AB28-310E4CB9AF4E}" dt="2020-11-03T09:03:05.674" v="5897"/>
        <pc:sldMkLst>
          <pc:docMk/>
          <pc:sldMk cId="1623175282" sldId="289"/>
        </pc:sldMkLst>
        <pc:spChg chg="mod">
          <ac:chgData name="Kang Wallter" userId="d5c269cbe9dbe8bc" providerId="LiveId" clId="{11196821-CEE2-4914-AB28-310E4CB9AF4E}" dt="2020-11-03T09:03:05.674" v="5897"/>
          <ac:spMkLst>
            <pc:docMk/>
            <pc:sldMk cId="1623175282" sldId="289"/>
            <ac:spMk id="2" creationId="{04D41441-035A-4C23-85EC-2578AF8C2F6A}"/>
          </ac:spMkLst>
        </pc:spChg>
        <pc:spChg chg="mod">
          <ac:chgData name="Kang Wallter" userId="d5c269cbe9dbe8bc" providerId="LiveId" clId="{11196821-CEE2-4914-AB28-310E4CB9AF4E}" dt="2020-11-03T08:58:12.483" v="5839" actId="20577"/>
          <ac:spMkLst>
            <pc:docMk/>
            <pc:sldMk cId="1623175282" sldId="289"/>
            <ac:spMk id="3" creationId="{C05602BA-E65B-4FCF-8F95-C3BF59DDA69A}"/>
          </ac:spMkLst>
        </pc:spChg>
        <pc:spChg chg="add mod">
          <ac:chgData name="Kang Wallter" userId="d5c269cbe9dbe8bc" providerId="LiveId" clId="{11196821-CEE2-4914-AB28-310E4CB9AF4E}" dt="2020-11-03T08:59:06.044" v="5846" actId="1076"/>
          <ac:spMkLst>
            <pc:docMk/>
            <pc:sldMk cId="1623175282" sldId="289"/>
            <ac:spMk id="7" creationId="{380F19D2-1198-4BD0-B340-0DA38E4FA72E}"/>
          </ac:spMkLst>
        </pc:spChg>
        <pc:picChg chg="add mod">
          <ac:chgData name="Kang Wallter" userId="d5c269cbe9dbe8bc" providerId="LiveId" clId="{11196821-CEE2-4914-AB28-310E4CB9AF4E}" dt="2020-11-03T08:58:37.052" v="5841"/>
          <ac:picMkLst>
            <pc:docMk/>
            <pc:sldMk cId="1623175282" sldId="289"/>
            <ac:picMk id="4" creationId="{946745FA-9139-43ED-8116-6B8DFC0E80B7}"/>
          </ac:picMkLst>
        </pc:picChg>
        <pc:picChg chg="add mod">
          <ac:chgData name="Kang Wallter" userId="d5c269cbe9dbe8bc" providerId="LiveId" clId="{11196821-CEE2-4914-AB28-310E4CB9AF4E}" dt="2020-11-03T08:58:50.076" v="5844" actId="1076"/>
          <ac:picMkLst>
            <pc:docMk/>
            <pc:sldMk cId="1623175282" sldId="289"/>
            <ac:picMk id="5" creationId="{1D56F33B-22F7-4241-8C6A-6AE85DC057D0}"/>
          </ac:picMkLst>
        </pc:picChg>
      </pc:sldChg>
      <pc:sldChg chg="addSp delSp modSp new mod">
        <pc:chgData name="Kang Wallter" userId="d5c269cbe9dbe8bc" providerId="LiveId" clId="{11196821-CEE2-4914-AB28-310E4CB9AF4E}" dt="2020-11-03T09:02:30.528" v="5857" actId="1076"/>
        <pc:sldMkLst>
          <pc:docMk/>
          <pc:sldMk cId="1507365758" sldId="290"/>
        </pc:sldMkLst>
        <pc:spChg chg="del">
          <ac:chgData name="Kang Wallter" userId="d5c269cbe9dbe8bc" providerId="LiveId" clId="{11196821-CEE2-4914-AB28-310E4CB9AF4E}" dt="2020-11-03T08:59:18.732" v="5848" actId="478"/>
          <ac:spMkLst>
            <pc:docMk/>
            <pc:sldMk cId="1507365758" sldId="290"/>
            <ac:spMk id="2" creationId="{D759AD34-6756-4124-85D2-A7EDD9C2A2A6}"/>
          </ac:spMkLst>
        </pc:spChg>
        <pc:spChg chg="del">
          <ac:chgData name="Kang Wallter" userId="d5c269cbe9dbe8bc" providerId="LiveId" clId="{11196821-CEE2-4914-AB28-310E4CB9AF4E}" dt="2020-11-03T08:59:35.276" v="5853" actId="478"/>
          <ac:spMkLst>
            <pc:docMk/>
            <pc:sldMk cId="1507365758" sldId="290"/>
            <ac:spMk id="3" creationId="{5C4B25BC-C14C-439D-B169-6CB2F0407518}"/>
          </ac:spMkLst>
        </pc:spChg>
        <pc:spChg chg="add mod">
          <ac:chgData name="Kang Wallter" userId="d5c269cbe9dbe8bc" providerId="LiveId" clId="{11196821-CEE2-4914-AB28-310E4CB9AF4E}" dt="2020-11-03T09:01:59.513" v="5855" actId="1076"/>
          <ac:spMkLst>
            <pc:docMk/>
            <pc:sldMk cId="1507365758" sldId="290"/>
            <ac:spMk id="6" creationId="{CA21CFC8-828C-47A2-99EC-6EE0295E946A}"/>
          </ac:spMkLst>
        </pc:spChg>
        <pc:spChg chg="add mod">
          <ac:chgData name="Kang Wallter" userId="d5c269cbe9dbe8bc" providerId="LiveId" clId="{11196821-CEE2-4914-AB28-310E4CB9AF4E}" dt="2020-11-03T09:02:30.528" v="5857" actId="1076"/>
          <ac:spMkLst>
            <pc:docMk/>
            <pc:sldMk cId="1507365758" sldId="290"/>
            <ac:spMk id="8" creationId="{29A2CA8E-0D77-4A3A-9D85-2E7D5C357266}"/>
          </ac:spMkLst>
        </pc:spChg>
        <pc:picChg chg="add mod">
          <ac:chgData name="Kang Wallter" userId="d5c269cbe9dbe8bc" providerId="LiveId" clId="{11196821-CEE2-4914-AB28-310E4CB9AF4E}" dt="2020-11-03T08:59:30.225" v="5852" actId="1076"/>
          <ac:picMkLst>
            <pc:docMk/>
            <pc:sldMk cId="1507365758" sldId="290"/>
            <ac:picMk id="4" creationId="{27DF79CE-8805-43C3-9D08-FF72EC2D7E0C}"/>
          </ac:picMkLst>
        </pc:picChg>
      </pc:sldChg>
      <pc:sldChg chg="addSp delSp modSp new mod">
        <pc:chgData name="Kang Wallter" userId="d5c269cbe9dbe8bc" providerId="LiveId" clId="{11196821-CEE2-4914-AB28-310E4CB9AF4E}" dt="2020-11-03T09:03:58.122" v="5935" actId="14100"/>
        <pc:sldMkLst>
          <pc:docMk/>
          <pc:sldMk cId="670420238" sldId="291"/>
        </pc:sldMkLst>
        <pc:spChg chg="mod">
          <ac:chgData name="Kang Wallter" userId="d5c269cbe9dbe8bc" providerId="LiveId" clId="{11196821-CEE2-4914-AB28-310E4CB9AF4E}" dt="2020-11-03T09:03:13.433" v="5926" actId="20577"/>
          <ac:spMkLst>
            <pc:docMk/>
            <pc:sldMk cId="670420238" sldId="291"/>
            <ac:spMk id="2" creationId="{E0A38E1A-437E-4003-986E-C3A288C87793}"/>
          </ac:spMkLst>
        </pc:spChg>
        <pc:spChg chg="del">
          <ac:chgData name="Kang Wallter" userId="d5c269cbe9dbe8bc" providerId="LiveId" clId="{11196821-CEE2-4914-AB28-310E4CB9AF4E}" dt="2020-11-03T09:03:53.647" v="5933" actId="478"/>
          <ac:spMkLst>
            <pc:docMk/>
            <pc:sldMk cId="670420238" sldId="291"/>
            <ac:spMk id="3" creationId="{F067E5CA-84A4-47FA-AA5B-CF59130F9B36}"/>
          </ac:spMkLst>
        </pc:spChg>
        <pc:spChg chg="add mod">
          <ac:chgData name="Kang Wallter" userId="d5c269cbe9dbe8bc" providerId="LiveId" clId="{11196821-CEE2-4914-AB28-310E4CB9AF4E}" dt="2020-11-03T09:03:41.201" v="5931" actId="1076"/>
          <ac:spMkLst>
            <pc:docMk/>
            <pc:sldMk cId="670420238" sldId="291"/>
            <ac:spMk id="6" creationId="{77DAC3E3-518C-4FBD-BC84-425363FCC0AE}"/>
          </ac:spMkLst>
        </pc:spChg>
        <pc:picChg chg="add mod">
          <ac:chgData name="Kang Wallter" userId="d5c269cbe9dbe8bc" providerId="LiveId" clId="{11196821-CEE2-4914-AB28-310E4CB9AF4E}" dt="2020-11-03T09:03:25.788" v="5929" actId="14100"/>
          <ac:picMkLst>
            <pc:docMk/>
            <pc:sldMk cId="670420238" sldId="291"/>
            <ac:picMk id="4" creationId="{74AEBCCA-ACBD-453B-BDBC-22FA42F91187}"/>
          </ac:picMkLst>
        </pc:picChg>
        <pc:picChg chg="add mod">
          <ac:chgData name="Kang Wallter" userId="d5c269cbe9dbe8bc" providerId="LiveId" clId="{11196821-CEE2-4914-AB28-310E4CB9AF4E}" dt="2020-11-03T09:03:58.122" v="5935" actId="14100"/>
          <ac:picMkLst>
            <pc:docMk/>
            <pc:sldMk cId="670420238" sldId="291"/>
            <ac:picMk id="7" creationId="{148BB623-F925-4519-8AA0-D3ECAA6868D5}"/>
          </ac:picMkLst>
        </pc:picChg>
      </pc:sldChg>
      <pc:sldChg chg="addSp modSp new mod">
        <pc:chgData name="Kang Wallter" userId="d5c269cbe9dbe8bc" providerId="LiveId" clId="{11196821-CEE2-4914-AB28-310E4CB9AF4E}" dt="2020-11-03T09:07:01.288" v="6141" actId="14100"/>
        <pc:sldMkLst>
          <pc:docMk/>
          <pc:sldMk cId="1139012383" sldId="292"/>
        </pc:sldMkLst>
        <pc:spChg chg="mod">
          <ac:chgData name="Kang Wallter" userId="d5c269cbe9dbe8bc" providerId="LiveId" clId="{11196821-CEE2-4914-AB28-310E4CB9AF4E}" dt="2020-11-03T09:04:10.464" v="5962" actId="20577"/>
          <ac:spMkLst>
            <pc:docMk/>
            <pc:sldMk cId="1139012383" sldId="292"/>
            <ac:spMk id="2" creationId="{D45DA5B5-7748-4E4C-9374-193A5D754C66}"/>
          </ac:spMkLst>
        </pc:spChg>
        <pc:spChg chg="mod">
          <ac:chgData name="Kang Wallter" userId="d5c269cbe9dbe8bc" providerId="LiveId" clId="{11196821-CEE2-4914-AB28-310E4CB9AF4E}" dt="2020-11-03T09:06:47.395" v="6137" actId="1076"/>
          <ac:spMkLst>
            <pc:docMk/>
            <pc:sldMk cId="1139012383" sldId="292"/>
            <ac:spMk id="3" creationId="{6AD4F7E1-538D-4C04-A3D4-62D23E4566D2}"/>
          </ac:spMkLst>
        </pc:spChg>
        <pc:picChg chg="add mod">
          <ac:chgData name="Kang Wallter" userId="d5c269cbe9dbe8bc" providerId="LiveId" clId="{11196821-CEE2-4914-AB28-310E4CB9AF4E}" dt="2020-11-03T09:07:01.288" v="6141" actId="14100"/>
          <ac:picMkLst>
            <pc:docMk/>
            <pc:sldMk cId="1139012383" sldId="292"/>
            <ac:picMk id="4" creationId="{EA5BCE49-B964-4BDE-AFB8-DD1C1542BBA3}"/>
          </ac:picMkLst>
        </pc:picChg>
      </pc:sldChg>
      <pc:sldChg chg="addSp delSp modSp new mod">
        <pc:chgData name="Kang Wallter" userId="d5c269cbe9dbe8bc" providerId="LiveId" clId="{11196821-CEE2-4914-AB28-310E4CB9AF4E}" dt="2020-11-03T09:19:45.872" v="6209" actId="14100"/>
        <pc:sldMkLst>
          <pc:docMk/>
          <pc:sldMk cId="981560183" sldId="293"/>
        </pc:sldMkLst>
        <pc:spChg chg="mod">
          <ac:chgData name="Kang Wallter" userId="d5c269cbe9dbe8bc" providerId="LiveId" clId="{11196821-CEE2-4914-AB28-310E4CB9AF4E}" dt="2020-11-03T09:07:22.132" v="6186"/>
          <ac:spMkLst>
            <pc:docMk/>
            <pc:sldMk cId="981560183" sldId="293"/>
            <ac:spMk id="2" creationId="{01790279-6CC3-45CE-9993-6A14022E28E3}"/>
          </ac:spMkLst>
        </pc:spChg>
        <pc:spChg chg="del">
          <ac:chgData name="Kang Wallter" userId="d5c269cbe9dbe8bc" providerId="LiveId" clId="{11196821-CEE2-4914-AB28-310E4CB9AF4E}" dt="2020-11-03T09:07:43.250" v="6187" actId="478"/>
          <ac:spMkLst>
            <pc:docMk/>
            <pc:sldMk cId="981560183" sldId="293"/>
            <ac:spMk id="3" creationId="{1A3B89E9-401F-40BC-85DB-635938D1918E}"/>
          </ac:spMkLst>
        </pc:spChg>
        <pc:spChg chg="add del mod">
          <ac:chgData name="Kang Wallter" userId="d5c269cbe9dbe8bc" providerId="LiveId" clId="{11196821-CEE2-4914-AB28-310E4CB9AF4E}" dt="2020-11-03T09:14:35.183" v="6191" actId="478"/>
          <ac:spMkLst>
            <pc:docMk/>
            <pc:sldMk cId="981560183" sldId="293"/>
            <ac:spMk id="5" creationId="{06459658-F474-4EAD-8B71-5151F1F31947}"/>
          </ac:spMkLst>
        </pc:spChg>
        <pc:spChg chg="add del mod">
          <ac:chgData name="Kang Wallter" userId="d5c269cbe9dbe8bc" providerId="LiveId" clId="{11196821-CEE2-4914-AB28-310E4CB9AF4E}" dt="2020-11-03T09:18:30.876" v="6198" actId="478"/>
          <ac:spMkLst>
            <pc:docMk/>
            <pc:sldMk cId="981560183" sldId="293"/>
            <ac:spMk id="7" creationId="{B741916F-F57E-4A68-A12D-2609B16C2C58}"/>
          </ac:spMkLst>
        </pc:spChg>
        <pc:spChg chg="add mod">
          <ac:chgData name="Kang Wallter" userId="d5c269cbe9dbe8bc" providerId="LiveId" clId="{11196821-CEE2-4914-AB28-310E4CB9AF4E}" dt="2020-11-03T09:18:51.094" v="6200" actId="1076"/>
          <ac:spMkLst>
            <pc:docMk/>
            <pc:sldMk cId="981560183" sldId="293"/>
            <ac:spMk id="9" creationId="{72820130-6C8A-411A-B157-C9C9277CD914}"/>
          </ac:spMkLst>
        </pc:spChg>
        <pc:spChg chg="add del mod">
          <ac:chgData name="Kang Wallter" userId="d5c269cbe9dbe8bc" providerId="LiveId" clId="{11196821-CEE2-4914-AB28-310E4CB9AF4E}" dt="2020-11-03T09:19:19.341" v="6204" actId="22"/>
          <ac:spMkLst>
            <pc:docMk/>
            <pc:sldMk cId="981560183" sldId="293"/>
            <ac:spMk id="11" creationId="{F1913C6A-424F-42F8-9977-77777924B022}"/>
          </ac:spMkLst>
        </pc:spChg>
        <pc:spChg chg="add mod">
          <ac:chgData name="Kang Wallter" userId="d5c269cbe9dbe8bc" providerId="LiveId" clId="{11196821-CEE2-4914-AB28-310E4CB9AF4E}" dt="2020-11-03T09:19:45.872" v="6209" actId="14100"/>
          <ac:spMkLst>
            <pc:docMk/>
            <pc:sldMk cId="981560183" sldId="293"/>
            <ac:spMk id="13" creationId="{6C8E61EC-4BC4-4CB4-AF14-51E908D1FDAE}"/>
          </ac:spMkLst>
        </pc:spChg>
      </pc:sldChg>
      <pc:sldChg chg="addSp delSp modSp new mod">
        <pc:chgData name="Kang Wallter" userId="d5c269cbe9dbe8bc" providerId="LiveId" clId="{11196821-CEE2-4914-AB28-310E4CB9AF4E}" dt="2020-11-03T09:22:16.062" v="6245" actId="1076"/>
        <pc:sldMkLst>
          <pc:docMk/>
          <pc:sldMk cId="1297476" sldId="294"/>
        </pc:sldMkLst>
        <pc:spChg chg="mod">
          <ac:chgData name="Kang Wallter" userId="d5c269cbe9dbe8bc" providerId="LiveId" clId="{11196821-CEE2-4914-AB28-310E4CB9AF4E}" dt="2020-11-03T09:20:01.505" v="6235" actId="20577"/>
          <ac:spMkLst>
            <pc:docMk/>
            <pc:sldMk cId="1297476" sldId="294"/>
            <ac:spMk id="2" creationId="{A2974C9F-2835-4328-BA06-FFDB571A5E7B}"/>
          </ac:spMkLst>
        </pc:spChg>
        <pc:spChg chg="del">
          <ac:chgData name="Kang Wallter" userId="d5c269cbe9dbe8bc" providerId="LiveId" clId="{11196821-CEE2-4914-AB28-310E4CB9AF4E}" dt="2020-11-03T09:21:47.817" v="6241" actId="478"/>
          <ac:spMkLst>
            <pc:docMk/>
            <pc:sldMk cId="1297476" sldId="294"/>
            <ac:spMk id="3" creationId="{EEC765A8-6089-4D43-B0F4-ED44A56053FF}"/>
          </ac:spMkLst>
        </pc:spChg>
        <pc:spChg chg="add mod">
          <ac:chgData name="Kang Wallter" userId="d5c269cbe9dbe8bc" providerId="LiveId" clId="{11196821-CEE2-4914-AB28-310E4CB9AF4E}" dt="2020-11-03T09:22:16.062" v="6245" actId="1076"/>
          <ac:spMkLst>
            <pc:docMk/>
            <pc:sldMk cId="1297476" sldId="294"/>
            <ac:spMk id="6" creationId="{83E09598-A19A-4B17-BD08-783E593FDFC7}"/>
          </ac:spMkLst>
        </pc:spChg>
        <pc:spChg chg="add mod">
          <ac:chgData name="Kang Wallter" userId="d5c269cbe9dbe8bc" providerId="LiveId" clId="{11196821-CEE2-4914-AB28-310E4CB9AF4E}" dt="2020-11-03T09:22:13.175" v="6244" actId="1076"/>
          <ac:spMkLst>
            <pc:docMk/>
            <pc:sldMk cId="1297476" sldId="294"/>
            <ac:spMk id="8" creationId="{9F2FCF5E-08BC-42F7-962F-D295350C8F71}"/>
          </ac:spMkLst>
        </pc:spChg>
        <pc:picChg chg="add mod">
          <ac:chgData name="Kang Wallter" userId="d5c269cbe9dbe8bc" providerId="LiveId" clId="{11196821-CEE2-4914-AB28-310E4CB9AF4E}" dt="2020-11-03T09:21:51.229" v="6242" actId="1076"/>
          <ac:picMkLst>
            <pc:docMk/>
            <pc:sldMk cId="1297476" sldId="294"/>
            <ac:picMk id="4" creationId="{F45DA2D1-667C-4A50-B8FD-A4236F3DD094}"/>
          </ac:picMkLst>
        </pc:picChg>
      </pc:sldChg>
      <pc:sldChg chg="addSp delSp modSp new mod">
        <pc:chgData name="Kang Wallter" userId="d5c269cbe9dbe8bc" providerId="LiveId" clId="{11196821-CEE2-4914-AB28-310E4CB9AF4E}" dt="2020-11-03T09:25:17.073" v="6375" actId="1076"/>
        <pc:sldMkLst>
          <pc:docMk/>
          <pc:sldMk cId="1184908742" sldId="295"/>
        </pc:sldMkLst>
        <pc:spChg chg="mod">
          <ac:chgData name="Kang Wallter" userId="d5c269cbe9dbe8bc" providerId="LiveId" clId="{11196821-CEE2-4914-AB28-310E4CB9AF4E}" dt="2020-11-03T09:22:53.206" v="6275" actId="20577"/>
          <ac:spMkLst>
            <pc:docMk/>
            <pc:sldMk cId="1184908742" sldId="295"/>
            <ac:spMk id="2" creationId="{9B233BE4-1CCB-47A5-9807-19ED7AD4C6B5}"/>
          </ac:spMkLst>
        </pc:spChg>
        <pc:spChg chg="del">
          <ac:chgData name="Kang Wallter" userId="d5c269cbe9dbe8bc" providerId="LiveId" clId="{11196821-CEE2-4914-AB28-310E4CB9AF4E}" dt="2020-11-03T09:23:26.515" v="6280" actId="478"/>
          <ac:spMkLst>
            <pc:docMk/>
            <pc:sldMk cId="1184908742" sldId="295"/>
            <ac:spMk id="3" creationId="{23E1438F-0B38-40F0-8C85-5B2580FA31B6}"/>
          </ac:spMkLst>
        </pc:spChg>
        <pc:spChg chg="add mod">
          <ac:chgData name="Kang Wallter" userId="d5c269cbe9dbe8bc" providerId="LiveId" clId="{11196821-CEE2-4914-AB28-310E4CB9AF4E}" dt="2020-11-03T09:23:56.823" v="6287"/>
          <ac:spMkLst>
            <pc:docMk/>
            <pc:sldMk cId="1184908742" sldId="295"/>
            <ac:spMk id="6" creationId="{8FDC9858-C82B-4D13-8070-81EA83D1A2EA}"/>
          </ac:spMkLst>
        </pc:spChg>
        <pc:spChg chg="add mod">
          <ac:chgData name="Kang Wallter" userId="d5c269cbe9dbe8bc" providerId="LiveId" clId="{11196821-CEE2-4914-AB28-310E4CB9AF4E}" dt="2020-11-03T09:24:03.083" v="6289" actId="1076"/>
          <ac:spMkLst>
            <pc:docMk/>
            <pc:sldMk cId="1184908742" sldId="295"/>
            <ac:spMk id="8" creationId="{27C3579F-AA07-4331-99C3-60EF801DEF75}"/>
          </ac:spMkLst>
        </pc:spChg>
        <pc:spChg chg="add mod">
          <ac:chgData name="Kang Wallter" userId="d5c269cbe9dbe8bc" providerId="LiveId" clId="{11196821-CEE2-4914-AB28-310E4CB9AF4E}" dt="2020-11-03T09:24:48.800" v="6374" actId="20577"/>
          <ac:spMkLst>
            <pc:docMk/>
            <pc:sldMk cId="1184908742" sldId="295"/>
            <ac:spMk id="10" creationId="{5D8CAFCD-9873-433D-A274-19B1E97A7848}"/>
          </ac:spMkLst>
        </pc:spChg>
        <pc:picChg chg="add mod">
          <ac:chgData name="Kang Wallter" userId="d5c269cbe9dbe8bc" providerId="LiveId" clId="{11196821-CEE2-4914-AB28-310E4CB9AF4E}" dt="2020-11-03T09:25:17.073" v="6375" actId="1076"/>
          <ac:picMkLst>
            <pc:docMk/>
            <pc:sldMk cId="1184908742" sldId="295"/>
            <ac:picMk id="4" creationId="{D996E57C-C07B-4863-9B38-23CD1A5D0C19}"/>
          </ac:picMkLst>
        </pc:picChg>
      </pc:sldChg>
      <pc:sldChg chg="addSp delSp modSp new mod">
        <pc:chgData name="Kang Wallter" userId="d5c269cbe9dbe8bc" providerId="LiveId" clId="{11196821-CEE2-4914-AB28-310E4CB9AF4E}" dt="2020-11-03T09:26:32.511" v="6417" actId="255"/>
        <pc:sldMkLst>
          <pc:docMk/>
          <pc:sldMk cId="2892412303" sldId="296"/>
        </pc:sldMkLst>
        <pc:spChg chg="mod">
          <ac:chgData name="Kang Wallter" userId="d5c269cbe9dbe8bc" providerId="LiveId" clId="{11196821-CEE2-4914-AB28-310E4CB9AF4E}" dt="2020-11-03T09:25:29.809" v="6406"/>
          <ac:spMkLst>
            <pc:docMk/>
            <pc:sldMk cId="2892412303" sldId="296"/>
            <ac:spMk id="2" creationId="{66372153-F1E7-4258-9748-D2B91D284103}"/>
          </ac:spMkLst>
        </pc:spChg>
        <pc:spChg chg="del">
          <ac:chgData name="Kang Wallter" userId="d5c269cbe9dbe8bc" providerId="LiveId" clId="{11196821-CEE2-4914-AB28-310E4CB9AF4E}" dt="2020-11-03T09:25:39.100" v="6407" actId="478"/>
          <ac:spMkLst>
            <pc:docMk/>
            <pc:sldMk cId="2892412303" sldId="296"/>
            <ac:spMk id="3" creationId="{ED6C8545-8042-43BC-AB7F-BAC563E87A4C}"/>
          </ac:spMkLst>
        </pc:spChg>
        <pc:spChg chg="add mod">
          <ac:chgData name="Kang Wallter" userId="d5c269cbe9dbe8bc" providerId="LiveId" clId="{11196821-CEE2-4914-AB28-310E4CB9AF4E}" dt="2020-11-03T09:26:12.132" v="6414" actId="1076"/>
          <ac:spMkLst>
            <pc:docMk/>
            <pc:sldMk cId="2892412303" sldId="296"/>
            <ac:spMk id="6" creationId="{6E827D2E-2035-43E8-B4B7-4C61E312DB12}"/>
          </ac:spMkLst>
        </pc:spChg>
        <pc:spChg chg="add mod">
          <ac:chgData name="Kang Wallter" userId="d5c269cbe9dbe8bc" providerId="LiveId" clId="{11196821-CEE2-4914-AB28-310E4CB9AF4E}" dt="2020-11-03T09:26:32.511" v="6417" actId="255"/>
          <ac:spMkLst>
            <pc:docMk/>
            <pc:sldMk cId="2892412303" sldId="296"/>
            <ac:spMk id="8" creationId="{F88269F0-C199-43EC-8A5E-E13BF43CEEFA}"/>
          </ac:spMkLst>
        </pc:spChg>
        <pc:picChg chg="add mod">
          <ac:chgData name="Kang Wallter" userId="d5c269cbe9dbe8bc" providerId="LiveId" clId="{11196821-CEE2-4914-AB28-310E4CB9AF4E}" dt="2020-11-03T09:25:51.252" v="6412" actId="14100"/>
          <ac:picMkLst>
            <pc:docMk/>
            <pc:sldMk cId="2892412303" sldId="296"/>
            <ac:picMk id="4" creationId="{AD754ABA-3D0C-49D6-9194-D3FD11479A35}"/>
          </ac:picMkLst>
        </pc:picChg>
      </pc:sldChg>
      <pc:sldChg chg="addSp modSp new mod">
        <pc:chgData name="Kang Wallter" userId="d5c269cbe9dbe8bc" providerId="LiveId" clId="{11196821-CEE2-4914-AB28-310E4CB9AF4E}" dt="2020-11-03T09:31:49.355" v="6677" actId="14100"/>
        <pc:sldMkLst>
          <pc:docMk/>
          <pc:sldMk cId="2088458855" sldId="297"/>
        </pc:sldMkLst>
        <pc:spChg chg="mod">
          <ac:chgData name="Kang Wallter" userId="d5c269cbe9dbe8bc" providerId="LiveId" clId="{11196821-CEE2-4914-AB28-310E4CB9AF4E}" dt="2020-11-03T09:26:47.605" v="6446" actId="20577"/>
          <ac:spMkLst>
            <pc:docMk/>
            <pc:sldMk cId="2088458855" sldId="297"/>
            <ac:spMk id="2" creationId="{62D7FDD2-5329-4650-A1B0-54C516C3F07D}"/>
          </ac:spMkLst>
        </pc:spChg>
        <pc:spChg chg="mod">
          <ac:chgData name="Kang Wallter" userId="d5c269cbe9dbe8bc" providerId="LiveId" clId="{11196821-CEE2-4914-AB28-310E4CB9AF4E}" dt="2020-11-03T09:31:32.116" v="6673" actId="1076"/>
          <ac:spMkLst>
            <pc:docMk/>
            <pc:sldMk cId="2088458855" sldId="297"/>
            <ac:spMk id="3" creationId="{748752B0-AAEE-46A1-86C7-9446A99C1D88}"/>
          </ac:spMkLst>
        </pc:spChg>
        <pc:spChg chg="add mod">
          <ac:chgData name="Kang Wallter" userId="d5c269cbe9dbe8bc" providerId="LiveId" clId="{11196821-CEE2-4914-AB28-310E4CB9AF4E}" dt="2020-11-03T09:31:41.260" v="6676" actId="1076"/>
          <ac:spMkLst>
            <pc:docMk/>
            <pc:sldMk cId="2088458855" sldId="297"/>
            <ac:spMk id="5" creationId="{D15AAAED-6CD6-4B79-9EA9-D4698205B830}"/>
          </ac:spMkLst>
        </pc:spChg>
        <pc:spChg chg="add mod">
          <ac:chgData name="Kang Wallter" userId="d5c269cbe9dbe8bc" providerId="LiveId" clId="{11196821-CEE2-4914-AB28-310E4CB9AF4E}" dt="2020-11-03T09:31:49.355" v="6677" actId="14100"/>
          <ac:spMkLst>
            <pc:docMk/>
            <pc:sldMk cId="2088458855" sldId="297"/>
            <ac:spMk id="7" creationId="{4C88DE56-5420-4232-A970-9B4983D21469}"/>
          </ac:spMkLst>
        </pc:spChg>
      </pc:sldChg>
      <pc:sldChg chg="addSp delSp modSp new mod">
        <pc:chgData name="Kang Wallter" userId="d5c269cbe9dbe8bc" providerId="LiveId" clId="{11196821-CEE2-4914-AB28-310E4CB9AF4E}" dt="2020-11-03T09:33:13.041" v="6734" actId="1076"/>
        <pc:sldMkLst>
          <pc:docMk/>
          <pc:sldMk cId="73836345" sldId="298"/>
        </pc:sldMkLst>
        <pc:spChg chg="mod">
          <ac:chgData name="Kang Wallter" userId="d5c269cbe9dbe8bc" providerId="LiveId" clId="{11196821-CEE2-4914-AB28-310E4CB9AF4E}" dt="2020-11-03T09:32:20.546" v="6722" actId="20577"/>
          <ac:spMkLst>
            <pc:docMk/>
            <pc:sldMk cId="73836345" sldId="298"/>
            <ac:spMk id="2" creationId="{2FE0DFD4-E686-415E-A518-FCB93BFB4DF9}"/>
          </ac:spMkLst>
        </pc:spChg>
        <pc:spChg chg="del">
          <ac:chgData name="Kang Wallter" userId="d5c269cbe9dbe8bc" providerId="LiveId" clId="{11196821-CEE2-4914-AB28-310E4CB9AF4E}" dt="2020-11-03T09:32:31.918" v="6723" actId="478"/>
          <ac:spMkLst>
            <pc:docMk/>
            <pc:sldMk cId="73836345" sldId="298"/>
            <ac:spMk id="3" creationId="{A56D56AF-FC10-46F0-9E43-3D6808A8A88A}"/>
          </ac:spMkLst>
        </pc:spChg>
        <pc:spChg chg="add mod">
          <ac:chgData name="Kang Wallter" userId="d5c269cbe9dbe8bc" providerId="LiveId" clId="{11196821-CEE2-4914-AB28-310E4CB9AF4E}" dt="2020-11-03T09:33:02.345" v="6730"/>
          <ac:spMkLst>
            <pc:docMk/>
            <pc:sldMk cId="73836345" sldId="298"/>
            <ac:spMk id="6" creationId="{0CE2F2CB-416E-4FE4-B821-3C015C496DCF}"/>
          </ac:spMkLst>
        </pc:spChg>
        <pc:spChg chg="add mod">
          <ac:chgData name="Kang Wallter" userId="d5c269cbe9dbe8bc" providerId="LiveId" clId="{11196821-CEE2-4914-AB28-310E4CB9AF4E}" dt="2020-11-03T09:33:13.041" v="6734" actId="1076"/>
          <ac:spMkLst>
            <pc:docMk/>
            <pc:sldMk cId="73836345" sldId="298"/>
            <ac:spMk id="8" creationId="{6547A9DD-F894-4943-9DE9-AACF4FAFB740}"/>
          </ac:spMkLst>
        </pc:spChg>
        <pc:picChg chg="add mod">
          <ac:chgData name="Kang Wallter" userId="d5c269cbe9dbe8bc" providerId="LiveId" clId="{11196821-CEE2-4914-AB28-310E4CB9AF4E}" dt="2020-11-03T09:32:36.815" v="6726" actId="14100"/>
          <ac:picMkLst>
            <pc:docMk/>
            <pc:sldMk cId="73836345" sldId="298"/>
            <ac:picMk id="4" creationId="{541F938D-C428-4259-B586-1E72C0501FBC}"/>
          </ac:picMkLst>
        </pc:picChg>
      </pc:sldChg>
      <pc:sldChg chg="addSp delSp modSp new mod ord">
        <pc:chgData name="Kang Wallter" userId="d5c269cbe9dbe8bc" providerId="LiveId" clId="{11196821-CEE2-4914-AB28-310E4CB9AF4E}" dt="2020-11-03T09:43:11.066" v="6780" actId="14100"/>
        <pc:sldMkLst>
          <pc:docMk/>
          <pc:sldMk cId="1423723655" sldId="299"/>
        </pc:sldMkLst>
        <pc:spChg chg="mod">
          <ac:chgData name="Kang Wallter" userId="d5c269cbe9dbe8bc" providerId="LiveId" clId="{11196821-CEE2-4914-AB28-310E4CB9AF4E}" dt="2020-11-03T09:41:15.886" v="6764" actId="20577"/>
          <ac:spMkLst>
            <pc:docMk/>
            <pc:sldMk cId="1423723655" sldId="299"/>
            <ac:spMk id="2" creationId="{AE6D1236-933C-4269-9EED-1D70BF3C64DF}"/>
          </ac:spMkLst>
        </pc:spChg>
        <pc:spChg chg="del">
          <ac:chgData name="Kang Wallter" userId="d5c269cbe9dbe8bc" providerId="LiveId" clId="{11196821-CEE2-4914-AB28-310E4CB9AF4E}" dt="2020-11-03T09:41:25.390" v="6765" actId="478"/>
          <ac:spMkLst>
            <pc:docMk/>
            <pc:sldMk cId="1423723655" sldId="299"/>
            <ac:spMk id="3" creationId="{AC0DAF9A-9077-4349-BD7D-07549EACD3D9}"/>
          </ac:spMkLst>
        </pc:spChg>
        <pc:spChg chg="add mod">
          <ac:chgData name="Kang Wallter" userId="d5c269cbe9dbe8bc" providerId="LiveId" clId="{11196821-CEE2-4914-AB28-310E4CB9AF4E}" dt="2020-11-03T09:41:47.679" v="6771" actId="1076"/>
          <ac:spMkLst>
            <pc:docMk/>
            <pc:sldMk cId="1423723655" sldId="299"/>
            <ac:spMk id="6" creationId="{BA4D4797-C880-47BE-938B-373B056A0505}"/>
          </ac:spMkLst>
        </pc:spChg>
        <pc:spChg chg="add mod">
          <ac:chgData name="Kang Wallter" userId="d5c269cbe9dbe8bc" providerId="LiveId" clId="{11196821-CEE2-4914-AB28-310E4CB9AF4E}" dt="2020-11-03T09:42:40.188" v="6776" actId="14100"/>
          <ac:spMkLst>
            <pc:docMk/>
            <pc:sldMk cId="1423723655" sldId="299"/>
            <ac:spMk id="8" creationId="{ED7F7F21-6840-4050-AFD5-23C77BC9BB0A}"/>
          </ac:spMkLst>
        </pc:spChg>
        <pc:spChg chg="add mod">
          <ac:chgData name="Kang Wallter" userId="d5c269cbe9dbe8bc" providerId="LiveId" clId="{11196821-CEE2-4914-AB28-310E4CB9AF4E}" dt="2020-11-03T09:43:11.066" v="6780" actId="14100"/>
          <ac:spMkLst>
            <pc:docMk/>
            <pc:sldMk cId="1423723655" sldId="299"/>
            <ac:spMk id="10" creationId="{BD909EBB-682D-495B-A989-DA042A0E16C1}"/>
          </ac:spMkLst>
        </pc:spChg>
        <pc:picChg chg="add mod">
          <ac:chgData name="Kang Wallter" userId="d5c269cbe9dbe8bc" providerId="LiveId" clId="{11196821-CEE2-4914-AB28-310E4CB9AF4E}" dt="2020-11-03T09:42:42.917" v="6777" actId="1076"/>
          <ac:picMkLst>
            <pc:docMk/>
            <pc:sldMk cId="1423723655" sldId="299"/>
            <ac:picMk id="4" creationId="{7D706D84-44EC-4AC4-9004-E4924C1CDEA3}"/>
          </ac:picMkLst>
        </pc:picChg>
      </pc:sldChg>
      <pc:sldChg chg="addSp delSp modSp new mod">
        <pc:chgData name="Kang Wallter" userId="d5c269cbe9dbe8bc" providerId="LiveId" clId="{11196821-CEE2-4914-AB28-310E4CB9AF4E}" dt="2020-11-03T10:37:58.526" v="6838" actId="1076"/>
        <pc:sldMkLst>
          <pc:docMk/>
          <pc:sldMk cId="2922268522" sldId="300"/>
        </pc:sldMkLst>
        <pc:spChg chg="mod">
          <ac:chgData name="Kang Wallter" userId="d5c269cbe9dbe8bc" providerId="LiveId" clId="{11196821-CEE2-4914-AB28-310E4CB9AF4E}" dt="2020-11-03T09:43:39.260" v="6824" actId="20577"/>
          <ac:spMkLst>
            <pc:docMk/>
            <pc:sldMk cId="2922268522" sldId="300"/>
            <ac:spMk id="2" creationId="{03DDF768-1EAD-4AD8-B688-C0B245551951}"/>
          </ac:spMkLst>
        </pc:spChg>
        <pc:spChg chg="del">
          <ac:chgData name="Kang Wallter" userId="d5c269cbe9dbe8bc" providerId="LiveId" clId="{11196821-CEE2-4914-AB28-310E4CB9AF4E}" dt="2020-11-03T09:51:26.813" v="6825" actId="478"/>
          <ac:spMkLst>
            <pc:docMk/>
            <pc:sldMk cId="2922268522" sldId="300"/>
            <ac:spMk id="3" creationId="{E16D38D7-45AF-4C8C-9969-7F1528D4EC6E}"/>
          </ac:spMkLst>
        </pc:spChg>
        <pc:spChg chg="add mod">
          <ac:chgData name="Kang Wallter" userId="d5c269cbe9dbe8bc" providerId="LiveId" clId="{11196821-CEE2-4914-AB28-310E4CB9AF4E}" dt="2020-11-03T09:51:47.327" v="6832" actId="1076"/>
          <ac:spMkLst>
            <pc:docMk/>
            <pc:sldMk cId="2922268522" sldId="300"/>
            <ac:spMk id="7" creationId="{E0E71016-33CC-49CB-AEB6-161013614DAB}"/>
          </ac:spMkLst>
        </pc:spChg>
        <pc:picChg chg="add mod">
          <ac:chgData name="Kang Wallter" userId="d5c269cbe9dbe8bc" providerId="LiveId" clId="{11196821-CEE2-4914-AB28-310E4CB9AF4E}" dt="2020-11-03T09:51:52.328" v="6834" actId="1076"/>
          <ac:picMkLst>
            <pc:docMk/>
            <pc:sldMk cId="2922268522" sldId="300"/>
            <ac:picMk id="5" creationId="{2997819D-8018-47C5-B0BC-5773FAC47146}"/>
          </ac:picMkLst>
        </pc:picChg>
        <pc:picChg chg="add mod">
          <ac:chgData name="Kang Wallter" userId="d5c269cbe9dbe8bc" providerId="LiveId" clId="{11196821-CEE2-4914-AB28-310E4CB9AF4E}" dt="2020-11-03T10:37:58.526" v="6838" actId="1076"/>
          <ac:picMkLst>
            <pc:docMk/>
            <pc:sldMk cId="2922268522" sldId="300"/>
            <ac:picMk id="8" creationId="{E191C910-3F81-477E-B9E8-266D0EE444C9}"/>
          </ac:picMkLst>
        </pc:picChg>
      </pc:sldChg>
      <pc:sldChg chg="addSp delSp modSp new mod">
        <pc:chgData name="Kang Wallter" userId="d5c269cbe9dbe8bc" providerId="LiveId" clId="{11196821-CEE2-4914-AB28-310E4CB9AF4E}" dt="2020-11-03T10:42:06.564" v="6887" actId="14100"/>
        <pc:sldMkLst>
          <pc:docMk/>
          <pc:sldMk cId="567007669" sldId="301"/>
        </pc:sldMkLst>
        <pc:spChg chg="mod">
          <ac:chgData name="Kang Wallter" userId="d5c269cbe9dbe8bc" providerId="LiveId" clId="{11196821-CEE2-4914-AB28-310E4CB9AF4E}" dt="2020-11-03T10:38:15.833" v="6876" actId="20577"/>
          <ac:spMkLst>
            <pc:docMk/>
            <pc:sldMk cId="567007669" sldId="301"/>
            <ac:spMk id="2" creationId="{07348AE9-3DA4-4804-9571-AB827F3A8A1C}"/>
          </ac:spMkLst>
        </pc:spChg>
        <pc:spChg chg="del">
          <ac:chgData name="Kang Wallter" userId="d5c269cbe9dbe8bc" providerId="LiveId" clId="{11196821-CEE2-4914-AB28-310E4CB9AF4E}" dt="2020-11-03T10:41:07.201" v="6877" actId="478"/>
          <ac:spMkLst>
            <pc:docMk/>
            <pc:sldMk cId="567007669" sldId="301"/>
            <ac:spMk id="3" creationId="{B39E0BCE-A4F5-4584-8F08-9F07339CB096}"/>
          </ac:spMkLst>
        </pc:spChg>
        <pc:spChg chg="add mod">
          <ac:chgData name="Kang Wallter" userId="d5c269cbe9dbe8bc" providerId="LiveId" clId="{11196821-CEE2-4914-AB28-310E4CB9AF4E}" dt="2020-11-03T10:41:11.822" v="6879" actId="1076"/>
          <ac:spMkLst>
            <pc:docMk/>
            <pc:sldMk cId="567007669" sldId="301"/>
            <ac:spMk id="5" creationId="{929FBF1F-9BD3-4061-B4A2-F996E4445A7A}"/>
          </ac:spMkLst>
        </pc:spChg>
        <pc:spChg chg="add mod">
          <ac:chgData name="Kang Wallter" userId="d5c269cbe9dbe8bc" providerId="LiveId" clId="{11196821-CEE2-4914-AB28-310E4CB9AF4E}" dt="2020-11-03T10:41:50.004" v="6884" actId="1076"/>
          <ac:spMkLst>
            <pc:docMk/>
            <pc:sldMk cId="567007669" sldId="301"/>
            <ac:spMk id="8" creationId="{8425DEDB-B48C-4A7D-9C1E-3F808D3420F5}"/>
          </ac:spMkLst>
        </pc:spChg>
        <pc:picChg chg="add mod">
          <ac:chgData name="Kang Wallter" userId="d5c269cbe9dbe8bc" providerId="LiveId" clId="{11196821-CEE2-4914-AB28-310E4CB9AF4E}" dt="2020-11-03T10:41:21.091" v="6881" actId="1076"/>
          <ac:picMkLst>
            <pc:docMk/>
            <pc:sldMk cId="567007669" sldId="301"/>
            <ac:picMk id="6" creationId="{4E8238FF-496E-4796-9BCD-8898249DF3D5}"/>
          </ac:picMkLst>
        </pc:picChg>
        <pc:picChg chg="add mod">
          <ac:chgData name="Kang Wallter" userId="d5c269cbe9dbe8bc" providerId="LiveId" clId="{11196821-CEE2-4914-AB28-310E4CB9AF4E}" dt="2020-11-03T10:42:06.564" v="6887" actId="14100"/>
          <ac:picMkLst>
            <pc:docMk/>
            <pc:sldMk cId="567007669" sldId="301"/>
            <ac:picMk id="9" creationId="{A870EC2B-CDD7-4059-AE82-3651872E9A37}"/>
          </ac:picMkLst>
        </pc:picChg>
      </pc:sldChg>
      <pc:sldChg chg="addSp delSp modSp new mod">
        <pc:chgData name="Kang Wallter" userId="d5c269cbe9dbe8bc" providerId="LiveId" clId="{11196821-CEE2-4914-AB28-310E4CB9AF4E}" dt="2020-11-03T11:16:39.783" v="6926" actId="1076"/>
        <pc:sldMkLst>
          <pc:docMk/>
          <pc:sldMk cId="1884784940" sldId="302"/>
        </pc:sldMkLst>
        <pc:spChg chg="mod">
          <ac:chgData name="Kang Wallter" userId="d5c269cbe9dbe8bc" providerId="LiveId" clId="{11196821-CEE2-4914-AB28-310E4CB9AF4E}" dt="2020-11-03T11:15:33.464" v="6914" actId="20577"/>
          <ac:spMkLst>
            <pc:docMk/>
            <pc:sldMk cId="1884784940" sldId="302"/>
            <ac:spMk id="2" creationId="{9D153AC4-893C-4A85-85F1-9C4745AE4A8D}"/>
          </ac:spMkLst>
        </pc:spChg>
        <pc:spChg chg="del">
          <ac:chgData name="Kang Wallter" userId="d5c269cbe9dbe8bc" providerId="LiveId" clId="{11196821-CEE2-4914-AB28-310E4CB9AF4E}" dt="2020-11-03T11:15:50.652" v="6915" actId="478"/>
          <ac:spMkLst>
            <pc:docMk/>
            <pc:sldMk cId="1884784940" sldId="302"/>
            <ac:spMk id="3" creationId="{C79D736F-9F8C-452A-8F92-9C4A970670E2}"/>
          </ac:spMkLst>
        </pc:spChg>
        <pc:spChg chg="add mod">
          <ac:chgData name="Kang Wallter" userId="d5c269cbe9dbe8bc" providerId="LiveId" clId="{11196821-CEE2-4914-AB28-310E4CB9AF4E}" dt="2020-11-03T11:16:37.355" v="6925" actId="14100"/>
          <ac:spMkLst>
            <pc:docMk/>
            <pc:sldMk cId="1884784940" sldId="302"/>
            <ac:spMk id="5" creationId="{948E5C51-DC0D-4C53-A3CD-9354AF152877}"/>
          </ac:spMkLst>
        </pc:spChg>
        <pc:spChg chg="add mod">
          <ac:chgData name="Kang Wallter" userId="d5c269cbe9dbe8bc" providerId="LiveId" clId="{11196821-CEE2-4914-AB28-310E4CB9AF4E}" dt="2020-11-03T11:16:39.783" v="6926" actId="1076"/>
          <ac:spMkLst>
            <pc:docMk/>
            <pc:sldMk cId="1884784940" sldId="302"/>
            <ac:spMk id="8" creationId="{00EF36FD-F3FE-4CD9-ACFE-9769174D547E}"/>
          </ac:spMkLst>
        </pc:spChg>
        <pc:picChg chg="add mod">
          <ac:chgData name="Kang Wallter" userId="d5c269cbe9dbe8bc" providerId="LiveId" clId="{11196821-CEE2-4914-AB28-310E4CB9AF4E}" dt="2020-11-03T11:16:34.721" v="6924" actId="1076"/>
          <ac:picMkLst>
            <pc:docMk/>
            <pc:sldMk cId="1884784940" sldId="302"/>
            <ac:picMk id="6" creationId="{27AF208D-4A7B-4BD1-9BAA-3E7D8C51295D}"/>
          </ac:picMkLst>
        </pc:picChg>
      </pc:sldChg>
      <pc:sldChg chg="addSp delSp modSp new mod">
        <pc:chgData name="Kang Wallter" userId="d5c269cbe9dbe8bc" providerId="LiveId" clId="{11196821-CEE2-4914-AB28-310E4CB9AF4E}" dt="2020-11-03T12:05:09.338" v="6976" actId="1076"/>
        <pc:sldMkLst>
          <pc:docMk/>
          <pc:sldMk cId="1050365847" sldId="303"/>
        </pc:sldMkLst>
        <pc:spChg chg="mod">
          <ac:chgData name="Kang Wallter" userId="d5c269cbe9dbe8bc" providerId="LiveId" clId="{11196821-CEE2-4914-AB28-310E4CB9AF4E}" dt="2020-11-03T11:17:02.292" v="6956" actId="20577"/>
          <ac:spMkLst>
            <pc:docMk/>
            <pc:sldMk cId="1050365847" sldId="303"/>
            <ac:spMk id="2" creationId="{0F1E23EC-A924-4A79-A901-97FDD54D21E6}"/>
          </ac:spMkLst>
        </pc:spChg>
        <pc:spChg chg="del">
          <ac:chgData name="Kang Wallter" userId="d5c269cbe9dbe8bc" providerId="LiveId" clId="{11196821-CEE2-4914-AB28-310E4CB9AF4E}" dt="2020-11-03T11:17:06.809" v="6957" actId="478"/>
          <ac:spMkLst>
            <pc:docMk/>
            <pc:sldMk cId="1050365847" sldId="303"/>
            <ac:spMk id="3" creationId="{E20ACD58-7B2E-46F4-B9B6-33960ABFAE56}"/>
          </ac:spMkLst>
        </pc:spChg>
        <pc:spChg chg="add mod">
          <ac:chgData name="Kang Wallter" userId="d5c269cbe9dbe8bc" providerId="LiveId" clId="{11196821-CEE2-4914-AB28-310E4CB9AF4E}" dt="2020-11-03T12:03:17.864" v="6959" actId="1076"/>
          <ac:spMkLst>
            <pc:docMk/>
            <pc:sldMk cId="1050365847" sldId="303"/>
            <ac:spMk id="5" creationId="{89402F23-30B2-4C79-95CE-A6A2192FB713}"/>
          </ac:spMkLst>
        </pc:spChg>
        <pc:spChg chg="add del mod">
          <ac:chgData name="Kang Wallter" userId="d5c269cbe9dbe8bc" providerId="LiveId" clId="{11196821-CEE2-4914-AB28-310E4CB9AF4E}" dt="2020-11-03T12:04:37.330" v="6968" actId="21"/>
          <ac:spMkLst>
            <pc:docMk/>
            <pc:sldMk cId="1050365847" sldId="303"/>
            <ac:spMk id="8" creationId="{E535B461-25C8-43EE-9064-0FF4DFDB8B0C}"/>
          </ac:spMkLst>
        </pc:spChg>
        <pc:picChg chg="add mod">
          <ac:chgData name="Kang Wallter" userId="d5c269cbe9dbe8bc" providerId="LiveId" clId="{11196821-CEE2-4914-AB28-310E4CB9AF4E}" dt="2020-11-03T12:03:53.572" v="6962" actId="1076"/>
          <ac:picMkLst>
            <pc:docMk/>
            <pc:sldMk cId="1050365847" sldId="303"/>
            <ac:picMk id="6" creationId="{82CEEDE9-2DF7-4E6E-8D49-6794AFCFEB0B}"/>
          </ac:picMkLst>
        </pc:picChg>
        <pc:picChg chg="add mod">
          <ac:chgData name="Kang Wallter" userId="d5c269cbe9dbe8bc" providerId="LiveId" clId="{11196821-CEE2-4914-AB28-310E4CB9AF4E}" dt="2020-11-03T12:05:09.338" v="6976" actId="1076"/>
          <ac:picMkLst>
            <pc:docMk/>
            <pc:sldMk cId="1050365847" sldId="303"/>
            <ac:picMk id="9" creationId="{E21FC294-A0CE-46C6-A6AD-3D27377FA8BB}"/>
          </ac:picMkLst>
        </pc:picChg>
      </pc:sldChg>
      <pc:sldChg chg="addSp delSp modSp new mod">
        <pc:chgData name="Kang Wallter" userId="d5c269cbe9dbe8bc" providerId="LiveId" clId="{11196821-CEE2-4914-AB28-310E4CB9AF4E}" dt="2020-11-03T12:05:54.967" v="6981" actId="20577"/>
        <pc:sldMkLst>
          <pc:docMk/>
          <pc:sldMk cId="4116300459" sldId="304"/>
        </pc:sldMkLst>
        <pc:spChg chg="del">
          <ac:chgData name="Kang Wallter" userId="d5c269cbe9dbe8bc" providerId="LiveId" clId="{11196821-CEE2-4914-AB28-310E4CB9AF4E}" dt="2020-11-03T12:04:43.366" v="6970" actId="478"/>
          <ac:spMkLst>
            <pc:docMk/>
            <pc:sldMk cId="4116300459" sldId="304"/>
            <ac:spMk id="2" creationId="{668D9B1C-F948-4F48-9B8F-E832966EDF0A}"/>
          </ac:spMkLst>
        </pc:spChg>
        <pc:spChg chg="del">
          <ac:chgData name="Kang Wallter" userId="d5c269cbe9dbe8bc" providerId="LiveId" clId="{11196821-CEE2-4914-AB28-310E4CB9AF4E}" dt="2020-11-03T12:04:43.366" v="6970" actId="478"/>
          <ac:spMkLst>
            <pc:docMk/>
            <pc:sldMk cId="4116300459" sldId="304"/>
            <ac:spMk id="3" creationId="{3F7CF32F-D1FC-474F-8671-6813C40283B6}"/>
          </ac:spMkLst>
        </pc:spChg>
        <pc:spChg chg="add mod">
          <ac:chgData name="Kang Wallter" userId="d5c269cbe9dbe8bc" providerId="LiveId" clId="{11196821-CEE2-4914-AB28-310E4CB9AF4E}" dt="2020-11-03T12:05:54.967" v="6981" actId="20577"/>
          <ac:spMkLst>
            <pc:docMk/>
            <pc:sldMk cId="4116300459" sldId="304"/>
            <ac:spMk id="5" creationId="{D60F69F6-F42E-4137-96CF-87BED8567E17}"/>
          </ac:spMkLst>
        </pc:spChg>
      </pc:sldChg>
      <pc:sldChg chg="addSp delSp modSp new mod">
        <pc:chgData name="Kang Wallter" userId="d5c269cbe9dbe8bc" providerId="LiveId" clId="{11196821-CEE2-4914-AB28-310E4CB9AF4E}" dt="2020-11-03T12:06:54.280" v="7019" actId="21"/>
        <pc:sldMkLst>
          <pc:docMk/>
          <pc:sldMk cId="1345756545" sldId="305"/>
        </pc:sldMkLst>
        <pc:spChg chg="mod">
          <ac:chgData name="Kang Wallter" userId="d5c269cbe9dbe8bc" providerId="LiveId" clId="{11196821-CEE2-4914-AB28-310E4CB9AF4E}" dt="2020-11-03T12:06:17.392" v="7014" actId="20577"/>
          <ac:spMkLst>
            <pc:docMk/>
            <pc:sldMk cId="1345756545" sldId="305"/>
            <ac:spMk id="2" creationId="{3C572771-D5D3-4576-BA03-E6210BA9C0BE}"/>
          </ac:spMkLst>
        </pc:spChg>
        <pc:spChg chg="del">
          <ac:chgData name="Kang Wallter" userId="d5c269cbe9dbe8bc" providerId="LiveId" clId="{11196821-CEE2-4914-AB28-310E4CB9AF4E}" dt="2020-11-03T12:06:36.884" v="7015" actId="478"/>
          <ac:spMkLst>
            <pc:docMk/>
            <pc:sldMk cId="1345756545" sldId="305"/>
            <ac:spMk id="3" creationId="{F744F0D7-A986-42E1-95B5-CEFE0436651B}"/>
          </ac:spMkLst>
        </pc:spChg>
        <pc:spChg chg="add mod">
          <ac:chgData name="Kang Wallter" userId="d5c269cbe9dbe8bc" providerId="LiveId" clId="{11196821-CEE2-4914-AB28-310E4CB9AF4E}" dt="2020-11-03T12:06:54.280" v="7019" actId="21"/>
          <ac:spMkLst>
            <pc:docMk/>
            <pc:sldMk cId="1345756545" sldId="305"/>
            <ac:spMk id="5" creationId="{9D1F14FA-52B1-4458-A05E-AFA34C2977A7}"/>
          </ac:spMkLst>
        </pc:spChg>
      </pc:sldChg>
      <pc:sldChg chg="addSp delSp modSp new mod">
        <pc:chgData name="Kang Wallter" userId="d5c269cbe9dbe8bc" providerId="LiveId" clId="{11196821-CEE2-4914-AB28-310E4CB9AF4E}" dt="2020-11-03T12:15:46.954" v="7056" actId="1076"/>
        <pc:sldMkLst>
          <pc:docMk/>
          <pc:sldMk cId="2538502286" sldId="306"/>
        </pc:sldMkLst>
        <pc:spChg chg="del">
          <ac:chgData name="Kang Wallter" userId="d5c269cbe9dbe8bc" providerId="LiveId" clId="{11196821-CEE2-4914-AB28-310E4CB9AF4E}" dt="2020-11-03T12:06:59.554" v="7021" actId="478"/>
          <ac:spMkLst>
            <pc:docMk/>
            <pc:sldMk cId="2538502286" sldId="306"/>
            <ac:spMk id="2" creationId="{6A531368-B914-48BB-9168-EE4BEA034F59}"/>
          </ac:spMkLst>
        </pc:spChg>
        <pc:spChg chg="del">
          <ac:chgData name="Kang Wallter" userId="d5c269cbe9dbe8bc" providerId="LiveId" clId="{11196821-CEE2-4914-AB28-310E4CB9AF4E}" dt="2020-11-03T12:06:59.554" v="7021" actId="478"/>
          <ac:spMkLst>
            <pc:docMk/>
            <pc:sldMk cId="2538502286" sldId="306"/>
            <ac:spMk id="3" creationId="{FEECF814-9584-4626-8048-D4A74B5F3C9E}"/>
          </ac:spMkLst>
        </pc:spChg>
        <pc:spChg chg="add mod">
          <ac:chgData name="Kang Wallter" userId="d5c269cbe9dbe8bc" providerId="LiveId" clId="{11196821-CEE2-4914-AB28-310E4CB9AF4E}" dt="2020-11-03T12:07:10.339" v="7025" actId="1076"/>
          <ac:spMkLst>
            <pc:docMk/>
            <pc:sldMk cId="2538502286" sldId="306"/>
            <ac:spMk id="5" creationId="{F352511C-2BE7-4368-A5B9-091C0D904F0D}"/>
          </ac:spMkLst>
        </pc:spChg>
        <pc:picChg chg="add mod">
          <ac:chgData name="Kang Wallter" userId="d5c269cbe9dbe8bc" providerId="LiveId" clId="{11196821-CEE2-4914-AB28-310E4CB9AF4E}" dt="2020-11-03T12:15:46.954" v="7056" actId="1076"/>
          <ac:picMkLst>
            <pc:docMk/>
            <pc:sldMk cId="2538502286" sldId="306"/>
            <ac:picMk id="6" creationId="{96E96C31-AD5C-49EF-9635-3DB545ABC00A}"/>
          </ac:picMkLst>
        </pc:picChg>
      </pc:sldChg>
      <pc:sldChg chg="addSp delSp modSp new mod">
        <pc:chgData name="Kang Wallter" userId="d5c269cbe9dbe8bc" providerId="LiveId" clId="{11196821-CEE2-4914-AB28-310E4CB9AF4E}" dt="2020-11-03T12:14:00.339" v="7040" actId="1076"/>
        <pc:sldMkLst>
          <pc:docMk/>
          <pc:sldMk cId="3104864285" sldId="307"/>
        </pc:sldMkLst>
        <pc:spChg chg="del">
          <ac:chgData name="Kang Wallter" userId="d5c269cbe9dbe8bc" providerId="LiveId" clId="{11196821-CEE2-4914-AB28-310E4CB9AF4E}" dt="2020-11-03T12:07:28.803" v="7027" actId="478"/>
          <ac:spMkLst>
            <pc:docMk/>
            <pc:sldMk cId="3104864285" sldId="307"/>
            <ac:spMk id="2" creationId="{E031B234-B33D-419C-9BB0-8C9C2E3FCD94}"/>
          </ac:spMkLst>
        </pc:spChg>
        <pc:spChg chg="del">
          <ac:chgData name="Kang Wallter" userId="d5c269cbe9dbe8bc" providerId="LiveId" clId="{11196821-CEE2-4914-AB28-310E4CB9AF4E}" dt="2020-11-03T12:07:28.803" v="7027" actId="478"/>
          <ac:spMkLst>
            <pc:docMk/>
            <pc:sldMk cId="3104864285" sldId="307"/>
            <ac:spMk id="3" creationId="{2BC808B6-9998-4027-A40A-4879FAA5DCA4}"/>
          </ac:spMkLst>
        </pc:spChg>
        <pc:spChg chg="add del mod">
          <ac:chgData name="Kang Wallter" userId="d5c269cbe9dbe8bc" providerId="LiveId" clId="{11196821-CEE2-4914-AB28-310E4CB9AF4E}" dt="2020-11-03T12:13:45.688" v="7035" actId="478"/>
          <ac:spMkLst>
            <pc:docMk/>
            <pc:sldMk cId="3104864285" sldId="307"/>
            <ac:spMk id="6" creationId="{A4463C24-B0F7-49F3-BDE5-3B13466A6B4E}"/>
          </ac:spMkLst>
        </pc:spChg>
        <pc:spChg chg="add mod">
          <ac:chgData name="Kang Wallter" userId="d5c269cbe9dbe8bc" providerId="LiveId" clId="{11196821-CEE2-4914-AB28-310E4CB9AF4E}" dt="2020-11-03T12:13:57.585" v="7039" actId="13822"/>
          <ac:spMkLst>
            <pc:docMk/>
            <pc:sldMk cId="3104864285" sldId="307"/>
            <ac:spMk id="7" creationId="{1070A994-BFDF-42A6-B75A-835CA0B2C926}"/>
          </ac:spMkLst>
        </pc:spChg>
        <pc:picChg chg="add mod">
          <ac:chgData name="Kang Wallter" userId="d5c269cbe9dbe8bc" providerId="LiveId" clId="{11196821-CEE2-4914-AB28-310E4CB9AF4E}" dt="2020-11-03T12:14:00.339" v="7040" actId="1076"/>
          <ac:picMkLst>
            <pc:docMk/>
            <pc:sldMk cId="3104864285" sldId="307"/>
            <ac:picMk id="4" creationId="{C054C7C9-116B-449D-8633-8CAB0223BDF1}"/>
          </ac:picMkLst>
        </pc:picChg>
      </pc:sldChg>
      <pc:sldChg chg="addSp delSp modSp new mod">
        <pc:chgData name="Kang Wallter" userId="d5c269cbe9dbe8bc" providerId="LiveId" clId="{11196821-CEE2-4914-AB28-310E4CB9AF4E}" dt="2020-11-03T12:15:08.127" v="7052" actId="1076"/>
        <pc:sldMkLst>
          <pc:docMk/>
          <pc:sldMk cId="3516329080" sldId="308"/>
        </pc:sldMkLst>
        <pc:spChg chg="del">
          <ac:chgData name="Kang Wallter" userId="d5c269cbe9dbe8bc" providerId="LiveId" clId="{11196821-CEE2-4914-AB28-310E4CB9AF4E}" dt="2020-11-03T12:14:16.319" v="7042" actId="478"/>
          <ac:spMkLst>
            <pc:docMk/>
            <pc:sldMk cId="3516329080" sldId="308"/>
            <ac:spMk id="2" creationId="{BC3CD27D-E473-40BF-89F3-38E9E5B2E01F}"/>
          </ac:spMkLst>
        </pc:spChg>
        <pc:spChg chg="del">
          <ac:chgData name="Kang Wallter" userId="d5c269cbe9dbe8bc" providerId="LiveId" clId="{11196821-CEE2-4914-AB28-310E4CB9AF4E}" dt="2020-11-03T12:14:16.319" v="7042" actId="478"/>
          <ac:spMkLst>
            <pc:docMk/>
            <pc:sldMk cId="3516329080" sldId="308"/>
            <ac:spMk id="3" creationId="{045AE17E-1ADA-4B3F-A95C-69652589F4DE}"/>
          </ac:spMkLst>
        </pc:spChg>
        <pc:spChg chg="add mod">
          <ac:chgData name="Kang Wallter" userId="d5c269cbe9dbe8bc" providerId="LiveId" clId="{11196821-CEE2-4914-AB28-310E4CB9AF4E}" dt="2020-11-03T12:14:52.269" v="7048" actId="14100"/>
          <ac:spMkLst>
            <pc:docMk/>
            <pc:sldMk cId="3516329080" sldId="308"/>
            <ac:spMk id="5" creationId="{64747BF7-8F58-4168-AA3B-4BC6628AAD9E}"/>
          </ac:spMkLst>
        </pc:spChg>
        <pc:spChg chg="add mod">
          <ac:chgData name="Kang Wallter" userId="d5c269cbe9dbe8bc" providerId="LiveId" clId="{11196821-CEE2-4914-AB28-310E4CB9AF4E}" dt="2020-11-03T12:15:08.127" v="7052" actId="1076"/>
          <ac:spMkLst>
            <pc:docMk/>
            <pc:sldMk cId="3516329080" sldId="308"/>
            <ac:spMk id="7" creationId="{2B5860D2-EE07-434C-907F-1CB2C92A20ED}"/>
          </ac:spMkLst>
        </pc:spChg>
      </pc:sldChg>
      <pc:sldChg chg="addSp modSp new mod">
        <pc:chgData name="Kang Wallter" userId="d5c269cbe9dbe8bc" providerId="LiveId" clId="{11196821-CEE2-4914-AB28-310E4CB9AF4E}" dt="2020-11-03T12:20:43.359" v="7386" actId="1076"/>
        <pc:sldMkLst>
          <pc:docMk/>
          <pc:sldMk cId="727477047" sldId="309"/>
        </pc:sldMkLst>
        <pc:spChg chg="mod">
          <ac:chgData name="Kang Wallter" userId="d5c269cbe9dbe8bc" providerId="LiveId" clId="{11196821-CEE2-4914-AB28-310E4CB9AF4E}" dt="2020-11-03T12:17:04.148" v="7099" actId="20577"/>
          <ac:spMkLst>
            <pc:docMk/>
            <pc:sldMk cId="727477047" sldId="309"/>
            <ac:spMk id="2" creationId="{A0B30F6B-5353-4D2C-BDAC-DB386D230054}"/>
          </ac:spMkLst>
        </pc:spChg>
        <pc:spChg chg="mod">
          <ac:chgData name="Kang Wallter" userId="d5c269cbe9dbe8bc" providerId="LiveId" clId="{11196821-CEE2-4914-AB28-310E4CB9AF4E}" dt="2020-11-03T12:20:10.231" v="7381" actId="20577"/>
          <ac:spMkLst>
            <pc:docMk/>
            <pc:sldMk cId="727477047" sldId="309"/>
            <ac:spMk id="3" creationId="{FF5AEDC6-2B1B-4942-BF75-F95F106566B4}"/>
          </ac:spMkLst>
        </pc:spChg>
        <pc:spChg chg="add mod">
          <ac:chgData name="Kang Wallter" userId="d5c269cbe9dbe8bc" providerId="LiveId" clId="{11196821-CEE2-4914-AB28-310E4CB9AF4E}" dt="2020-11-03T12:20:43.359" v="7386" actId="1076"/>
          <ac:spMkLst>
            <pc:docMk/>
            <pc:sldMk cId="727477047" sldId="309"/>
            <ac:spMk id="5" creationId="{224E97F5-5084-4813-9EF4-F0613C3FEC1C}"/>
          </ac:spMkLst>
        </pc:spChg>
      </pc:sldChg>
      <pc:sldChg chg="addSp modSp new mod">
        <pc:chgData name="Kang Wallter" userId="d5c269cbe9dbe8bc" providerId="LiveId" clId="{11196821-CEE2-4914-AB28-310E4CB9AF4E}" dt="2020-11-03T12:21:57.986" v="7429" actId="1076"/>
        <pc:sldMkLst>
          <pc:docMk/>
          <pc:sldMk cId="2376199171" sldId="310"/>
        </pc:sldMkLst>
        <pc:spChg chg="mod">
          <ac:chgData name="Kang Wallter" userId="d5c269cbe9dbe8bc" providerId="LiveId" clId="{11196821-CEE2-4914-AB28-310E4CB9AF4E}" dt="2020-11-03T12:20:57.504" v="7424" actId="20577"/>
          <ac:spMkLst>
            <pc:docMk/>
            <pc:sldMk cId="2376199171" sldId="310"/>
            <ac:spMk id="2" creationId="{587A7A73-B0BC-46CC-9F51-1AF0F301C14C}"/>
          </ac:spMkLst>
        </pc:spChg>
        <pc:spChg chg="mod">
          <ac:chgData name="Kang Wallter" userId="d5c269cbe9dbe8bc" providerId="LiveId" clId="{11196821-CEE2-4914-AB28-310E4CB9AF4E}" dt="2020-11-03T12:21:25.557" v="7425"/>
          <ac:spMkLst>
            <pc:docMk/>
            <pc:sldMk cId="2376199171" sldId="310"/>
            <ac:spMk id="3" creationId="{152BB12C-7D52-4BAB-9E96-A66E44A0812F}"/>
          </ac:spMkLst>
        </pc:spChg>
        <pc:picChg chg="add mod">
          <ac:chgData name="Kang Wallter" userId="d5c269cbe9dbe8bc" providerId="LiveId" clId="{11196821-CEE2-4914-AB28-310E4CB9AF4E}" dt="2020-11-03T12:21:57.986" v="7429" actId="1076"/>
          <ac:picMkLst>
            <pc:docMk/>
            <pc:sldMk cId="2376199171" sldId="310"/>
            <ac:picMk id="4" creationId="{381E30CD-1506-4249-9B81-8DBF4458967C}"/>
          </ac:picMkLst>
        </pc:picChg>
      </pc:sldChg>
      <pc:sldChg chg="addSp delSp modSp new mod">
        <pc:chgData name="Kang Wallter" userId="d5c269cbe9dbe8bc" providerId="LiveId" clId="{11196821-CEE2-4914-AB28-310E4CB9AF4E}" dt="2020-11-03T12:24:28.687" v="7463" actId="1076"/>
        <pc:sldMkLst>
          <pc:docMk/>
          <pc:sldMk cId="713285489" sldId="311"/>
        </pc:sldMkLst>
        <pc:spChg chg="del">
          <ac:chgData name="Kang Wallter" userId="d5c269cbe9dbe8bc" providerId="LiveId" clId="{11196821-CEE2-4914-AB28-310E4CB9AF4E}" dt="2020-11-03T12:22:06.929" v="7431" actId="478"/>
          <ac:spMkLst>
            <pc:docMk/>
            <pc:sldMk cId="713285489" sldId="311"/>
            <ac:spMk id="2" creationId="{0F0FD582-8A8B-413F-BA0B-113BBDA6BF38}"/>
          </ac:spMkLst>
        </pc:spChg>
        <pc:spChg chg="del">
          <ac:chgData name="Kang Wallter" userId="d5c269cbe9dbe8bc" providerId="LiveId" clId="{11196821-CEE2-4914-AB28-310E4CB9AF4E}" dt="2020-11-03T12:22:06.929" v="7431" actId="478"/>
          <ac:spMkLst>
            <pc:docMk/>
            <pc:sldMk cId="713285489" sldId="311"/>
            <ac:spMk id="3" creationId="{41389D54-1ED8-4115-BCED-429333EB88E7}"/>
          </ac:spMkLst>
        </pc:spChg>
        <pc:spChg chg="add mod">
          <ac:chgData name="Kang Wallter" userId="d5c269cbe9dbe8bc" providerId="LiveId" clId="{11196821-CEE2-4914-AB28-310E4CB9AF4E}" dt="2020-11-03T12:23:15.511" v="7444"/>
          <ac:spMkLst>
            <pc:docMk/>
            <pc:sldMk cId="713285489" sldId="311"/>
            <ac:spMk id="7" creationId="{911A30EA-4548-4D1E-8C4B-71E147939FD0}"/>
          </ac:spMkLst>
        </pc:spChg>
        <pc:spChg chg="add mod">
          <ac:chgData name="Kang Wallter" userId="d5c269cbe9dbe8bc" providerId="LiveId" clId="{11196821-CEE2-4914-AB28-310E4CB9AF4E}" dt="2020-11-03T12:23:20.045" v="7446" actId="1076"/>
          <ac:spMkLst>
            <pc:docMk/>
            <pc:sldMk cId="713285489" sldId="311"/>
            <ac:spMk id="9" creationId="{7D6905C3-76EC-4D41-B627-AD05FF492F93}"/>
          </ac:spMkLst>
        </pc:spChg>
        <pc:spChg chg="add mod">
          <ac:chgData name="Kang Wallter" userId="d5c269cbe9dbe8bc" providerId="LiveId" clId="{11196821-CEE2-4914-AB28-310E4CB9AF4E}" dt="2020-11-03T12:24:06.779" v="7456" actId="1076"/>
          <ac:spMkLst>
            <pc:docMk/>
            <pc:sldMk cId="713285489" sldId="311"/>
            <ac:spMk id="11" creationId="{9876F1C6-8D35-4193-9A28-D5713DE77ECA}"/>
          </ac:spMkLst>
        </pc:spChg>
        <pc:spChg chg="add mod">
          <ac:chgData name="Kang Wallter" userId="d5c269cbe9dbe8bc" providerId="LiveId" clId="{11196821-CEE2-4914-AB28-310E4CB9AF4E}" dt="2020-11-03T12:24:20.237" v="7459" actId="13822"/>
          <ac:spMkLst>
            <pc:docMk/>
            <pc:sldMk cId="713285489" sldId="311"/>
            <ac:spMk id="12" creationId="{1E6313AD-87E6-4B2C-AD0B-83AEBABEE43E}"/>
          </ac:spMkLst>
        </pc:spChg>
        <pc:spChg chg="add mod">
          <ac:chgData name="Kang Wallter" userId="d5c269cbe9dbe8bc" providerId="LiveId" clId="{11196821-CEE2-4914-AB28-310E4CB9AF4E}" dt="2020-11-03T12:24:28.687" v="7463" actId="1076"/>
          <ac:spMkLst>
            <pc:docMk/>
            <pc:sldMk cId="713285489" sldId="311"/>
            <ac:spMk id="14" creationId="{73493BC8-EB9C-4EEE-A57A-DFB7C8215173}"/>
          </ac:spMkLst>
        </pc:spChg>
        <pc:picChg chg="add del mod">
          <ac:chgData name="Kang Wallter" userId="d5c269cbe9dbe8bc" providerId="LiveId" clId="{11196821-CEE2-4914-AB28-310E4CB9AF4E}" dt="2020-11-03T12:22:46.104" v="7437" actId="478"/>
          <ac:picMkLst>
            <pc:docMk/>
            <pc:sldMk cId="713285489" sldId="311"/>
            <ac:picMk id="4" creationId="{CB68A660-E8BA-4E0F-8FE7-360EEFB0D862}"/>
          </ac:picMkLst>
        </pc:picChg>
        <pc:picChg chg="add mod">
          <ac:chgData name="Kang Wallter" userId="d5c269cbe9dbe8bc" providerId="LiveId" clId="{11196821-CEE2-4914-AB28-310E4CB9AF4E}" dt="2020-11-03T12:22:51.695" v="7440" actId="1076"/>
          <ac:picMkLst>
            <pc:docMk/>
            <pc:sldMk cId="713285489" sldId="311"/>
            <ac:picMk id="5" creationId="{AEAB0C48-69CF-4E69-8878-1BC4CFDF7F2A}"/>
          </ac:picMkLst>
        </pc:picChg>
      </pc:sldChg>
      <pc:sldChg chg="addSp delSp modSp new mod">
        <pc:chgData name="Kang Wallter" userId="d5c269cbe9dbe8bc" providerId="LiveId" clId="{11196821-CEE2-4914-AB28-310E4CB9AF4E}" dt="2020-11-03T12:25:15.045" v="7506" actId="1076"/>
        <pc:sldMkLst>
          <pc:docMk/>
          <pc:sldMk cId="3544794494" sldId="312"/>
        </pc:sldMkLst>
        <pc:spChg chg="del">
          <ac:chgData name="Kang Wallter" userId="d5c269cbe9dbe8bc" providerId="LiveId" clId="{11196821-CEE2-4914-AB28-310E4CB9AF4E}" dt="2020-11-03T12:23:35.046" v="7448" actId="478"/>
          <ac:spMkLst>
            <pc:docMk/>
            <pc:sldMk cId="3544794494" sldId="312"/>
            <ac:spMk id="2" creationId="{808199B9-1D4D-4EF0-B925-4AE70FC2E195}"/>
          </ac:spMkLst>
        </pc:spChg>
        <pc:spChg chg="del">
          <ac:chgData name="Kang Wallter" userId="d5c269cbe9dbe8bc" providerId="LiveId" clId="{11196821-CEE2-4914-AB28-310E4CB9AF4E}" dt="2020-11-03T12:23:35.046" v="7448" actId="478"/>
          <ac:spMkLst>
            <pc:docMk/>
            <pc:sldMk cId="3544794494" sldId="312"/>
            <ac:spMk id="3" creationId="{0BD93646-4874-4E97-AC84-0F47A2F1D6CB}"/>
          </ac:spMkLst>
        </pc:spChg>
        <pc:spChg chg="add del mod">
          <ac:chgData name="Kang Wallter" userId="d5c269cbe9dbe8bc" providerId="LiveId" clId="{11196821-CEE2-4914-AB28-310E4CB9AF4E}" dt="2020-11-03T12:23:59.983" v="7454" actId="21"/>
          <ac:spMkLst>
            <pc:docMk/>
            <pc:sldMk cId="3544794494" sldId="312"/>
            <ac:spMk id="5" creationId="{2989B516-34F3-4C34-B430-F5E615022A88}"/>
          </ac:spMkLst>
        </pc:spChg>
        <pc:spChg chg="add mod">
          <ac:chgData name="Kang Wallter" userId="d5c269cbe9dbe8bc" providerId="LiveId" clId="{11196821-CEE2-4914-AB28-310E4CB9AF4E}" dt="2020-11-03T12:24:51.532" v="7468" actId="1076"/>
          <ac:spMkLst>
            <pc:docMk/>
            <pc:sldMk cId="3544794494" sldId="312"/>
            <ac:spMk id="8" creationId="{BFCE16C7-6EF8-4BE6-BEC6-5CCDF3E4FD02}"/>
          </ac:spMkLst>
        </pc:spChg>
        <pc:spChg chg="add mod">
          <ac:chgData name="Kang Wallter" userId="d5c269cbe9dbe8bc" providerId="LiveId" clId="{11196821-CEE2-4914-AB28-310E4CB9AF4E}" dt="2020-11-03T12:25:10.669" v="7505" actId="20577"/>
          <ac:spMkLst>
            <pc:docMk/>
            <pc:sldMk cId="3544794494" sldId="312"/>
            <ac:spMk id="10" creationId="{03F00CC1-9EA0-488A-8683-3025AA4E8A7A}"/>
          </ac:spMkLst>
        </pc:spChg>
        <pc:picChg chg="add mod">
          <ac:chgData name="Kang Wallter" userId="d5c269cbe9dbe8bc" providerId="LiveId" clId="{11196821-CEE2-4914-AB28-310E4CB9AF4E}" dt="2020-11-03T12:24:36.816" v="7466" actId="1076"/>
          <ac:picMkLst>
            <pc:docMk/>
            <pc:sldMk cId="3544794494" sldId="312"/>
            <ac:picMk id="6" creationId="{F89954A3-1CD3-4052-A56F-4CBE1BB44A49}"/>
          </ac:picMkLst>
        </pc:picChg>
        <pc:picChg chg="add mod">
          <ac:chgData name="Kang Wallter" userId="d5c269cbe9dbe8bc" providerId="LiveId" clId="{11196821-CEE2-4914-AB28-310E4CB9AF4E}" dt="2020-11-03T12:25:15.045" v="7506" actId="1076"/>
          <ac:picMkLst>
            <pc:docMk/>
            <pc:sldMk cId="3544794494" sldId="312"/>
            <ac:picMk id="9" creationId="{A7E6C5D8-CC21-4D9C-9F0F-B484D0282970}"/>
          </ac:picMkLst>
        </pc:picChg>
      </pc:sldChg>
      <pc:sldChg chg="addSp delSp modSp new mod">
        <pc:chgData name="Kang Wallter" userId="d5c269cbe9dbe8bc" providerId="LiveId" clId="{11196821-CEE2-4914-AB28-310E4CB9AF4E}" dt="2020-11-03T12:26:08.439" v="7534" actId="1076"/>
        <pc:sldMkLst>
          <pc:docMk/>
          <pc:sldMk cId="2513190408" sldId="313"/>
        </pc:sldMkLst>
        <pc:spChg chg="mod">
          <ac:chgData name="Kang Wallter" userId="d5c269cbe9dbe8bc" providerId="LiveId" clId="{11196821-CEE2-4914-AB28-310E4CB9AF4E}" dt="2020-11-03T12:25:29.880" v="7526" actId="20577"/>
          <ac:spMkLst>
            <pc:docMk/>
            <pc:sldMk cId="2513190408" sldId="313"/>
            <ac:spMk id="2" creationId="{BE96FE38-8B8C-4974-BFF9-F8D6BE029C83}"/>
          </ac:spMkLst>
        </pc:spChg>
        <pc:spChg chg="del">
          <ac:chgData name="Kang Wallter" userId="d5c269cbe9dbe8bc" providerId="LiveId" clId="{11196821-CEE2-4914-AB28-310E4CB9AF4E}" dt="2020-11-03T12:25:40.727" v="7527" actId="478"/>
          <ac:spMkLst>
            <pc:docMk/>
            <pc:sldMk cId="2513190408" sldId="313"/>
            <ac:spMk id="3" creationId="{6C3E931D-4D95-4B4F-A8A7-7B3F355376A7}"/>
          </ac:spMkLst>
        </pc:spChg>
        <pc:spChg chg="add mod">
          <ac:chgData name="Kang Wallter" userId="d5c269cbe9dbe8bc" providerId="LiveId" clId="{11196821-CEE2-4914-AB28-310E4CB9AF4E}" dt="2020-11-03T12:25:52.704" v="7529" actId="1076"/>
          <ac:spMkLst>
            <pc:docMk/>
            <pc:sldMk cId="2513190408" sldId="313"/>
            <ac:spMk id="5" creationId="{F2F46069-FBF3-44B0-82C5-320BBFDD89B6}"/>
          </ac:spMkLst>
        </pc:spChg>
        <pc:picChg chg="add mod">
          <ac:chgData name="Kang Wallter" userId="d5c269cbe9dbe8bc" providerId="LiveId" clId="{11196821-CEE2-4914-AB28-310E4CB9AF4E}" dt="2020-11-03T12:26:08.439" v="7534" actId="1076"/>
          <ac:picMkLst>
            <pc:docMk/>
            <pc:sldMk cId="2513190408" sldId="313"/>
            <ac:picMk id="6" creationId="{6889B9B9-A98A-4102-9210-56DC8CD889D3}"/>
          </ac:picMkLst>
        </pc:picChg>
      </pc:sldChg>
      <pc:sldChg chg="addSp delSp modSp new mod">
        <pc:chgData name="Kang Wallter" userId="d5c269cbe9dbe8bc" providerId="LiveId" clId="{11196821-CEE2-4914-AB28-310E4CB9AF4E}" dt="2020-11-03T12:28:31.612" v="7600" actId="20577"/>
        <pc:sldMkLst>
          <pc:docMk/>
          <pc:sldMk cId="2703782478" sldId="314"/>
        </pc:sldMkLst>
        <pc:spChg chg="del">
          <ac:chgData name="Kang Wallter" userId="d5c269cbe9dbe8bc" providerId="LiveId" clId="{11196821-CEE2-4914-AB28-310E4CB9AF4E}" dt="2020-11-03T12:26:27.814" v="7536" actId="478"/>
          <ac:spMkLst>
            <pc:docMk/>
            <pc:sldMk cId="2703782478" sldId="314"/>
            <ac:spMk id="2" creationId="{08A9D52B-7312-4C66-A66F-B00FA7EB4A64}"/>
          </ac:spMkLst>
        </pc:spChg>
        <pc:spChg chg="del">
          <ac:chgData name="Kang Wallter" userId="d5c269cbe9dbe8bc" providerId="LiveId" clId="{11196821-CEE2-4914-AB28-310E4CB9AF4E}" dt="2020-11-03T12:26:27.814" v="7536" actId="478"/>
          <ac:spMkLst>
            <pc:docMk/>
            <pc:sldMk cId="2703782478" sldId="314"/>
            <ac:spMk id="3" creationId="{8885F183-F883-4948-8BEA-8DAE44794606}"/>
          </ac:spMkLst>
        </pc:spChg>
        <pc:spChg chg="add mod">
          <ac:chgData name="Kang Wallter" userId="d5c269cbe9dbe8bc" providerId="LiveId" clId="{11196821-CEE2-4914-AB28-310E4CB9AF4E}" dt="2020-11-03T12:27:32.676" v="7543" actId="14100"/>
          <ac:spMkLst>
            <pc:docMk/>
            <pc:sldMk cId="2703782478" sldId="314"/>
            <ac:spMk id="5" creationId="{01673867-EF03-4081-89F7-EBF001102A83}"/>
          </ac:spMkLst>
        </pc:spChg>
        <pc:spChg chg="add mod">
          <ac:chgData name="Kang Wallter" userId="d5c269cbe9dbe8bc" providerId="LiveId" clId="{11196821-CEE2-4914-AB28-310E4CB9AF4E}" dt="2020-11-03T12:27:50.270" v="7568" actId="1076"/>
          <ac:spMkLst>
            <pc:docMk/>
            <pc:sldMk cId="2703782478" sldId="314"/>
            <ac:spMk id="7" creationId="{00A88692-FCB4-4904-8C68-9C3C4628553A}"/>
          </ac:spMkLst>
        </pc:spChg>
        <pc:spChg chg="add mod">
          <ac:chgData name="Kang Wallter" userId="d5c269cbe9dbe8bc" providerId="LiveId" clId="{11196821-CEE2-4914-AB28-310E4CB9AF4E}" dt="2020-11-03T12:28:14.132" v="7575"/>
          <ac:spMkLst>
            <pc:docMk/>
            <pc:sldMk cId="2703782478" sldId="314"/>
            <ac:spMk id="8" creationId="{1F71E933-AEFD-4928-996C-2D9EDAEC5FA1}"/>
          </ac:spMkLst>
        </pc:spChg>
        <pc:spChg chg="add mod">
          <ac:chgData name="Kang Wallter" userId="d5c269cbe9dbe8bc" providerId="LiveId" clId="{11196821-CEE2-4914-AB28-310E4CB9AF4E}" dt="2020-11-03T12:28:09.650" v="7573" actId="1076"/>
          <ac:spMkLst>
            <pc:docMk/>
            <pc:sldMk cId="2703782478" sldId="314"/>
            <ac:spMk id="10" creationId="{F02FDB71-671F-4EF3-913F-58B194BDA11E}"/>
          </ac:spMkLst>
        </pc:spChg>
        <pc:spChg chg="add mod">
          <ac:chgData name="Kang Wallter" userId="d5c269cbe9dbe8bc" providerId="LiveId" clId="{11196821-CEE2-4914-AB28-310E4CB9AF4E}" dt="2020-11-03T12:28:31.612" v="7600" actId="20577"/>
          <ac:spMkLst>
            <pc:docMk/>
            <pc:sldMk cId="2703782478" sldId="314"/>
            <ac:spMk id="12" creationId="{81E4154C-043D-4A61-972C-E83404B6A379}"/>
          </ac:spMkLst>
        </pc:spChg>
      </pc:sldChg>
      <pc:sldChg chg="addSp delSp modSp new mod">
        <pc:chgData name="Kang Wallter" userId="d5c269cbe9dbe8bc" providerId="LiveId" clId="{11196821-CEE2-4914-AB28-310E4CB9AF4E}" dt="2020-11-03T12:30:01.069" v="7625" actId="14100"/>
        <pc:sldMkLst>
          <pc:docMk/>
          <pc:sldMk cId="3891323677" sldId="315"/>
        </pc:sldMkLst>
        <pc:spChg chg="mod">
          <ac:chgData name="Kang Wallter" userId="d5c269cbe9dbe8bc" providerId="LiveId" clId="{11196821-CEE2-4914-AB28-310E4CB9AF4E}" dt="2020-11-03T12:28:50.127" v="7614" actId="20577"/>
          <ac:spMkLst>
            <pc:docMk/>
            <pc:sldMk cId="3891323677" sldId="315"/>
            <ac:spMk id="2" creationId="{F88E82B6-4901-4213-A1F0-98ED0523F6B1}"/>
          </ac:spMkLst>
        </pc:spChg>
        <pc:spChg chg="del">
          <ac:chgData name="Kang Wallter" userId="d5c269cbe9dbe8bc" providerId="LiveId" clId="{11196821-CEE2-4914-AB28-310E4CB9AF4E}" dt="2020-11-03T12:29:16.778" v="7615" actId="478"/>
          <ac:spMkLst>
            <pc:docMk/>
            <pc:sldMk cId="3891323677" sldId="315"/>
            <ac:spMk id="3" creationId="{D4F83AD2-143F-45C9-99DB-9A4F619520C1}"/>
          </ac:spMkLst>
        </pc:spChg>
        <pc:spChg chg="add mod">
          <ac:chgData name="Kang Wallter" userId="d5c269cbe9dbe8bc" providerId="LiveId" clId="{11196821-CEE2-4914-AB28-310E4CB9AF4E}" dt="2020-11-03T12:29:40.013" v="7621" actId="1076"/>
          <ac:spMkLst>
            <pc:docMk/>
            <pc:sldMk cId="3891323677" sldId="315"/>
            <ac:spMk id="5" creationId="{099CD9C5-258D-4E42-B3F2-4A52F281281E}"/>
          </ac:spMkLst>
        </pc:spChg>
        <pc:spChg chg="add mod">
          <ac:chgData name="Kang Wallter" userId="d5c269cbe9dbe8bc" providerId="LiveId" clId="{11196821-CEE2-4914-AB28-310E4CB9AF4E}" dt="2020-11-03T12:30:01.069" v="7625" actId="14100"/>
          <ac:spMkLst>
            <pc:docMk/>
            <pc:sldMk cId="3891323677" sldId="315"/>
            <ac:spMk id="7" creationId="{7298D01B-8DBA-41A8-8DBE-DB67046E8931}"/>
          </ac:spMkLst>
        </pc:spChg>
      </pc:sldChg>
      <pc:sldChg chg="addSp delSp modSp new mod">
        <pc:chgData name="Kang Wallter" userId="d5c269cbe9dbe8bc" providerId="LiveId" clId="{11196821-CEE2-4914-AB28-310E4CB9AF4E}" dt="2020-11-03T12:33:16.787" v="7691" actId="14100"/>
        <pc:sldMkLst>
          <pc:docMk/>
          <pc:sldMk cId="1870320011" sldId="316"/>
        </pc:sldMkLst>
        <pc:spChg chg="mod">
          <ac:chgData name="Kang Wallter" userId="d5c269cbe9dbe8bc" providerId="LiveId" clId="{11196821-CEE2-4914-AB28-310E4CB9AF4E}" dt="2020-11-03T12:31:36.764" v="7666" actId="20577"/>
          <ac:spMkLst>
            <pc:docMk/>
            <pc:sldMk cId="1870320011" sldId="316"/>
            <ac:spMk id="2" creationId="{71762326-37AF-449F-9DCE-D5AEBDD07E4A}"/>
          </ac:spMkLst>
        </pc:spChg>
        <pc:spChg chg="del">
          <ac:chgData name="Kang Wallter" userId="d5c269cbe9dbe8bc" providerId="LiveId" clId="{11196821-CEE2-4914-AB28-310E4CB9AF4E}" dt="2020-11-03T12:31:46.084" v="7667" actId="478"/>
          <ac:spMkLst>
            <pc:docMk/>
            <pc:sldMk cId="1870320011" sldId="316"/>
            <ac:spMk id="3" creationId="{87D293FD-6466-4E4B-B32D-BA9B074A096E}"/>
          </ac:spMkLst>
        </pc:spChg>
        <pc:spChg chg="add mod">
          <ac:chgData name="Kang Wallter" userId="d5c269cbe9dbe8bc" providerId="LiveId" clId="{11196821-CEE2-4914-AB28-310E4CB9AF4E}" dt="2020-11-03T12:32:15.533" v="7674"/>
          <ac:spMkLst>
            <pc:docMk/>
            <pc:sldMk cId="1870320011" sldId="316"/>
            <ac:spMk id="5" creationId="{59AB5929-DFEC-4B04-BA1D-5D38F559E286}"/>
          </ac:spMkLst>
        </pc:spChg>
        <pc:spChg chg="add mod">
          <ac:chgData name="Kang Wallter" userId="d5c269cbe9dbe8bc" providerId="LiveId" clId="{11196821-CEE2-4914-AB28-310E4CB9AF4E}" dt="2020-11-03T12:32:29.500" v="7681" actId="404"/>
          <ac:spMkLst>
            <pc:docMk/>
            <pc:sldMk cId="1870320011" sldId="316"/>
            <ac:spMk id="7" creationId="{F194099C-00E4-443E-8F79-D16D57FF5703}"/>
          </ac:spMkLst>
        </pc:spChg>
        <pc:spChg chg="add mod">
          <ac:chgData name="Kang Wallter" userId="d5c269cbe9dbe8bc" providerId="LiveId" clId="{11196821-CEE2-4914-AB28-310E4CB9AF4E}" dt="2020-11-03T12:33:05.013" v="7688" actId="1038"/>
          <ac:spMkLst>
            <pc:docMk/>
            <pc:sldMk cId="1870320011" sldId="316"/>
            <ac:spMk id="9" creationId="{40F6E6DD-2823-49A2-9EE9-BC74F3E7E3BA}"/>
          </ac:spMkLst>
        </pc:spChg>
        <pc:picChg chg="add mod">
          <ac:chgData name="Kang Wallter" userId="d5c269cbe9dbe8bc" providerId="LiveId" clId="{11196821-CEE2-4914-AB28-310E4CB9AF4E}" dt="2020-11-03T12:33:16.787" v="7691" actId="14100"/>
          <ac:picMkLst>
            <pc:docMk/>
            <pc:sldMk cId="1870320011" sldId="316"/>
            <ac:picMk id="10" creationId="{9212C31A-5700-4CDB-95C9-0870BE3110BA}"/>
          </ac:picMkLst>
        </pc:picChg>
      </pc:sldChg>
      <pc:sldChg chg="addSp delSp modSp new mod">
        <pc:chgData name="Kang Wallter" userId="d5c269cbe9dbe8bc" providerId="LiveId" clId="{11196821-CEE2-4914-AB28-310E4CB9AF4E}" dt="2020-11-03T12:34:28.630" v="7703" actId="1076"/>
        <pc:sldMkLst>
          <pc:docMk/>
          <pc:sldMk cId="2294720825" sldId="317"/>
        </pc:sldMkLst>
        <pc:spChg chg="del">
          <ac:chgData name="Kang Wallter" userId="d5c269cbe9dbe8bc" providerId="LiveId" clId="{11196821-CEE2-4914-AB28-310E4CB9AF4E}" dt="2020-11-03T12:33:43.696" v="7693" actId="478"/>
          <ac:spMkLst>
            <pc:docMk/>
            <pc:sldMk cId="2294720825" sldId="317"/>
            <ac:spMk id="2" creationId="{D02F1DD0-0E13-41B2-9027-8EDFDCE301AA}"/>
          </ac:spMkLst>
        </pc:spChg>
        <pc:spChg chg="del">
          <ac:chgData name="Kang Wallter" userId="d5c269cbe9dbe8bc" providerId="LiveId" clId="{11196821-CEE2-4914-AB28-310E4CB9AF4E}" dt="2020-11-03T12:33:43.696" v="7693" actId="478"/>
          <ac:spMkLst>
            <pc:docMk/>
            <pc:sldMk cId="2294720825" sldId="317"/>
            <ac:spMk id="3" creationId="{D01ABDEF-A063-4EAE-B922-BB078A55C514}"/>
          </ac:spMkLst>
        </pc:spChg>
        <pc:spChg chg="add mod">
          <ac:chgData name="Kang Wallter" userId="d5c269cbe9dbe8bc" providerId="LiveId" clId="{11196821-CEE2-4914-AB28-310E4CB9AF4E}" dt="2020-11-03T12:34:22.905" v="7702" actId="14100"/>
          <ac:spMkLst>
            <pc:docMk/>
            <pc:sldMk cId="2294720825" sldId="317"/>
            <ac:spMk id="5" creationId="{439E3450-35C0-48CA-BDD0-0AC2389D34DE}"/>
          </ac:spMkLst>
        </pc:spChg>
        <pc:spChg chg="add mod">
          <ac:chgData name="Kang Wallter" userId="d5c269cbe9dbe8bc" providerId="LiveId" clId="{11196821-CEE2-4914-AB28-310E4CB9AF4E}" dt="2020-11-03T12:34:28.630" v="7703" actId="1076"/>
          <ac:spMkLst>
            <pc:docMk/>
            <pc:sldMk cId="2294720825" sldId="317"/>
            <ac:spMk id="7" creationId="{570A90D4-1E12-44C9-AC52-9F3A53F0F90D}"/>
          </ac:spMkLst>
        </pc:spChg>
      </pc:sldChg>
      <pc:sldChg chg="addSp delSp modSp new mod">
        <pc:chgData name="Kang Wallter" userId="d5c269cbe9dbe8bc" providerId="LiveId" clId="{11196821-CEE2-4914-AB28-310E4CB9AF4E}" dt="2020-11-03T12:35:18.867" v="7711" actId="1076"/>
        <pc:sldMkLst>
          <pc:docMk/>
          <pc:sldMk cId="244904788" sldId="318"/>
        </pc:sldMkLst>
        <pc:spChg chg="del">
          <ac:chgData name="Kang Wallter" userId="d5c269cbe9dbe8bc" providerId="LiveId" clId="{11196821-CEE2-4914-AB28-310E4CB9AF4E}" dt="2020-11-03T12:34:54.905" v="7705" actId="478"/>
          <ac:spMkLst>
            <pc:docMk/>
            <pc:sldMk cId="244904788" sldId="318"/>
            <ac:spMk id="2" creationId="{C2D9178A-ED36-4114-9F4E-0202CD836E26}"/>
          </ac:spMkLst>
        </pc:spChg>
        <pc:spChg chg="del">
          <ac:chgData name="Kang Wallter" userId="d5c269cbe9dbe8bc" providerId="LiveId" clId="{11196821-CEE2-4914-AB28-310E4CB9AF4E}" dt="2020-11-03T12:34:54.905" v="7705" actId="478"/>
          <ac:spMkLst>
            <pc:docMk/>
            <pc:sldMk cId="244904788" sldId="318"/>
            <ac:spMk id="3" creationId="{6E57740C-660C-41FE-8BAA-D09ED8109F34}"/>
          </ac:spMkLst>
        </pc:spChg>
        <pc:spChg chg="add mod">
          <ac:chgData name="Kang Wallter" userId="d5c269cbe9dbe8bc" providerId="LiveId" clId="{11196821-CEE2-4914-AB28-310E4CB9AF4E}" dt="2020-11-03T12:35:18.867" v="7711" actId="1076"/>
          <ac:spMkLst>
            <pc:docMk/>
            <pc:sldMk cId="244904788" sldId="318"/>
            <ac:spMk id="5" creationId="{FB83463D-BBE0-45A8-86BE-FB2E407B8E96}"/>
          </ac:spMkLst>
        </pc:spChg>
        <pc:spChg chg="add mod">
          <ac:chgData name="Kang Wallter" userId="d5c269cbe9dbe8bc" providerId="LiveId" clId="{11196821-CEE2-4914-AB28-310E4CB9AF4E}" dt="2020-11-03T12:35:13.767" v="7709" actId="1076"/>
          <ac:spMkLst>
            <pc:docMk/>
            <pc:sldMk cId="244904788" sldId="318"/>
            <ac:spMk id="7" creationId="{D891C336-C689-4BA1-81DF-6112FCE1E264}"/>
          </ac:spMkLst>
        </pc:spChg>
      </pc:sldChg>
      <pc:sldChg chg="addSp delSp modSp new mod">
        <pc:chgData name="Kang Wallter" userId="d5c269cbe9dbe8bc" providerId="LiveId" clId="{11196821-CEE2-4914-AB28-310E4CB9AF4E}" dt="2020-11-03T12:36:19.769" v="7745" actId="1076"/>
        <pc:sldMkLst>
          <pc:docMk/>
          <pc:sldMk cId="2147659494" sldId="319"/>
        </pc:sldMkLst>
        <pc:spChg chg="mod">
          <ac:chgData name="Kang Wallter" userId="d5c269cbe9dbe8bc" providerId="LiveId" clId="{11196821-CEE2-4914-AB28-310E4CB9AF4E}" dt="2020-11-03T12:35:45.452" v="7740" actId="20577"/>
          <ac:spMkLst>
            <pc:docMk/>
            <pc:sldMk cId="2147659494" sldId="319"/>
            <ac:spMk id="2" creationId="{4133B9A2-9C5A-4A89-964D-1C0452C8AA04}"/>
          </ac:spMkLst>
        </pc:spChg>
        <pc:spChg chg="del">
          <ac:chgData name="Kang Wallter" userId="d5c269cbe9dbe8bc" providerId="LiveId" clId="{11196821-CEE2-4914-AB28-310E4CB9AF4E}" dt="2020-11-03T12:36:05.643" v="7741" actId="478"/>
          <ac:spMkLst>
            <pc:docMk/>
            <pc:sldMk cId="2147659494" sldId="319"/>
            <ac:spMk id="3" creationId="{FF5F6A00-977E-496D-99DF-D090377FCC74}"/>
          </ac:spMkLst>
        </pc:spChg>
        <pc:spChg chg="add mod">
          <ac:chgData name="Kang Wallter" userId="d5c269cbe9dbe8bc" providerId="LiveId" clId="{11196821-CEE2-4914-AB28-310E4CB9AF4E}" dt="2020-11-03T12:36:09.561" v="7743" actId="1076"/>
          <ac:spMkLst>
            <pc:docMk/>
            <pc:sldMk cId="2147659494" sldId="319"/>
            <ac:spMk id="5" creationId="{CFDA114B-3D31-4822-8CF8-CDAEB3A17956}"/>
          </ac:spMkLst>
        </pc:spChg>
        <pc:spChg chg="add mod">
          <ac:chgData name="Kang Wallter" userId="d5c269cbe9dbe8bc" providerId="LiveId" clId="{11196821-CEE2-4914-AB28-310E4CB9AF4E}" dt="2020-11-03T12:36:19.769" v="7745" actId="1076"/>
          <ac:spMkLst>
            <pc:docMk/>
            <pc:sldMk cId="2147659494" sldId="319"/>
            <ac:spMk id="7" creationId="{1B723F5D-0AC4-4D26-8852-951699561FBC}"/>
          </ac:spMkLst>
        </pc:spChg>
      </pc:sldChg>
      <pc:sldChg chg="addSp delSp modSp new mod">
        <pc:chgData name="Kang Wallter" userId="d5c269cbe9dbe8bc" providerId="LiveId" clId="{11196821-CEE2-4914-AB28-310E4CB9AF4E}" dt="2020-11-03T12:38:34.337" v="7763" actId="1076"/>
        <pc:sldMkLst>
          <pc:docMk/>
          <pc:sldMk cId="1712132483" sldId="320"/>
        </pc:sldMkLst>
        <pc:spChg chg="del">
          <ac:chgData name="Kang Wallter" userId="d5c269cbe9dbe8bc" providerId="LiveId" clId="{11196821-CEE2-4914-AB28-310E4CB9AF4E}" dt="2020-11-03T12:37:01.929" v="7747" actId="478"/>
          <ac:spMkLst>
            <pc:docMk/>
            <pc:sldMk cId="1712132483" sldId="320"/>
            <ac:spMk id="2" creationId="{2FFC21A7-900B-404E-ADB8-14BC83D5D5B7}"/>
          </ac:spMkLst>
        </pc:spChg>
        <pc:spChg chg="del">
          <ac:chgData name="Kang Wallter" userId="d5c269cbe9dbe8bc" providerId="LiveId" clId="{11196821-CEE2-4914-AB28-310E4CB9AF4E}" dt="2020-11-03T12:37:01.929" v="7747" actId="478"/>
          <ac:spMkLst>
            <pc:docMk/>
            <pc:sldMk cId="1712132483" sldId="320"/>
            <ac:spMk id="3" creationId="{5F64E648-43D0-469D-B4D4-2435D59283FB}"/>
          </ac:spMkLst>
        </pc:spChg>
        <pc:spChg chg="add mod">
          <ac:chgData name="Kang Wallter" userId="d5c269cbe9dbe8bc" providerId="LiveId" clId="{11196821-CEE2-4914-AB28-310E4CB9AF4E}" dt="2020-11-03T12:38:31.846" v="7762" actId="1076"/>
          <ac:spMkLst>
            <pc:docMk/>
            <pc:sldMk cId="1712132483" sldId="320"/>
            <ac:spMk id="5" creationId="{4122B745-F8EF-47B8-9454-669FF99F11E6}"/>
          </ac:spMkLst>
        </pc:spChg>
        <pc:spChg chg="add del mod">
          <ac:chgData name="Kang Wallter" userId="d5c269cbe9dbe8bc" providerId="LiveId" clId="{11196821-CEE2-4914-AB28-310E4CB9AF4E}" dt="2020-11-03T12:37:51.694" v="7752" actId="478"/>
          <ac:spMkLst>
            <pc:docMk/>
            <pc:sldMk cId="1712132483" sldId="320"/>
            <ac:spMk id="7" creationId="{5A75B7B0-8687-4E0E-8873-E901740B0740}"/>
          </ac:spMkLst>
        </pc:spChg>
        <pc:spChg chg="add mod">
          <ac:chgData name="Kang Wallter" userId="d5c269cbe9dbe8bc" providerId="LiveId" clId="{11196821-CEE2-4914-AB28-310E4CB9AF4E}" dt="2020-11-03T12:38:34.337" v="7763" actId="1076"/>
          <ac:spMkLst>
            <pc:docMk/>
            <pc:sldMk cId="1712132483" sldId="320"/>
            <ac:spMk id="9" creationId="{0775D3DB-59DE-4C7C-81EA-F3FDF5B38CC5}"/>
          </ac:spMkLst>
        </pc:spChg>
      </pc:sldChg>
      <pc:sldChg chg="addSp delSp modSp new mod">
        <pc:chgData name="Kang Wallter" userId="d5c269cbe9dbe8bc" providerId="LiveId" clId="{11196821-CEE2-4914-AB28-310E4CB9AF4E}" dt="2020-11-03T12:39:30.873" v="7810" actId="1076"/>
        <pc:sldMkLst>
          <pc:docMk/>
          <pc:sldMk cId="31662339" sldId="321"/>
        </pc:sldMkLst>
        <pc:spChg chg="mod">
          <ac:chgData name="Kang Wallter" userId="d5c269cbe9dbe8bc" providerId="LiveId" clId="{11196821-CEE2-4914-AB28-310E4CB9AF4E}" dt="2020-11-03T12:38:58.705" v="7801" actId="20577"/>
          <ac:spMkLst>
            <pc:docMk/>
            <pc:sldMk cId="31662339" sldId="321"/>
            <ac:spMk id="2" creationId="{0CF0B6F4-80C5-41CB-9232-6DA40D15BE56}"/>
          </ac:spMkLst>
        </pc:spChg>
        <pc:spChg chg="del">
          <ac:chgData name="Kang Wallter" userId="d5c269cbe9dbe8bc" providerId="LiveId" clId="{11196821-CEE2-4914-AB28-310E4CB9AF4E}" dt="2020-11-03T12:39:05.693" v="7802" actId="478"/>
          <ac:spMkLst>
            <pc:docMk/>
            <pc:sldMk cId="31662339" sldId="321"/>
            <ac:spMk id="3" creationId="{D7E92420-49C8-47CB-8596-4CE7CC3B2967}"/>
          </ac:spMkLst>
        </pc:spChg>
        <pc:spChg chg="add mod">
          <ac:chgData name="Kang Wallter" userId="d5c269cbe9dbe8bc" providerId="LiveId" clId="{11196821-CEE2-4914-AB28-310E4CB9AF4E}" dt="2020-11-03T12:39:16.861" v="7805" actId="14100"/>
          <ac:spMkLst>
            <pc:docMk/>
            <pc:sldMk cId="31662339" sldId="321"/>
            <ac:spMk id="5" creationId="{EF17AC6A-F1F6-47EF-A9B1-D5ADF57BB4A2}"/>
          </ac:spMkLst>
        </pc:spChg>
        <pc:picChg chg="add mod">
          <ac:chgData name="Kang Wallter" userId="d5c269cbe9dbe8bc" providerId="LiveId" clId="{11196821-CEE2-4914-AB28-310E4CB9AF4E}" dt="2020-11-03T12:39:30.873" v="7810" actId="1076"/>
          <ac:picMkLst>
            <pc:docMk/>
            <pc:sldMk cId="31662339" sldId="321"/>
            <ac:picMk id="6" creationId="{2F7F4A78-A557-4ACB-86BF-3B39D4DF010B}"/>
          </ac:picMkLst>
        </pc:picChg>
      </pc:sldChg>
      <pc:sldChg chg="new">
        <pc:chgData name="Kang Wallter" userId="d5c269cbe9dbe8bc" providerId="LiveId" clId="{11196821-CEE2-4914-AB28-310E4CB9AF4E}" dt="2020-11-03T12:40:25.185" v="7825" actId="680"/>
        <pc:sldMkLst>
          <pc:docMk/>
          <pc:sldMk cId="368066497" sldId="322"/>
        </pc:sldMkLst>
      </pc:sldChg>
      <pc:sldChg chg="modSp new del mod">
        <pc:chgData name="Kang Wallter" userId="d5c269cbe9dbe8bc" providerId="LiveId" clId="{11196821-CEE2-4914-AB28-310E4CB9AF4E}" dt="2020-11-03T12:40:22.573" v="7824" actId="47"/>
        <pc:sldMkLst>
          <pc:docMk/>
          <pc:sldMk cId="733568910" sldId="322"/>
        </pc:sldMkLst>
        <pc:spChg chg="mod">
          <ac:chgData name="Kang Wallter" userId="d5c269cbe9dbe8bc" providerId="LiveId" clId="{11196821-CEE2-4914-AB28-310E4CB9AF4E}" dt="2020-11-03T12:40:18.201" v="7823" actId="20577"/>
          <ac:spMkLst>
            <pc:docMk/>
            <pc:sldMk cId="733568910" sldId="322"/>
            <ac:spMk id="2" creationId="{CCFC722C-D1F8-4471-A1CF-95332A18DBC2}"/>
          </ac:spMkLst>
        </pc:spChg>
      </pc:sldChg>
    </pc:docChg>
  </pc:docChgLst>
  <pc:docChgLst>
    <pc:chgData name="Kang Wallter" userId="d5c269cbe9dbe8bc" providerId="LiveId" clId="{9C50589D-EF3F-4F1F-8733-7852C93BA7AD}"/>
    <pc:docChg chg="undo custSel addSld delSld modSld sldOrd">
      <pc:chgData name="Kang Wallter" userId="d5c269cbe9dbe8bc" providerId="LiveId" clId="{9C50589D-EF3F-4F1F-8733-7852C93BA7AD}" dt="2020-11-03T15:59:57.035" v="2384" actId="1076"/>
      <pc:docMkLst>
        <pc:docMk/>
      </pc:docMkLst>
      <pc:sldChg chg="del">
        <pc:chgData name="Kang Wallter" userId="d5c269cbe9dbe8bc" providerId="LiveId" clId="{9C50589D-EF3F-4F1F-8733-7852C93BA7AD}" dt="2020-11-03T14:49:40.236" v="2" actId="47"/>
        <pc:sldMkLst>
          <pc:docMk/>
          <pc:sldMk cId="2892482948" sldId="259"/>
        </pc:sldMkLst>
      </pc:sldChg>
      <pc:sldChg chg="modSp mod">
        <pc:chgData name="Kang Wallter" userId="d5c269cbe9dbe8bc" providerId="LiveId" clId="{9C50589D-EF3F-4F1F-8733-7852C93BA7AD}" dt="2020-11-03T14:49:32.486" v="1" actId="20577"/>
        <pc:sldMkLst>
          <pc:docMk/>
          <pc:sldMk cId="4151769368" sldId="268"/>
        </pc:sldMkLst>
        <pc:spChg chg="mod">
          <ac:chgData name="Kang Wallter" userId="d5c269cbe9dbe8bc" providerId="LiveId" clId="{9C50589D-EF3F-4F1F-8733-7852C93BA7AD}" dt="2020-11-03T14:49:32.486" v="1" actId="20577"/>
          <ac:spMkLst>
            <pc:docMk/>
            <pc:sldMk cId="4151769368" sldId="268"/>
            <ac:spMk id="3" creationId="{CFF53208-72A2-4ACF-8C8F-A8BE237B27BD}"/>
          </ac:spMkLst>
        </pc:spChg>
      </pc:sldChg>
      <pc:sldChg chg="addSp modSp new mod">
        <pc:chgData name="Kang Wallter" userId="d5c269cbe9dbe8bc" providerId="LiveId" clId="{9C50589D-EF3F-4F1F-8733-7852C93BA7AD}" dt="2020-11-03T14:54:09.649" v="356" actId="1076"/>
        <pc:sldMkLst>
          <pc:docMk/>
          <pc:sldMk cId="134586061" sldId="269"/>
        </pc:sldMkLst>
        <pc:spChg chg="mod">
          <ac:chgData name="Kang Wallter" userId="d5c269cbe9dbe8bc" providerId="LiveId" clId="{9C50589D-EF3F-4F1F-8733-7852C93BA7AD}" dt="2020-11-03T14:52:01.130" v="58" actId="404"/>
          <ac:spMkLst>
            <pc:docMk/>
            <pc:sldMk cId="134586061" sldId="269"/>
            <ac:spMk id="2" creationId="{A53B9756-1BEB-4C4F-B389-D9D650B7FFA9}"/>
          </ac:spMkLst>
        </pc:spChg>
        <pc:spChg chg="mod">
          <ac:chgData name="Kang Wallter" userId="d5c269cbe9dbe8bc" providerId="LiveId" clId="{9C50589D-EF3F-4F1F-8733-7852C93BA7AD}" dt="2020-11-03T14:53:31.977" v="351" actId="20577"/>
          <ac:spMkLst>
            <pc:docMk/>
            <pc:sldMk cId="134586061" sldId="269"/>
            <ac:spMk id="3" creationId="{635326D1-9E03-4F5B-968E-9049A6D0AD06}"/>
          </ac:spMkLst>
        </pc:spChg>
        <pc:graphicFrameChg chg="add mod modGraphic">
          <ac:chgData name="Kang Wallter" userId="d5c269cbe9dbe8bc" providerId="LiveId" clId="{9C50589D-EF3F-4F1F-8733-7852C93BA7AD}" dt="2020-11-03T14:54:09.649" v="356" actId="1076"/>
          <ac:graphicFrameMkLst>
            <pc:docMk/>
            <pc:sldMk cId="134586061" sldId="269"/>
            <ac:graphicFrameMk id="4" creationId="{6FBA3C82-FB7F-4964-822A-A9513DD20D73}"/>
          </ac:graphicFrameMkLst>
        </pc:graphicFrameChg>
      </pc:sldChg>
      <pc:sldChg chg="del">
        <pc:chgData name="Kang Wallter" userId="d5c269cbe9dbe8bc" providerId="LiveId" clId="{9C50589D-EF3F-4F1F-8733-7852C93BA7AD}" dt="2020-11-03T14:49:40.236" v="2" actId="47"/>
        <pc:sldMkLst>
          <pc:docMk/>
          <pc:sldMk cId="3293450236" sldId="269"/>
        </pc:sldMkLst>
      </pc:sldChg>
      <pc:sldChg chg="del">
        <pc:chgData name="Kang Wallter" userId="d5c269cbe9dbe8bc" providerId="LiveId" clId="{9C50589D-EF3F-4F1F-8733-7852C93BA7AD}" dt="2020-11-03T14:49:40.236" v="2" actId="47"/>
        <pc:sldMkLst>
          <pc:docMk/>
          <pc:sldMk cId="774642302" sldId="270"/>
        </pc:sldMkLst>
      </pc:sldChg>
      <pc:sldChg chg="addSp modSp new mod">
        <pc:chgData name="Kang Wallter" userId="d5c269cbe9dbe8bc" providerId="LiveId" clId="{9C50589D-EF3F-4F1F-8733-7852C93BA7AD}" dt="2020-11-03T14:57:07.629" v="474" actId="1076"/>
        <pc:sldMkLst>
          <pc:docMk/>
          <pc:sldMk cId="1019596002" sldId="270"/>
        </pc:sldMkLst>
        <pc:spChg chg="mod">
          <ac:chgData name="Kang Wallter" userId="d5c269cbe9dbe8bc" providerId="LiveId" clId="{9C50589D-EF3F-4F1F-8733-7852C93BA7AD}" dt="2020-11-03T14:55:01.378" v="382"/>
          <ac:spMkLst>
            <pc:docMk/>
            <pc:sldMk cId="1019596002" sldId="270"/>
            <ac:spMk id="2" creationId="{5EA8614D-2190-45B3-9C6C-C71220BF93B3}"/>
          </ac:spMkLst>
        </pc:spChg>
        <pc:spChg chg="mod">
          <ac:chgData name="Kang Wallter" userId="d5c269cbe9dbe8bc" providerId="LiveId" clId="{9C50589D-EF3F-4F1F-8733-7852C93BA7AD}" dt="2020-11-03T14:55:12.847" v="465" actId="20577"/>
          <ac:spMkLst>
            <pc:docMk/>
            <pc:sldMk cId="1019596002" sldId="270"/>
            <ac:spMk id="3" creationId="{1B31B422-2F28-4BB1-B987-98EE977C0C1E}"/>
          </ac:spMkLst>
        </pc:spChg>
        <pc:spChg chg="add mod">
          <ac:chgData name="Kang Wallter" userId="d5c269cbe9dbe8bc" providerId="LiveId" clId="{9C50589D-EF3F-4F1F-8733-7852C93BA7AD}" dt="2020-11-03T14:55:57.438" v="471" actId="14100"/>
          <ac:spMkLst>
            <pc:docMk/>
            <pc:sldMk cId="1019596002" sldId="270"/>
            <ac:spMk id="6" creationId="{08B5B834-3640-4FAF-BD24-32B41496CDEC}"/>
          </ac:spMkLst>
        </pc:spChg>
        <pc:spChg chg="add mod">
          <ac:chgData name="Kang Wallter" userId="d5c269cbe9dbe8bc" providerId="LiveId" clId="{9C50589D-EF3F-4F1F-8733-7852C93BA7AD}" dt="2020-11-03T14:57:07.629" v="474" actId="1076"/>
          <ac:spMkLst>
            <pc:docMk/>
            <pc:sldMk cId="1019596002" sldId="270"/>
            <ac:spMk id="8" creationId="{80C1D0FC-3D01-486C-BDED-EC9013D4DBE0}"/>
          </ac:spMkLst>
        </pc:spChg>
        <pc:picChg chg="add mod">
          <ac:chgData name="Kang Wallter" userId="d5c269cbe9dbe8bc" providerId="LiveId" clId="{9C50589D-EF3F-4F1F-8733-7852C93BA7AD}" dt="2020-11-03T14:55:24.029" v="468" actId="14100"/>
          <ac:picMkLst>
            <pc:docMk/>
            <pc:sldMk cId="1019596002" sldId="270"/>
            <ac:picMk id="4" creationId="{5C0C67EE-C47B-42D7-BDE5-D9734FD8DCBD}"/>
          </ac:picMkLst>
        </pc:picChg>
      </pc:sldChg>
      <pc:sldChg chg="addSp modSp new mod">
        <pc:chgData name="Kang Wallter" userId="d5c269cbe9dbe8bc" providerId="LiveId" clId="{9C50589D-EF3F-4F1F-8733-7852C93BA7AD}" dt="2020-11-03T14:58:56.928" v="746" actId="1076"/>
        <pc:sldMkLst>
          <pc:docMk/>
          <pc:sldMk cId="1660543191" sldId="271"/>
        </pc:sldMkLst>
        <pc:spChg chg="mod">
          <ac:chgData name="Kang Wallter" userId="d5c269cbe9dbe8bc" providerId="LiveId" clId="{9C50589D-EF3F-4F1F-8733-7852C93BA7AD}" dt="2020-11-03T14:57:30.049" v="520" actId="20577"/>
          <ac:spMkLst>
            <pc:docMk/>
            <pc:sldMk cId="1660543191" sldId="271"/>
            <ac:spMk id="2" creationId="{CDE7F269-8573-4E44-8E77-5BABFF97F10A}"/>
          </ac:spMkLst>
        </pc:spChg>
        <pc:spChg chg="mod">
          <ac:chgData name="Kang Wallter" userId="d5c269cbe9dbe8bc" providerId="LiveId" clId="{9C50589D-EF3F-4F1F-8733-7852C93BA7AD}" dt="2020-11-03T14:58:46.468" v="745" actId="20577"/>
          <ac:spMkLst>
            <pc:docMk/>
            <pc:sldMk cId="1660543191" sldId="271"/>
            <ac:spMk id="3" creationId="{D8768DFE-7B09-4BBE-869F-8370C083B9F2}"/>
          </ac:spMkLst>
        </pc:spChg>
        <pc:spChg chg="add mod">
          <ac:chgData name="Kang Wallter" userId="d5c269cbe9dbe8bc" providerId="LiveId" clId="{9C50589D-EF3F-4F1F-8733-7852C93BA7AD}" dt="2020-11-03T14:58:56.928" v="746" actId="1076"/>
          <ac:spMkLst>
            <pc:docMk/>
            <pc:sldMk cId="1660543191" sldId="271"/>
            <ac:spMk id="5" creationId="{D6605899-DC7D-4E4D-9709-BB5390AB7653}"/>
          </ac:spMkLst>
        </pc:spChg>
      </pc:sldChg>
      <pc:sldChg chg="del">
        <pc:chgData name="Kang Wallter" userId="d5c269cbe9dbe8bc" providerId="LiveId" clId="{9C50589D-EF3F-4F1F-8733-7852C93BA7AD}" dt="2020-11-03T14:49:40.236" v="2" actId="47"/>
        <pc:sldMkLst>
          <pc:docMk/>
          <pc:sldMk cId="2617321582" sldId="271"/>
        </pc:sldMkLst>
      </pc:sldChg>
      <pc:sldChg chg="addSp modSp new mod">
        <pc:chgData name="Kang Wallter" userId="d5c269cbe9dbe8bc" providerId="LiveId" clId="{9C50589D-EF3F-4F1F-8733-7852C93BA7AD}" dt="2020-11-03T15:07:58.538" v="921" actId="1076"/>
        <pc:sldMkLst>
          <pc:docMk/>
          <pc:sldMk cId="1077514324" sldId="272"/>
        </pc:sldMkLst>
        <pc:spChg chg="mod">
          <ac:chgData name="Kang Wallter" userId="d5c269cbe9dbe8bc" providerId="LiveId" clId="{9C50589D-EF3F-4F1F-8733-7852C93BA7AD}" dt="2020-11-03T14:59:11.677" v="779" actId="20577"/>
          <ac:spMkLst>
            <pc:docMk/>
            <pc:sldMk cId="1077514324" sldId="272"/>
            <ac:spMk id="2" creationId="{72E354C6-4954-4B8D-A344-C64853D86192}"/>
          </ac:spMkLst>
        </pc:spChg>
        <pc:spChg chg="mod">
          <ac:chgData name="Kang Wallter" userId="d5c269cbe9dbe8bc" providerId="LiveId" clId="{9C50589D-EF3F-4F1F-8733-7852C93BA7AD}" dt="2020-11-03T15:00:24.359" v="906" actId="12"/>
          <ac:spMkLst>
            <pc:docMk/>
            <pc:sldMk cId="1077514324" sldId="272"/>
            <ac:spMk id="3" creationId="{E42845DD-9B6D-4364-820D-D896600016B6}"/>
          </ac:spMkLst>
        </pc:spChg>
        <pc:spChg chg="add mod">
          <ac:chgData name="Kang Wallter" userId="d5c269cbe9dbe8bc" providerId="LiveId" clId="{9C50589D-EF3F-4F1F-8733-7852C93BA7AD}" dt="2020-11-03T15:05:56.751" v="914" actId="1076"/>
          <ac:spMkLst>
            <pc:docMk/>
            <pc:sldMk cId="1077514324" sldId="272"/>
            <ac:spMk id="5" creationId="{ADACDFCE-5DDE-4336-8595-4116CAF88609}"/>
          </ac:spMkLst>
        </pc:spChg>
        <pc:spChg chg="add mod">
          <ac:chgData name="Kang Wallter" userId="d5c269cbe9dbe8bc" providerId="LiveId" clId="{9C50589D-EF3F-4F1F-8733-7852C93BA7AD}" dt="2020-11-03T15:06:12.463" v="917" actId="255"/>
          <ac:spMkLst>
            <pc:docMk/>
            <pc:sldMk cId="1077514324" sldId="272"/>
            <ac:spMk id="7" creationId="{2B7FD502-2FF0-4128-AAA8-3B68D49F4580}"/>
          </ac:spMkLst>
        </pc:spChg>
        <pc:spChg chg="add mod">
          <ac:chgData name="Kang Wallter" userId="d5c269cbe9dbe8bc" providerId="LiveId" clId="{9C50589D-EF3F-4F1F-8733-7852C93BA7AD}" dt="2020-11-03T15:07:58.538" v="921" actId="1076"/>
          <ac:spMkLst>
            <pc:docMk/>
            <pc:sldMk cId="1077514324" sldId="272"/>
            <ac:spMk id="9" creationId="{5D08BD96-31FA-48F9-A285-C14B06EBBA13}"/>
          </ac:spMkLst>
        </pc:spChg>
      </pc:sldChg>
      <pc:sldChg chg="del">
        <pc:chgData name="Kang Wallter" userId="d5c269cbe9dbe8bc" providerId="LiveId" clId="{9C50589D-EF3F-4F1F-8733-7852C93BA7AD}" dt="2020-11-03T14:49:40.236" v="2" actId="47"/>
        <pc:sldMkLst>
          <pc:docMk/>
          <pc:sldMk cId="1633772935" sldId="272"/>
        </pc:sldMkLst>
      </pc:sldChg>
      <pc:sldChg chg="delSp new mod">
        <pc:chgData name="Kang Wallter" userId="d5c269cbe9dbe8bc" providerId="LiveId" clId="{9C50589D-EF3F-4F1F-8733-7852C93BA7AD}" dt="2020-11-03T15:00:41.917" v="908" actId="478"/>
        <pc:sldMkLst>
          <pc:docMk/>
          <pc:sldMk cId="828976194" sldId="273"/>
        </pc:sldMkLst>
        <pc:spChg chg="del">
          <ac:chgData name="Kang Wallter" userId="d5c269cbe9dbe8bc" providerId="LiveId" clId="{9C50589D-EF3F-4F1F-8733-7852C93BA7AD}" dt="2020-11-03T15:00:41.917" v="908" actId="478"/>
          <ac:spMkLst>
            <pc:docMk/>
            <pc:sldMk cId="828976194" sldId="273"/>
            <ac:spMk id="2" creationId="{A612DE1E-399A-410E-8E44-22F641F8847F}"/>
          </ac:spMkLst>
        </pc:spChg>
        <pc:spChg chg="del">
          <ac:chgData name="Kang Wallter" userId="d5c269cbe9dbe8bc" providerId="LiveId" clId="{9C50589D-EF3F-4F1F-8733-7852C93BA7AD}" dt="2020-11-03T15:00:41.917" v="908" actId="478"/>
          <ac:spMkLst>
            <pc:docMk/>
            <pc:sldMk cId="828976194" sldId="273"/>
            <ac:spMk id="3" creationId="{FD786E9E-0634-4107-954D-2E642019F5F3}"/>
          </ac:spMkLst>
        </pc:spChg>
      </pc:sldChg>
      <pc:sldChg chg="del">
        <pc:chgData name="Kang Wallter" userId="d5c269cbe9dbe8bc" providerId="LiveId" clId="{9C50589D-EF3F-4F1F-8733-7852C93BA7AD}" dt="2020-11-03T14:49:40.236" v="2" actId="47"/>
        <pc:sldMkLst>
          <pc:docMk/>
          <pc:sldMk cId="2518355016" sldId="273"/>
        </pc:sldMkLst>
      </pc:sldChg>
      <pc:sldChg chg="addSp delSp modSp new mod">
        <pc:chgData name="Kang Wallter" userId="d5c269cbe9dbe8bc" providerId="LiveId" clId="{9C50589D-EF3F-4F1F-8733-7852C93BA7AD}" dt="2020-11-03T15:11:29.783" v="935" actId="404"/>
        <pc:sldMkLst>
          <pc:docMk/>
          <pc:sldMk cId="987995210" sldId="274"/>
        </pc:sldMkLst>
        <pc:spChg chg="del">
          <ac:chgData name="Kang Wallter" userId="d5c269cbe9dbe8bc" providerId="LiveId" clId="{9C50589D-EF3F-4F1F-8733-7852C93BA7AD}" dt="2020-11-03T15:10:29.074" v="923" actId="478"/>
          <ac:spMkLst>
            <pc:docMk/>
            <pc:sldMk cId="987995210" sldId="274"/>
            <ac:spMk id="2" creationId="{CFCB7438-BCAC-40F9-A22F-ADD8E9249FDA}"/>
          </ac:spMkLst>
        </pc:spChg>
        <pc:spChg chg="del">
          <ac:chgData name="Kang Wallter" userId="d5c269cbe9dbe8bc" providerId="LiveId" clId="{9C50589D-EF3F-4F1F-8733-7852C93BA7AD}" dt="2020-11-03T15:10:29.074" v="923" actId="478"/>
          <ac:spMkLst>
            <pc:docMk/>
            <pc:sldMk cId="987995210" sldId="274"/>
            <ac:spMk id="3" creationId="{CF2F0AA6-09AD-490F-9478-C8D6AF749F9B}"/>
          </ac:spMkLst>
        </pc:spChg>
        <pc:spChg chg="add mod">
          <ac:chgData name="Kang Wallter" userId="d5c269cbe9dbe8bc" providerId="LiveId" clId="{9C50589D-EF3F-4F1F-8733-7852C93BA7AD}" dt="2020-11-03T15:11:29.783" v="935" actId="404"/>
          <ac:spMkLst>
            <pc:docMk/>
            <pc:sldMk cId="987995210" sldId="274"/>
            <ac:spMk id="5" creationId="{5BD621EB-6965-4E76-8E77-A6007624598D}"/>
          </ac:spMkLst>
        </pc:spChg>
      </pc:sldChg>
      <pc:sldChg chg="del">
        <pc:chgData name="Kang Wallter" userId="d5c269cbe9dbe8bc" providerId="LiveId" clId="{9C50589D-EF3F-4F1F-8733-7852C93BA7AD}" dt="2020-11-03T14:49:40.236" v="2" actId="47"/>
        <pc:sldMkLst>
          <pc:docMk/>
          <pc:sldMk cId="3596781486" sldId="274"/>
        </pc:sldMkLst>
      </pc:sldChg>
      <pc:sldChg chg="addSp modSp new mod">
        <pc:chgData name="Kang Wallter" userId="d5c269cbe9dbe8bc" providerId="LiveId" clId="{9C50589D-EF3F-4F1F-8733-7852C93BA7AD}" dt="2020-11-03T15:19:32.069" v="1137" actId="1076"/>
        <pc:sldMkLst>
          <pc:docMk/>
          <pc:sldMk cId="362833164" sldId="275"/>
        </pc:sldMkLst>
        <pc:spChg chg="mod">
          <ac:chgData name="Kang Wallter" userId="d5c269cbe9dbe8bc" providerId="LiveId" clId="{9C50589D-EF3F-4F1F-8733-7852C93BA7AD}" dt="2020-11-03T15:15:15.520" v="974" actId="20577"/>
          <ac:spMkLst>
            <pc:docMk/>
            <pc:sldMk cId="362833164" sldId="275"/>
            <ac:spMk id="2" creationId="{D189F2EC-3E86-4BBD-9212-159C2EBE9B6B}"/>
          </ac:spMkLst>
        </pc:spChg>
        <pc:spChg chg="mod">
          <ac:chgData name="Kang Wallter" userId="d5c269cbe9dbe8bc" providerId="LiveId" clId="{9C50589D-EF3F-4F1F-8733-7852C93BA7AD}" dt="2020-11-03T15:19:05.397" v="1134" actId="20577"/>
          <ac:spMkLst>
            <pc:docMk/>
            <pc:sldMk cId="362833164" sldId="275"/>
            <ac:spMk id="3" creationId="{B01CDD7A-78E2-4B06-85E2-EE8370F4EB66}"/>
          </ac:spMkLst>
        </pc:spChg>
        <pc:spChg chg="add mod">
          <ac:chgData name="Kang Wallter" userId="d5c269cbe9dbe8bc" providerId="LiveId" clId="{9C50589D-EF3F-4F1F-8733-7852C93BA7AD}" dt="2020-11-03T15:19:32.069" v="1137" actId="1076"/>
          <ac:spMkLst>
            <pc:docMk/>
            <pc:sldMk cId="362833164" sldId="275"/>
            <ac:spMk id="6" creationId="{43436365-939C-4FC9-A4BF-9AD11EB268A8}"/>
          </ac:spMkLst>
        </pc:spChg>
        <pc:picChg chg="add mod">
          <ac:chgData name="Kang Wallter" userId="d5c269cbe9dbe8bc" providerId="LiveId" clId="{9C50589D-EF3F-4F1F-8733-7852C93BA7AD}" dt="2020-11-03T15:19:12.563" v="1135" actId="1076"/>
          <ac:picMkLst>
            <pc:docMk/>
            <pc:sldMk cId="362833164" sldId="275"/>
            <ac:picMk id="4" creationId="{059AE989-9934-4DA5-B281-B650ADA7C4B4}"/>
          </ac:picMkLst>
        </pc:picChg>
      </pc:sldChg>
      <pc:sldChg chg="del">
        <pc:chgData name="Kang Wallter" userId="d5c269cbe9dbe8bc" providerId="LiveId" clId="{9C50589D-EF3F-4F1F-8733-7852C93BA7AD}" dt="2020-11-03T14:49:40.236" v="2" actId="47"/>
        <pc:sldMkLst>
          <pc:docMk/>
          <pc:sldMk cId="1447072057" sldId="275"/>
        </pc:sldMkLst>
      </pc:sldChg>
      <pc:sldChg chg="del">
        <pc:chgData name="Kang Wallter" userId="d5c269cbe9dbe8bc" providerId="LiveId" clId="{9C50589D-EF3F-4F1F-8733-7852C93BA7AD}" dt="2020-11-03T14:49:40.236" v="2" actId="47"/>
        <pc:sldMkLst>
          <pc:docMk/>
          <pc:sldMk cId="1998164074" sldId="276"/>
        </pc:sldMkLst>
      </pc:sldChg>
      <pc:sldChg chg="addSp modSp new mod">
        <pc:chgData name="Kang Wallter" userId="d5c269cbe9dbe8bc" providerId="LiveId" clId="{9C50589D-EF3F-4F1F-8733-7852C93BA7AD}" dt="2020-11-03T15:27:24.698" v="1679" actId="14100"/>
        <pc:sldMkLst>
          <pc:docMk/>
          <pc:sldMk cId="2221216726" sldId="276"/>
        </pc:sldMkLst>
        <pc:spChg chg="mod">
          <ac:chgData name="Kang Wallter" userId="d5c269cbe9dbe8bc" providerId="LiveId" clId="{9C50589D-EF3F-4F1F-8733-7852C93BA7AD}" dt="2020-11-03T15:19:51.487" v="1177" actId="20577"/>
          <ac:spMkLst>
            <pc:docMk/>
            <pc:sldMk cId="2221216726" sldId="276"/>
            <ac:spMk id="2" creationId="{A7434846-D583-43BF-A345-7F297DDA6B0A}"/>
          </ac:spMkLst>
        </pc:spChg>
        <pc:spChg chg="mod">
          <ac:chgData name="Kang Wallter" userId="d5c269cbe9dbe8bc" providerId="LiveId" clId="{9C50589D-EF3F-4F1F-8733-7852C93BA7AD}" dt="2020-11-03T15:27:02.130" v="1676" actId="20577"/>
          <ac:spMkLst>
            <pc:docMk/>
            <pc:sldMk cId="2221216726" sldId="276"/>
            <ac:spMk id="3" creationId="{D60B3920-34EB-4869-8A9F-EF4AB53AD51E}"/>
          </ac:spMkLst>
        </pc:spChg>
        <pc:picChg chg="add mod">
          <ac:chgData name="Kang Wallter" userId="d5c269cbe9dbe8bc" providerId="LiveId" clId="{9C50589D-EF3F-4F1F-8733-7852C93BA7AD}" dt="2020-11-03T15:27:24.698" v="1679" actId="14100"/>
          <ac:picMkLst>
            <pc:docMk/>
            <pc:sldMk cId="2221216726" sldId="276"/>
            <ac:picMk id="4" creationId="{EFC51F45-CBFD-411C-B525-CF11F50A3856}"/>
          </ac:picMkLst>
        </pc:picChg>
      </pc:sldChg>
      <pc:sldChg chg="addSp delSp modSp new mod ord">
        <pc:chgData name="Kang Wallter" userId="d5c269cbe9dbe8bc" providerId="LiveId" clId="{9C50589D-EF3F-4F1F-8733-7852C93BA7AD}" dt="2020-11-03T15:29:23.612" v="1753" actId="1076"/>
        <pc:sldMkLst>
          <pc:docMk/>
          <pc:sldMk cId="103924709" sldId="277"/>
        </pc:sldMkLst>
        <pc:spChg chg="del">
          <ac:chgData name="Kang Wallter" userId="d5c269cbe9dbe8bc" providerId="LiveId" clId="{9C50589D-EF3F-4F1F-8733-7852C93BA7AD}" dt="2020-11-03T15:27:43.014" v="1681" actId="478"/>
          <ac:spMkLst>
            <pc:docMk/>
            <pc:sldMk cId="103924709" sldId="277"/>
            <ac:spMk id="2" creationId="{C9FD7FFF-8096-4EB5-9DF0-4AD3B52C2E63}"/>
          </ac:spMkLst>
        </pc:spChg>
        <pc:spChg chg="del">
          <ac:chgData name="Kang Wallter" userId="d5c269cbe9dbe8bc" providerId="LiveId" clId="{9C50589D-EF3F-4F1F-8733-7852C93BA7AD}" dt="2020-11-03T15:27:43.014" v="1681" actId="478"/>
          <ac:spMkLst>
            <pc:docMk/>
            <pc:sldMk cId="103924709" sldId="277"/>
            <ac:spMk id="3" creationId="{F4A72957-58CF-4A15-A332-9A50DA426307}"/>
          </ac:spMkLst>
        </pc:spChg>
        <pc:spChg chg="add mod">
          <ac:chgData name="Kang Wallter" userId="d5c269cbe9dbe8bc" providerId="LiveId" clId="{9C50589D-EF3F-4F1F-8733-7852C93BA7AD}" dt="2020-11-03T15:29:20.843" v="1752" actId="1076"/>
          <ac:spMkLst>
            <pc:docMk/>
            <pc:sldMk cId="103924709" sldId="277"/>
            <ac:spMk id="5" creationId="{699FFDF5-184F-4C9E-8299-074BD019B6E8}"/>
          </ac:spMkLst>
        </pc:spChg>
        <pc:spChg chg="add mod">
          <ac:chgData name="Kang Wallter" userId="d5c269cbe9dbe8bc" providerId="LiveId" clId="{9C50589D-EF3F-4F1F-8733-7852C93BA7AD}" dt="2020-11-03T15:29:09.942" v="1751"/>
          <ac:spMkLst>
            <pc:docMk/>
            <pc:sldMk cId="103924709" sldId="277"/>
            <ac:spMk id="7" creationId="{FD3D3472-AA8F-418F-B319-A436C43D209B}"/>
          </ac:spMkLst>
        </pc:spChg>
        <pc:picChg chg="add mod">
          <ac:chgData name="Kang Wallter" userId="d5c269cbe9dbe8bc" providerId="LiveId" clId="{9C50589D-EF3F-4F1F-8733-7852C93BA7AD}" dt="2020-11-03T15:29:23.612" v="1753" actId="1076"/>
          <ac:picMkLst>
            <pc:docMk/>
            <pc:sldMk cId="103924709" sldId="277"/>
            <ac:picMk id="6" creationId="{904A57C1-F74A-47CE-8521-42718281A9DC}"/>
          </ac:picMkLst>
        </pc:picChg>
      </pc:sldChg>
      <pc:sldChg chg="del">
        <pc:chgData name="Kang Wallter" userId="d5c269cbe9dbe8bc" providerId="LiveId" clId="{9C50589D-EF3F-4F1F-8733-7852C93BA7AD}" dt="2020-11-03T14:49:40.236" v="2" actId="47"/>
        <pc:sldMkLst>
          <pc:docMk/>
          <pc:sldMk cId="1062783585" sldId="277"/>
        </pc:sldMkLst>
      </pc:sldChg>
      <pc:sldChg chg="addSp delSp modSp new mod">
        <pc:chgData name="Kang Wallter" userId="d5c269cbe9dbe8bc" providerId="LiveId" clId="{9C50589D-EF3F-4F1F-8733-7852C93BA7AD}" dt="2020-11-03T15:31:03.562" v="1800" actId="1076"/>
        <pc:sldMkLst>
          <pc:docMk/>
          <pc:sldMk cId="3056169487" sldId="278"/>
        </pc:sldMkLst>
        <pc:spChg chg="mod">
          <ac:chgData name="Kang Wallter" userId="d5c269cbe9dbe8bc" providerId="LiveId" clId="{9C50589D-EF3F-4F1F-8733-7852C93BA7AD}" dt="2020-11-03T15:29:34.574" v="1785" actId="20577"/>
          <ac:spMkLst>
            <pc:docMk/>
            <pc:sldMk cId="3056169487" sldId="278"/>
            <ac:spMk id="2" creationId="{2E2D4C5E-DD07-4946-9AFD-655761DA2A91}"/>
          </ac:spMkLst>
        </pc:spChg>
        <pc:spChg chg="del mod">
          <ac:chgData name="Kang Wallter" userId="d5c269cbe9dbe8bc" providerId="LiveId" clId="{9C50589D-EF3F-4F1F-8733-7852C93BA7AD}" dt="2020-11-03T15:30:05.500" v="1788" actId="478"/>
          <ac:spMkLst>
            <pc:docMk/>
            <pc:sldMk cId="3056169487" sldId="278"/>
            <ac:spMk id="3" creationId="{49FDBB53-AC8F-42A7-8949-420701F7D3F5}"/>
          </ac:spMkLst>
        </pc:spChg>
        <pc:spChg chg="add mod">
          <ac:chgData name="Kang Wallter" userId="d5c269cbe9dbe8bc" providerId="LiveId" clId="{9C50589D-EF3F-4F1F-8733-7852C93BA7AD}" dt="2020-11-03T15:30:34.889" v="1794"/>
          <ac:spMkLst>
            <pc:docMk/>
            <pc:sldMk cId="3056169487" sldId="278"/>
            <ac:spMk id="6" creationId="{7021953E-3B27-4751-A36F-5CFC48FECAC9}"/>
          </ac:spMkLst>
        </pc:spChg>
        <pc:spChg chg="add mod">
          <ac:chgData name="Kang Wallter" userId="d5c269cbe9dbe8bc" providerId="LiveId" clId="{9C50589D-EF3F-4F1F-8733-7852C93BA7AD}" dt="2020-11-03T15:30:39.398" v="1796" actId="1076"/>
          <ac:spMkLst>
            <pc:docMk/>
            <pc:sldMk cId="3056169487" sldId="278"/>
            <ac:spMk id="8" creationId="{11EB2D66-E575-4141-AF9F-1C8C8D8903DE}"/>
          </ac:spMkLst>
        </pc:spChg>
        <pc:picChg chg="add mod">
          <ac:chgData name="Kang Wallter" userId="d5c269cbe9dbe8bc" providerId="LiveId" clId="{9C50589D-EF3F-4F1F-8733-7852C93BA7AD}" dt="2020-11-03T15:30:09.654" v="1790" actId="14100"/>
          <ac:picMkLst>
            <pc:docMk/>
            <pc:sldMk cId="3056169487" sldId="278"/>
            <ac:picMk id="4" creationId="{2D2BD440-B6C2-4377-9980-0C9673B18B2F}"/>
          </ac:picMkLst>
        </pc:picChg>
        <pc:picChg chg="add mod">
          <ac:chgData name="Kang Wallter" userId="d5c269cbe9dbe8bc" providerId="LiveId" clId="{9C50589D-EF3F-4F1F-8733-7852C93BA7AD}" dt="2020-11-03T15:31:03.562" v="1800" actId="1076"/>
          <ac:picMkLst>
            <pc:docMk/>
            <pc:sldMk cId="3056169487" sldId="278"/>
            <ac:picMk id="9" creationId="{698ECB88-2B67-4719-9486-C18605E1D409}"/>
          </ac:picMkLst>
        </pc:picChg>
      </pc:sldChg>
      <pc:sldChg chg="del">
        <pc:chgData name="Kang Wallter" userId="d5c269cbe9dbe8bc" providerId="LiveId" clId="{9C50589D-EF3F-4F1F-8733-7852C93BA7AD}" dt="2020-11-03T14:49:40.236" v="2" actId="47"/>
        <pc:sldMkLst>
          <pc:docMk/>
          <pc:sldMk cId="3218076749" sldId="278"/>
        </pc:sldMkLst>
      </pc:sldChg>
      <pc:sldChg chg="del">
        <pc:chgData name="Kang Wallter" userId="d5c269cbe9dbe8bc" providerId="LiveId" clId="{9C50589D-EF3F-4F1F-8733-7852C93BA7AD}" dt="2020-11-03T14:49:40.236" v="2" actId="47"/>
        <pc:sldMkLst>
          <pc:docMk/>
          <pc:sldMk cId="918630715" sldId="279"/>
        </pc:sldMkLst>
      </pc:sldChg>
      <pc:sldChg chg="addSp modSp new mod">
        <pc:chgData name="Kang Wallter" userId="d5c269cbe9dbe8bc" providerId="LiveId" clId="{9C50589D-EF3F-4F1F-8733-7852C93BA7AD}" dt="2020-11-03T15:50:49.608" v="1994" actId="1076"/>
        <pc:sldMkLst>
          <pc:docMk/>
          <pc:sldMk cId="1626461753" sldId="279"/>
        </pc:sldMkLst>
        <pc:spChg chg="mod">
          <ac:chgData name="Kang Wallter" userId="d5c269cbe9dbe8bc" providerId="LiveId" clId="{9C50589D-EF3F-4F1F-8733-7852C93BA7AD}" dt="2020-11-03T15:49:08.525" v="1835" actId="20577"/>
          <ac:spMkLst>
            <pc:docMk/>
            <pc:sldMk cId="1626461753" sldId="279"/>
            <ac:spMk id="2" creationId="{2B864DE5-FB36-4C8B-883A-0964CC855F7E}"/>
          </ac:spMkLst>
        </pc:spChg>
        <pc:spChg chg="mod">
          <ac:chgData name="Kang Wallter" userId="d5c269cbe9dbe8bc" providerId="LiveId" clId="{9C50589D-EF3F-4F1F-8733-7852C93BA7AD}" dt="2020-11-03T15:49:52.873" v="1981" actId="20577"/>
          <ac:spMkLst>
            <pc:docMk/>
            <pc:sldMk cId="1626461753" sldId="279"/>
            <ac:spMk id="3" creationId="{5735F496-277A-45E8-A45E-987818EE3C54}"/>
          </ac:spMkLst>
        </pc:spChg>
        <pc:spChg chg="add mod">
          <ac:chgData name="Kang Wallter" userId="d5c269cbe9dbe8bc" providerId="LiveId" clId="{9C50589D-EF3F-4F1F-8733-7852C93BA7AD}" dt="2020-11-03T15:50:49.608" v="1994" actId="1076"/>
          <ac:spMkLst>
            <pc:docMk/>
            <pc:sldMk cId="1626461753" sldId="279"/>
            <ac:spMk id="5" creationId="{BDAB7642-3FE2-45ED-9A69-E5640E9AE8A8}"/>
          </ac:spMkLst>
        </pc:spChg>
      </pc:sldChg>
      <pc:sldChg chg="del">
        <pc:chgData name="Kang Wallter" userId="d5c269cbe9dbe8bc" providerId="LiveId" clId="{9C50589D-EF3F-4F1F-8733-7852C93BA7AD}" dt="2020-11-03T14:49:40.236" v="2" actId="47"/>
        <pc:sldMkLst>
          <pc:docMk/>
          <pc:sldMk cId="1372036827" sldId="280"/>
        </pc:sldMkLst>
      </pc:sldChg>
      <pc:sldChg chg="addSp modSp new mod">
        <pc:chgData name="Kang Wallter" userId="d5c269cbe9dbe8bc" providerId="LiveId" clId="{9C50589D-EF3F-4F1F-8733-7852C93BA7AD}" dt="2020-11-03T15:52:51.833" v="2241" actId="1076"/>
        <pc:sldMkLst>
          <pc:docMk/>
          <pc:sldMk cId="1741651148" sldId="280"/>
        </pc:sldMkLst>
        <pc:spChg chg="mod">
          <ac:chgData name="Kang Wallter" userId="d5c269cbe9dbe8bc" providerId="LiveId" clId="{9C50589D-EF3F-4F1F-8733-7852C93BA7AD}" dt="2020-11-03T15:51:34.362" v="2027"/>
          <ac:spMkLst>
            <pc:docMk/>
            <pc:sldMk cId="1741651148" sldId="280"/>
            <ac:spMk id="2" creationId="{D04C56AD-5553-423A-88D8-72FC685A08B8}"/>
          </ac:spMkLst>
        </pc:spChg>
        <pc:spChg chg="mod">
          <ac:chgData name="Kang Wallter" userId="d5c269cbe9dbe8bc" providerId="LiveId" clId="{9C50589D-EF3F-4F1F-8733-7852C93BA7AD}" dt="2020-11-03T15:52:18.397" v="2236" actId="20577"/>
          <ac:spMkLst>
            <pc:docMk/>
            <pc:sldMk cId="1741651148" sldId="280"/>
            <ac:spMk id="3" creationId="{14B0F4E7-21FB-4BBE-8C83-75B31FE7DB73}"/>
          </ac:spMkLst>
        </pc:spChg>
        <pc:spChg chg="add mod">
          <ac:chgData name="Kang Wallter" userId="d5c269cbe9dbe8bc" providerId="LiveId" clId="{9C50589D-EF3F-4F1F-8733-7852C93BA7AD}" dt="2020-11-03T15:52:51.833" v="2241" actId="1076"/>
          <ac:spMkLst>
            <pc:docMk/>
            <pc:sldMk cId="1741651148" sldId="280"/>
            <ac:spMk id="6" creationId="{0732047D-3E26-446B-86D9-00512B30626A}"/>
          </ac:spMkLst>
        </pc:spChg>
        <pc:picChg chg="add mod">
          <ac:chgData name="Kang Wallter" userId="d5c269cbe9dbe8bc" providerId="LiveId" clId="{9C50589D-EF3F-4F1F-8733-7852C93BA7AD}" dt="2020-11-03T15:52:45.968" v="2240" actId="1076"/>
          <ac:picMkLst>
            <pc:docMk/>
            <pc:sldMk cId="1741651148" sldId="280"/>
            <ac:picMk id="4" creationId="{EA209923-D544-4EE6-8E08-86CD9CC2D7C9}"/>
          </ac:picMkLst>
        </pc:picChg>
      </pc:sldChg>
      <pc:sldChg chg="addSp delSp modSp new mod">
        <pc:chgData name="Kang Wallter" userId="d5c269cbe9dbe8bc" providerId="LiveId" clId="{9C50589D-EF3F-4F1F-8733-7852C93BA7AD}" dt="2020-11-03T15:53:52.893" v="2286" actId="1076"/>
        <pc:sldMkLst>
          <pc:docMk/>
          <pc:sldMk cId="734850686" sldId="281"/>
        </pc:sldMkLst>
        <pc:spChg chg="mod">
          <ac:chgData name="Kang Wallter" userId="d5c269cbe9dbe8bc" providerId="LiveId" clId="{9C50589D-EF3F-4F1F-8733-7852C93BA7AD}" dt="2020-11-03T15:53:13.634" v="2280" actId="20577"/>
          <ac:spMkLst>
            <pc:docMk/>
            <pc:sldMk cId="734850686" sldId="281"/>
            <ac:spMk id="2" creationId="{AB204ABE-1415-4A92-A7BC-815E57F20696}"/>
          </ac:spMkLst>
        </pc:spChg>
        <pc:spChg chg="del">
          <ac:chgData name="Kang Wallter" userId="d5c269cbe9dbe8bc" providerId="LiveId" clId="{9C50589D-EF3F-4F1F-8733-7852C93BA7AD}" dt="2020-11-03T15:53:17.718" v="2281" actId="478"/>
          <ac:spMkLst>
            <pc:docMk/>
            <pc:sldMk cId="734850686" sldId="281"/>
            <ac:spMk id="3" creationId="{B76F16EA-1050-4AA6-8864-7CAF7F7279AD}"/>
          </ac:spMkLst>
        </pc:spChg>
        <pc:spChg chg="add mod">
          <ac:chgData name="Kang Wallter" userId="d5c269cbe9dbe8bc" providerId="LiveId" clId="{9C50589D-EF3F-4F1F-8733-7852C93BA7AD}" dt="2020-11-03T15:53:43.150" v="2284" actId="14100"/>
          <ac:spMkLst>
            <pc:docMk/>
            <pc:sldMk cId="734850686" sldId="281"/>
            <ac:spMk id="5" creationId="{18C7C485-B5CD-4DF1-84AC-71B8660027BE}"/>
          </ac:spMkLst>
        </pc:spChg>
        <pc:spChg chg="add mod">
          <ac:chgData name="Kang Wallter" userId="d5c269cbe9dbe8bc" providerId="LiveId" clId="{9C50589D-EF3F-4F1F-8733-7852C93BA7AD}" dt="2020-11-03T15:53:52.893" v="2286" actId="1076"/>
          <ac:spMkLst>
            <pc:docMk/>
            <pc:sldMk cId="734850686" sldId="281"/>
            <ac:spMk id="7" creationId="{594ECF42-4581-436A-B585-65AC223D77BD}"/>
          </ac:spMkLst>
        </pc:spChg>
      </pc:sldChg>
      <pc:sldChg chg="del">
        <pc:chgData name="Kang Wallter" userId="d5c269cbe9dbe8bc" providerId="LiveId" clId="{9C50589D-EF3F-4F1F-8733-7852C93BA7AD}" dt="2020-11-03T14:49:40.236" v="2" actId="47"/>
        <pc:sldMkLst>
          <pc:docMk/>
          <pc:sldMk cId="3485634413" sldId="281"/>
        </pc:sldMkLst>
      </pc:sldChg>
      <pc:sldChg chg="addSp delSp modSp new mod">
        <pc:chgData name="Kang Wallter" userId="d5c269cbe9dbe8bc" providerId="LiveId" clId="{9C50589D-EF3F-4F1F-8733-7852C93BA7AD}" dt="2020-11-03T15:57:53.967" v="2332" actId="1076"/>
        <pc:sldMkLst>
          <pc:docMk/>
          <pc:sldMk cId="433476794" sldId="282"/>
        </pc:sldMkLst>
        <pc:spChg chg="mod">
          <ac:chgData name="Kang Wallter" userId="d5c269cbe9dbe8bc" providerId="LiveId" clId="{9C50589D-EF3F-4F1F-8733-7852C93BA7AD}" dt="2020-11-03T15:54:27.197" v="2312" actId="20577"/>
          <ac:spMkLst>
            <pc:docMk/>
            <pc:sldMk cId="433476794" sldId="282"/>
            <ac:spMk id="2" creationId="{340B71C4-4C7F-4CDE-AD3F-48D8D191CDD0}"/>
          </ac:spMkLst>
        </pc:spChg>
        <pc:spChg chg="del">
          <ac:chgData name="Kang Wallter" userId="d5c269cbe9dbe8bc" providerId="LiveId" clId="{9C50589D-EF3F-4F1F-8733-7852C93BA7AD}" dt="2020-11-03T15:54:54.989" v="2318" actId="478"/>
          <ac:spMkLst>
            <pc:docMk/>
            <pc:sldMk cId="433476794" sldId="282"/>
            <ac:spMk id="3" creationId="{4B6D36A0-8386-4FA5-83AA-D4EDC7365F1B}"/>
          </ac:spMkLst>
        </pc:spChg>
        <pc:spChg chg="add mod">
          <ac:chgData name="Kang Wallter" userId="d5c269cbe9dbe8bc" providerId="LiveId" clId="{9C50589D-EF3F-4F1F-8733-7852C93BA7AD}" dt="2020-11-03T15:54:58.940" v="2319" actId="1076"/>
          <ac:spMkLst>
            <pc:docMk/>
            <pc:sldMk cId="433476794" sldId="282"/>
            <ac:spMk id="6" creationId="{1EAF86AE-0943-4569-AFD4-60C992C16DB9}"/>
          </ac:spMkLst>
        </pc:spChg>
        <pc:spChg chg="add del mod">
          <ac:chgData name="Kang Wallter" userId="d5c269cbe9dbe8bc" providerId="LiveId" clId="{9C50589D-EF3F-4F1F-8733-7852C93BA7AD}" dt="2020-11-03T15:57:09.109" v="2324" actId="478"/>
          <ac:spMkLst>
            <pc:docMk/>
            <pc:sldMk cId="433476794" sldId="282"/>
            <ac:spMk id="9" creationId="{FB211BA9-4643-469F-AC68-9F5437E6C2BF}"/>
          </ac:spMkLst>
        </pc:spChg>
        <pc:spChg chg="add mod">
          <ac:chgData name="Kang Wallter" userId="d5c269cbe9dbe8bc" providerId="LiveId" clId="{9C50589D-EF3F-4F1F-8733-7852C93BA7AD}" dt="2020-11-03T15:57:51.650" v="2331" actId="14100"/>
          <ac:spMkLst>
            <pc:docMk/>
            <pc:sldMk cId="433476794" sldId="282"/>
            <ac:spMk id="11" creationId="{BA498B29-6983-48A1-959B-F05A1565CB61}"/>
          </ac:spMkLst>
        </pc:spChg>
        <pc:spChg chg="add mod">
          <ac:chgData name="Kang Wallter" userId="d5c269cbe9dbe8bc" providerId="LiveId" clId="{9C50589D-EF3F-4F1F-8733-7852C93BA7AD}" dt="2020-11-03T15:57:53.967" v="2332" actId="1076"/>
          <ac:spMkLst>
            <pc:docMk/>
            <pc:sldMk cId="433476794" sldId="282"/>
            <ac:spMk id="13" creationId="{DBF510F9-740C-4E71-9FBB-81B703D572F2}"/>
          </ac:spMkLst>
        </pc:spChg>
        <pc:picChg chg="add mod">
          <ac:chgData name="Kang Wallter" userId="d5c269cbe9dbe8bc" providerId="LiveId" clId="{9C50589D-EF3F-4F1F-8733-7852C93BA7AD}" dt="2020-11-03T15:54:41.399" v="2315" actId="14100"/>
          <ac:picMkLst>
            <pc:docMk/>
            <pc:sldMk cId="433476794" sldId="282"/>
            <ac:picMk id="4" creationId="{EC4A2ECB-F05A-4C3C-8D00-7E1CE612301A}"/>
          </ac:picMkLst>
        </pc:picChg>
        <pc:picChg chg="add mod">
          <ac:chgData name="Kang Wallter" userId="d5c269cbe9dbe8bc" providerId="LiveId" clId="{9C50589D-EF3F-4F1F-8733-7852C93BA7AD}" dt="2020-11-03T15:56:00.008" v="2321" actId="1076"/>
          <ac:picMkLst>
            <pc:docMk/>
            <pc:sldMk cId="433476794" sldId="282"/>
            <ac:picMk id="7" creationId="{FCECF7B4-46FD-40E5-ACE8-721AACEA0ED8}"/>
          </ac:picMkLst>
        </pc:picChg>
      </pc:sldChg>
      <pc:sldChg chg="del">
        <pc:chgData name="Kang Wallter" userId="d5c269cbe9dbe8bc" providerId="LiveId" clId="{9C50589D-EF3F-4F1F-8733-7852C93BA7AD}" dt="2020-11-03T14:49:40.236" v="2" actId="47"/>
        <pc:sldMkLst>
          <pc:docMk/>
          <pc:sldMk cId="3781111708" sldId="282"/>
        </pc:sldMkLst>
      </pc:sldChg>
      <pc:sldChg chg="addSp delSp modSp new mod">
        <pc:chgData name="Kang Wallter" userId="d5c269cbe9dbe8bc" providerId="LiveId" clId="{9C50589D-EF3F-4F1F-8733-7852C93BA7AD}" dt="2020-11-03T15:59:57.035" v="2384" actId="1076"/>
        <pc:sldMkLst>
          <pc:docMk/>
          <pc:sldMk cId="1380425188" sldId="283"/>
        </pc:sldMkLst>
        <pc:spChg chg="mod">
          <ac:chgData name="Kang Wallter" userId="d5c269cbe9dbe8bc" providerId="LiveId" clId="{9C50589D-EF3F-4F1F-8733-7852C93BA7AD}" dt="2020-11-03T15:58:11.560" v="2369" actId="20577"/>
          <ac:spMkLst>
            <pc:docMk/>
            <pc:sldMk cId="1380425188" sldId="283"/>
            <ac:spMk id="2" creationId="{15BBA763-A8B9-49C2-A55F-090A25DD6051}"/>
          </ac:spMkLst>
        </pc:spChg>
        <pc:spChg chg="del">
          <ac:chgData name="Kang Wallter" userId="d5c269cbe9dbe8bc" providerId="LiveId" clId="{9C50589D-EF3F-4F1F-8733-7852C93BA7AD}" dt="2020-11-03T15:59:15.357" v="2372" actId="478"/>
          <ac:spMkLst>
            <pc:docMk/>
            <pc:sldMk cId="1380425188" sldId="283"/>
            <ac:spMk id="3" creationId="{7F92972E-D3F5-4D55-8DD9-D977CF32E63B}"/>
          </ac:spMkLst>
        </pc:spChg>
        <pc:spChg chg="add mod">
          <ac:chgData name="Kang Wallter" userId="d5c269cbe9dbe8bc" providerId="LiveId" clId="{9C50589D-EF3F-4F1F-8733-7852C93BA7AD}" dt="2020-11-03T15:59:28.173" v="2375" actId="14100"/>
          <ac:spMkLst>
            <pc:docMk/>
            <pc:sldMk cId="1380425188" sldId="283"/>
            <ac:spMk id="5" creationId="{E462059D-F695-47A5-A72D-C3C1B2C5205E}"/>
          </ac:spMkLst>
        </pc:spChg>
        <pc:spChg chg="add mod">
          <ac:chgData name="Kang Wallter" userId="d5c269cbe9dbe8bc" providerId="LiveId" clId="{9C50589D-EF3F-4F1F-8733-7852C93BA7AD}" dt="2020-11-03T15:59:31.710" v="2376" actId="1076"/>
          <ac:spMkLst>
            <pc:docMk/>
            <pc:sldMk cId="1380425188" sldId="283"/>
            <ac:spMk id="7" creationId="{37E9D42F-5807-4E7A-9FEC-6749C80126CB}"/>
          </ac:spMkLst>
        </pc:spChg>
        <pc:picChg chg="add mod">
          <ac:chgData name="Kang Wallter" userId="d5c269cbe9dbe8bc" providerId="LiveId" clId="{9C50589D-EF3F-4F1F-8733-7852C93BA7AD}" dt="2020-11-03T15:59:45.068" v="2380" actId="1076"/>
          <ac:picMkLst>
            <pc:docMk/>
            <pc:sldMk cId="1380425188" sldId="283"/>
            <ac:picMk id="8" creationId="{1DF41134-EF6C-4239-A217-CC44193451DC}"/>
          </ac:picMkLst>
        </pc:picChg>
        <pc:picChg chg="add mod">
          <ac:chgData name="Kang Wallter" userId="d5c269cbe9dbe8bc" providerId="LiveId" clId="{9C50589D-EF3F-4F1F-8733-7852C93BA7AD}" dt="2020-11-03T15:59:57.035" v="2384" actId="1076"/>
          <ac:picMkLst>
            <pc:docMk/>
            <pc:sldMk cId="1380425188" sldId="283"/>
            <ac:picMk id="9" creationId="{6517E6E1-9642-48C9-A056-329DCBFA3356}"/>
          </ac:picMkLst>
        </pc:picChg>
      </pc:sldChg>
      <pc:sldChg chg="del">
        <pc:chgData name="Kang Wallter" userId="d5c269cbe9dbe8bc" providerId="LiveId" clId="{9C50589D-EF3F-4F1F-8733-7852C93BA7AD}" dt="2020-11-03T14:49:40.236" v="2" actId="47"/>
        <pc:sldMkLst>
          <pc:docMk/>
          <pc:sldMk cId="3702613212" sldId="283"/>
        </pc:sldMkLst>
      </pc:sldChg>
      <pc:sldChg chg="del">
        <pc:chgData name="Kang Wallter" userId="d5c269cbe9dbe8bc" providerId="LiveId" clId="{9C50589D-EF3F-4F1F-8733-7852C93BA7AD}" dt="2020-11-03T14:49:40.236" v="2" actId="47"/>
        <pc:sldMkLst>
          <pc:docMk/>
          <pc:sldMk cId="1077406534" sldId="284"/>
        </pc:sldMkLst>
      </pc:sldChg>
      <pc:sldChg chg="del">
        <pc:chgData name="Kang Wallter" userId="d5c269cbe9dbe8bc" providerId="LiveId" clId="{9C50589D-EF3F-4F1F-8733-7852C93BA7AD}" dt="2020-11-03T14:49:40.236" v="2" actId="47"/>
        <pc:sldMkLst>
          <pc:docMk/>
          <pc:sldMk cId="2251764128" sldId="285"/>
        </pc:sldMkLst>
      </pc:sldChg>
      <pc:sldChg chg="del">
        <pc:chgData name="Kang Wallter" userId="d5c269cbe9dbe8bc" providerId="LiveId" clId="{9C50589D-EF3F-4F1F-8733-7852C93BA7AD}" dt="2020-11-03T14:49:40.236" v="2" actId="47"/>
        <pc:sldMkLst>
          <pc:docMk/>
          <pc:sldMk cId="3540312676" sldId="286"/>
        </pc:sldMkLst>
      </pc:sldChg>
      <pc:sldChg chg="del">
        <pc:chgData name="Kang Wallter" userId="d5c269cbe9dbe8bc" providerId="LiveId" clId="{9C50589D-EF3F-4F1F-8733-7852C93BA7AD}" dt="2020-11-03T14:49:40.236" v="2" actId="47"/>
        <pc:sldMkLst>
          <pc:docMk/>
          <pc:sldMk cId="1640230299" sldId="287"/>
        </pc:sldMkLst>
      </pc:sldChg>
      <pc:sldChg chg="del">
        <pc:chgData name="Kang Wallter" userId="d5c269cbe9dbe8bc" providerId="LiveId" clId="{9C50589D-EF3F-4F1F-8733-7852C93BA7AD}" dt="2020-11-03T14:49:40.236" v="2" actId="47"/>
        <pc:sldMkLst>
          <pc:docMk/>
          <pc:sldMk cId="1657475468" sldId="288"/>
        </pc:sldMkLst>
      </pc:sldChg>
      <pc:sldChg chg="del">
        <pc:chgData name="Kang Wallter" userId="d5c269cbe9dbe8bc" providerId="LiveId" clId="{9C50589D-EF3F-4F1F-8733-7852C93BA7AD}" dt="2020-11-03T14:49:40.236" v="2" actId="47"/>
        <pc:sldMkLst>
          <pc:docMk/>
          <pc:sldMk cId="1623175282" sldId="289"/>
        </pc:sldMkLst>
      </pc:sldChg>
      <pc:sldChg chg="del">
        <pc:chgData name="Kang Wallter" userId="d5c269cbe9dbe8bc" providerId="LiveId" clId="{9C50589D-EF3F-4F1F-8733-7852C93BA7AD}" dt="2020-11-03T14:49:40.236" v="2" actId="47"/>
        <pc:sldMkLst>
          <pc:docMk/>
          <pc:sldMk cId="1507365758" sldId="290"/>
        </pc:sldMkLst>
      </pc:sldChg>
      <pc:sldChg chg="del">
        <pc:chgData name="Kang Wallter" userId="d5c269cbe9dbe8bc" providerId="LiveId" clId="{9C50589D-EF3F-4F1F-8733-7852C93BA7AD}" dt="2020-11-03T14:49:40.236" v="2" actId="47"/>
        <pc:sldMkLst>
          <pc:docMk/>
          <pc:sldMk cId="670420238" sldId="291"/>
        </pc:sldMkLst>
      </pc:sldChg>
      <pc:sldChg chg="del">
        <pc:chgData name="Kang Wallter" userId="d5c269cbe9dbe8bc" providerId="LiveId" clId="{9C50589D-EF3F-4F1F-8733-7852C93BA7AD}" dt="2020-11-03T14:49:40.236" v="2" actId="47"/>
        <pc:sldMkLst>
          <pc:docMk/>
          <pc:sldMk cId="1139012383" sldId="292"/>
        </pc:sldMkLst>
      </pc:sldChg>
      <pc:sldChg chg="del">
        <pc:chgData name="Kang Wallter" userId="d5c269cbe9dbe8bc" providerId="LiveId" clId="{9C50589D-EF3F-4F1F-8733-7852C93BA7AD}" dt="2020-11-03T14:49:40.236" v="2" actId="47"/>
        <pc:sldMkLst>
          <pc:docMk/>
          <pc:sldMk cId="981560183" sldId="293"/>
        </pc:sldMkLst>
      </pc:sldChg>
      <pc:sldChg chg="del">
        <pc:chgData name="Kang Wallter" userId="d5c269cbe9dbe8bc" providerId="LiveId" clId="{9C50589D-EF3F-4F1F-8733-7852C93BA7AD}" dt="2020-11-03T14:49:40.236" v="2" actId="47"/>
        <pc:sldMkLst>
          <pc:docMk/>
          <pc:sldMk cId="1297476" sldId="294"/>
        </pc:sldMkLst>
      </pc:sldChg>
      <pc:sldChg chg="del">
        <pc:chgData name="Kang Wallter" userId="d5c269cbe9dbe8bc" providerId="LiveId" clId="{9C50589D-EF3F-4F1F-8733-7852C93BA7AD}" dt="2020-11-03T14:49:40.236" v="2" actId="47"/>
        <pc:sldMkLst>
          <pc:docMk/>
          <pc:sldMk cId="1184908742" sldId="295"/>
        </pc:sldMkLst>
      </pc:sldChg>
      <pc:sldChg chg="del">
        <pc:chgData name="Kang Wallter" userId="d5c269cbe9dbe8bc" providerId="LiveId" clId="{9C50589D-EF3F-4F1F-8733-7852C93BA7AD}" dt="2020-11-03T14:49:40.236" v="2" actId="47"/>
        <pc:sldMkLst>
          <pc:docMk/>
          <pc:sldMk cId="2892412303" sldId="296"/>
        </pc:sldMkLst>
      </pc:sldChg>
      <pc:sldChg chg="del">
        <pc:chgData name="Kang Wallter" userId="d5c269cbe9dbe8bc" providerId="LiveId" clId="{9C50589D-EF3F-4F1F-8733-7852C93BA7AD}" dt="2020-11-03T14:49:40.236" v="2" actId="47"/>
        <pc:sldMkLst>
          <pc:docMk/>
          <pc:sldMk cId="2088458855" sldId="297"/>
        </pc:sldMkLst>
      </pc:sldChg>
      <pc:sldChg chg="del">
        <pc:chgData name="Kang Wallter" userId="d5c269cbe9dbe8bc" providerId="LiveId" clId="{9C50589D-EF3F-4F1F-8733-7852C93BA7AD}" dt="2020-11-03T14:49:40.236" v="2" actId="47"/>
        <pc:sldMkLst>
          <pc:docMk/>
          <pc:sldMk cId="73836345" sldId="298"/>
        </pc:sldMkLst>
      </pc:sldChg>
      <pc:sldChg chg="del">
        <pc:chgData name="Kang Wallter" userId="d5c269cbe9dbe8bc" providerId="LiveId" clId="{9C50589D-EF3F-4F1F-8733-7852C93BA7AD}" dt="2020-11-03T14:49:40.236" v="2" actId="47"/>
        <pc:sldMkLst>
          <pc:docMk/>
          <pc:sldMk cId="1423723655" sldId="299"/>
        </pc:sldMkLst>
      </pc:sldChg>
      <pc:sldChg chg="del">
        <pc:chgData name="Kang Wallter" userId="d5c269cbe9dbe8bc" providerId="LiveId" clId="{9C50589D-EF3F-4F1F-8733-7852C93BA7AD}" dt="2020-11-03T14:49:40.236" v="2" actId="47"/>
        <pc:sldMkLst>
          <pc:docMk/>
          <pc:sldMk cId="2922268522" sldId="300"/>
        </pc:sldMkLst>
      </pc:sldChg>
      <pc:sldChg chg="del">
        <pc:chgData name="Kang Wallter" userId="d5c269cbe9dbe8bc" providerId="LiveId" clId="{9C50589D-EF3F-4F1F-8733-7852C93BA7AD}" dt="2020-11-03T14:49:40.236" v="2" actId="47"/>
        <pc:sldMkLst>
          <pc:docMk/>
          <pc:sldMk cId="567007669" sldId="301"/>
        </pc:sldMkLst>
      </pc:sldChg>
      <pc:sldChg chg="del">
        <pc:chgData name="Kang Wallter" userId="d5c269cbe9dbe8bc" providerId="LiveId" clId="{9C50589D-EF3F-4F1F-8733-7852C93BA7AD}" dt="2020-11-03T14:49:40.236" v="2" actId="47"/>
        <pc:sldMkLst>
          <pc:docMk/>
          <pc:sldMk cId="1884784940" sldId="302"/>
        </pc:sldMkLst>
      </pc:sldChg>
      <pc:sldChg chg="del">
        <pc:chgData name="Kang Wallter" userId="d5c269cbe9dbe8bc" providerId="LiveId" clId="{9C50589D-EF3F-4F1F-8733-7852C93BA7AD}" dt="2020-11-03T14:49:40.236" v="2" actId="47"/>
        <pc:sldMkLst>
          <pc:docMk/>
          <pc:sldMk cId="1050365847" sldId="303"/>
        </pc:sldMkLst>
      </pc:sldChg>
      <pc:sldChg chg="del">
        <pc:chgData name="Kang Wallter" userId="d5c269cbe9dbe8bc" providerId="LiveId" clId="{9C50589D-EF3F-4F1F-8733-7852C93BA7AD}" dt="2020-11-03T14:49:40.236" v="2" actId="47"/>
        <pc:sldMkLst>
          <pc:docMk/>
          <pc:sldMk cId="4116300459" sldId="304"/>
        </pc:sldMkLst>
      </pc:sldChg>
      <pc:sldChg chg="del">
        <pc:chgData name="Kang Wallter" userId="d5c269cbe9dbe8bc" providerId="LiveId" clId="{9C50589D-EF3F-4F1F-8733-7852C93BA7AD}" dt="2020-11-03T14:49:40.236" v="2" actId="47"/>
        <pc:sldMkLst>
          <pc:docMk/>
          <pc:sldMk cId="1345756545" sldId="305"/>
        </pc:sldMkLst>
      </pc:sldChg>
      <pc:sldChg chg="del">
        <pc:chgData name="Kang Wallter" userId="d5c269cbe9dbe8bc" providerId="LiveId" clId="{9C50589D-EF3F-4F1F-8733-7852C93BA7AD}" dt="2020-11-03T14:49:40.236" v="2" actId="47"/>
        <pc:sldMkLst>
          <pc:docMk/>
          <pc:sldMk cId="2538502286" sldId="306"/>
        </pc:sldMkLst>
      </pc:sldChg>
      <pc:sldChg chg="del">
        <pc:chgData name="Kang Wallter" userId="d5c269cbe9dbe8bc" providerId="LiveId" clId="{9C50589D-EF3F-4F1F-8733-7852C93BA7AD}" dt="2020-11-03T14:49:40.236" v="2" actId="47"/>
        <pc:sldMkLst>
          <pc:docMk/>
          <pc:sldMk cId="3104864285" sldId="307"/>
        </pc:sldMkLst>
      </pc:sldChg>
      <pc:sldChg chg="del">
        <pc:chgData name="Kang Wallter" userId="d5c269cbe9dbe8bc" providerId="LiveId" clId="{9C50589D-EF3F-4F1F-8733-7852C93BA7AD}" dt="2020-11-03T14:49:40.236" v="2" actId="47"/>
        <pc:sldMkLst>
          <pc:docMk/>
          <pc:sldMk cId="3516329080" sldId="308"/>
        </pc:sldMkLst>
      </pc:sldChg>
      <pc:sldChg chg="del">
        <pc:chgData name="Kang Wallter" userId="d5c269cbe9dbe8bc" providerId="LiveId" clId="{9C50589D-EF3F-4F1F-8733-7852C93BA7AD}" dt="2020-11-03T14:49:40.236" v="2" actId="47"/>
        <pc:sldMkLst>
          <pc:docMk/>
          <pc:sldMk cId="727477047" sldId="309"/>
        </pc:sldMkLst>
      </pc:sldChg>
      <pc:sldChg chg="del">
        <pc:chgData name="Kang Wallter" userId="d5c269cbe9dbe8bc" providerId="LiveId" clId="{9C50589D-EF3F-4F1F-8733-7852C93BA7AD}" dt="2020-11-03T14:49:40.236" v="2" actId="47"/>
        <pc:sldMkLst>
          <pc:docMk/>
          <pc:sldMk cId="2376199171" sldId="310"/>
        </pc:sldMkLst>
      </pc:sldChg>
      <pc:sldChg chg="del">
        <pc:chgData name="Kang Wallter" userId="d5c269cbe9dbe8bc" providerId="LiveId" clId="{9C50589D-EF3F-4F1F-8733-7852C93BA7AD}" dt="2020-11-03T14:49:40.236" v="2" actId="47"/>
        <pc:sldMkLst>
          <pc:docMk/>
          <pc:sldMk cId="713285489" sldId="311"/>
        </pc:sldMkLst>
      </pc:sldChg>
      <pc:sldChg chg="del">
        <pc:chgData name="Kang Wallter" userId="d5c269cbe9dbe8bc" providerId="LiveId" clId="{9C50589D-EF3F-4F1F-8733-7852C93BA7AD}" dt="2020-11-03T14:49:40.236" v="2" actId="47"/>
        <pc:sldMkLst>
          <pc:docMk/>
          <pc:sldMk cId="3544794494" sldId="312"/>
        </pc:sldMkLst>
      </pc:sldChg>
      <pc:sldChg chg="del">
        <pc:chgData name="Kang Wallter" userId="d5c269cbe9dbe8bc" providerId="LiveId" clId="{9C50589D-EF3F-4F1F-8733-7852C93BA7AD}" dt="2020-11-03T14:49:40.236" v="2" actId="47"/>
        <pc:sldMkLst>
          <pc:docMk/>
          <pc:sldMk cId="2513190408" sldId="313"/>
        </pc:sldMkLst>
      </pc:sldChg>
      <pc:sldChg chg="del">
        <pc:chgData name="Kang Wallter" userId="d5c269cbe9dbe8bc" providerId="LiveId" clId="{9C50589D-EF3F-4F1F-8733-7852C93BA7AD}" dt="2020-11-03T14:49:40.236" v="2" actId="47"/>
        <pc:sldMkLst>
          <pc:docMk/>
          <pc:sldMk cId="2703782478" sldId="314"/>
        </pc:sldMkLst>
      </pc:sldChg>
      <pc:sldChg chg="del">
        <pc:chgData name="Kang Wallter" userId="d5c269cbe9dbe8bc" providerId="LiveId" clId="{9C50589D-EF3F-4F1F-8733-7852C93BA7AD}" dt="2020-11-03T14:49:40.236" v="2" actId="47"/>
        <pc:sldMkLst>
          <pc:docMk/>
          <pc:sldMk cId="3891323677" sldId="315"/>
        </pc:sldMkLst>
      </pc:sldChg>
      <pc:sldChg chg="del">
        <pc:chgData name="Kang Wallter" userId="d5c269cbe9dbe8bc" providerId="LiveId" clId="{9C50589D-EF3F-4F1F-8733-7852C93BA7AD}" dt="2020-11-03T14:49:40.236" v="2" actId="47"/>
        <pc:sldMkLst>
          <pc:docMk/>
          <pc:sldMk cId="1870320011" sldId="316"/>
        </pc:sldMkLst>
      </pc:sldChg>
      <pc:sldChg chg="del">
        <pc:chgData name="Kang Wallter" userId="d5c269cbe9dbe8bc" providerId="LiveId" clId="{9C50589D-EF3F-4F1F-8733-7852C93BA7AD}" dt="2020-11-03T14:49:40.236" v="2" actId="47"/>
        <pc:sldMkLst>
          <pc:docMk/>
          <pc:sldMk cId="2294720825" sldId="317"/>
        </pc:sldMkLst>
      </pc:sldChg>
      <pc:sldChg chg="del">
        <pc:chgData name="Kang Wallter" userId="d5c269cbe9dbe8bc" providerId="LiveId" clId="{9C50589D-EF3F-4F1F-8733-7852C93BA7AD}" dt="2020-11-03T14:49:40.236" v="2" actId="47"/>
        <pc:sldMkLst>
          <pc:docMk/>
          <pc:sldMk cId="244904788" sldId="318"/>
        </pc:sldMkLst>
      </pc:sldChg>
      <pc:sldChg chg="del">
        <pc:chgData name="Kang Wallter" userId="d5c269cbe9dbe8bc" providerId="LiveId" clId="{9C50589D-EF3F-4F1F-8733-7852C93BA7AD}" dt="2020-11-03T14:49:40.236" v="2" actId="47"/>
        <pc:sldMkLst>
          <pc:docMk/>
          <pc:sldMk cId="2147659494" sldId="319"/>
        </pc:sldMkLst>
      </pc:sldChg>
      <pc:sldChg chg="del">
        <pc:chgData name="Kang Wallter" userId="d5c269cbe9dbe8bc" providerId="LiveId" clId="{9C50589D-EF3F-4F1F-8733-7852C93BA7AD}" dt="2020-11-03T14:49:40.236" v="2" actId="47"/>
        <pc:sldMkLst>
          <pc:docMk/>
          <pc:sldMk cId="1712132483" sldId="320"/>
        </pc:sldMkLst>
      </pc:sldChg>
      <pc:sldChg chg="del">
        <pc:chgData name="Kang Wallter" userId="d5c269cbe9dbe8bc" providerId="LiveId" clId="{9C50589D-EF3F-4F1F-8733-7852C93BA7AD}" dt="2020-11-03T14:49:40.236" v="2" actId="47"/>
        <pc:sldMkLst>
          <pc:docMk/>
          <pc:sldMk cId="31662339" sldId="321"/>
        </pc:sldMkLst>
      </pc:sldChg>
      <pc:sldChg chg="del">
        <pc:chgData name="Kang Wallter" userId="d5c269cbe9dbe8bc" providerId="LiveId" clId="{9C50589D-EF3F-4F1F-8733-7852C93BA7AD}" dt="2020-11-03T14:49:40.236" v="2" actId="47"/>
        <pc:sldMkLst>
          <pc:docMk/>
          <pc:sldMk cId="368066497" sldId="322"/>
        </pc:sldMkLst>
      </pc:sldChg>
    </pc:docChg>
  </pc:docChgLst>
  <pc:docChgLst>
    <pc:chgData name="Kang Wallter" userId="d5c269cbe9dbe8bc" providerId="LiveId" clId="{71FA3457-4599-4C18-9256-6E79F5971AF2}"/>
    <pc:docChg chg="undo custSel addSld modSld">
      <pc:chgData name="Kang Wallter" userId="d5c269cbe9dbe8bc" providerId="LiveId" clId="{71FA3457-4599-4C18-9256-6E79F5971AF2}" dt="2020-10-31T07:33:58.372" v="1186" actId="20577"/>
      <pc:docMkLst>
        <pc:docMk/>
      </pc:docMkLst>
      <pc:sldChg chg="addSp modSp mod">
        <pc:chgData name="Kang Wallter" userId="d5c269cbe9dbe8bc" providerId="LiveId" clId="{71FA3457-4599-4C18-9256-6E79F5971AF2}" dt="2020-10-31T07:16:08.260" v="177"/>
        <pc:sldMkLst>
          <pc:docMk/>
          <pc:sldMk cId="464038844" sldId="256"/>
        </pc:sldMkLst>
        <pc:spChg chg="add mod">
          <ac:chgData name="Kang Wallter" userId="d5c269cbe9dbe8bc" providerId="LiveId" clId="{71FA3457-4599-4C18-9256-6E79F5971AF2}" dt="2020-10-31T07:16:08.260" v="177"/>
          <ac:spMkLst>
            <pc:docMk/>
            <pc:sldMk cId="464038844" sldId="256"/>
            <ac:spMk id="4" creationId="{52940B63-0BC8-43CF-945B-C40DBF85526F}"/>
          </ac:spMkLst>
        </pc:spChg>
      </pc:sldChg>
      <pc:sldChg chg="modSp mod">
        <pc:chgData name="Kang Wallter" userId="d5c269cbe9dbe8bc" providerId="LiveId" clId="{71FA3457-4599-4C18-9256-6E79F5971AF2}" dt="2020-10-31T07:25:40.470" v="439" actId="20577"/>
        <pc:sldMkLst>
          <pc:docMk/>
          <pc:sldMk cId="4016885274" sldId="257"/>
        </pc:sldMkLst>
        <pc:spChg chg="mod">
          <ac:chgData name="Kang Wallter" userId="d5c269cbe9dbe8bc" providerId="LiveId" clId="{71FA3457-4599-4C18-9256-6E79F5971AF2}" dt="2020-10-31T07:17:10.728" v="251" actId="2711"/>
          <ac:spMkLst>
            <pc:docMk/>
            <pc:sldMk cId="4016885274" sldId="257"/>
            <ac:spMk id="2" creationId="{72B1BD61-8F94-4CB0-916B-EE97D5CB98B2}"/>
          </ac:spMkLst>
        </pc:spChg>
        <pc:spChg chg="mod">
          <ac:chgData name="Kang Wallter" userId="d5c269cbe9dbe8bc" providerId="LiveId" clId="{71FA3457-4599-4C18-9256-6E79F5971AF2}" dt="2020-10-31T07:25:40.470" v="439" actId="20577"/>
          <ac:spMkLst>
            <pc:docMk/>
            <pc:sldMk cId="4016885274" sldId="257"/>
            <ac:spMk id="3" creationId="{D88EAE53-6D38-4A24-B5B1-39D48DD03949}"/>
          </ac:spMkLst>
        </pc:spChg>
      </pc:sldChg>
      <pc:sldChg chg="modSp new mod">
        <pc:chgData name="Kang Wallter" userId="d5c269cbe9dbe8bc" providerId="LiveId" clId="{71FA3457-4599-4C18-9256-6E79F5971AF2}" dt="2020-10-31T07:29:01.469" v="846" actId="20577"/>
        <pc:sldMkLst>
          <pc:docMk/>
          <pc:sldMk cId="2038519886" sldId="258"/>
        </pc:sldMkLst>
        <pc:spChg chg="mod">
          <ac:chgData name="Kang Wallter" userId="d5c269cbe9dbe8bc" providerId="LiveId" clId="{71FA3457-4599-4C18-9256-6E79F5971AF2}" dt="2020-10-31T07:26:35.301" v="550" actId="20577"/>
          <ac:spMkLst>
            <pc:docMk/>
            <pc:sldMk cId="2038519886" sldId="258"/>
            <ac:spMk id="2" creationId="{37CDA62E-6649-44BC-BA5C-C7BC66E6B850}"/>
          </ac:spMkLst>
        </pc:spChg>
        <pc:spChg chg="mod">
          <ac:chgData name="Kang Wallter" userId="d5c269cbe9dbe8bc" providerId="LiveId" clId="{71FA3457-4599-4C18-9256-6E79F5971AF2}" dt="2020-10-31T07:29:01.469" v="846" actId="20577"/>
          <ac:spMkLst>
            <pc:docMk/>
            <pc:sldMk cId="2038519886" sldId="258"/>
            <ac:spMk id="3" creationId="{EEC045BA-F71B-4A07-AED1-BA86FAA00C13}"/>
          </ac:spMkLst>
        </pc:spChg>
      </pc:sldChg>
      <pc:sldChg chg="modSp new mod">
        <pc:chgData name="Kang Wallter" userId="d5c269cbe9dbe8bc" providerId="LiveId" clId="{71FA3457-4599-4C18-9256-6E79F5971AF2}" dt="2020-10-31T07:31:28.531" v="1072" actId="20577"/>
        <pc:sldMkLst>
          <pc:docMk/>
          <pc:sldMk cId="762524672" sldId="259"/>
        </pc:sldMkLst>
        <pc:spChg chg="mod">
          <ac:chgData name="Kang Wallter" userId="d5c269cbe9dbe8bc" providerId="LiveId" clId="{71FA3457-4599-4C18-9256-6E79F5971AF2}" dt="2020-10-31T07:29:36.160" v="865" actId="20577"/>
          <ac:spMkLst>
            <pc:docMk/>
            <pc:sldMk cId="762524672" sldId="259"/>
            <ac:spMk id="2" creationId="{81E88453-CEC3-4ABD-8DA8-F8E586891B4C}"/>
          </ac:spMkLst>
        </pc:spChg>
        <pc:spChg chg="mod">
          <ac:chgData name="Kang Wallter" userId="d5c269cbe9dbe8bc" providerId="LiveId" clId="{71FA3457-4599-4C18-9256-6E79F5971AF2}" dt="2020-10-31T07:31:28.531" v="1072" actId="20577"/>
          <ac:spMkLst>
            <pc:docMk/>
            <pc:sldMk cId="762524672" sldId="259"/>
            <ac:spMk id="3" creationId="{7568ED7D-A9EA-4B62-AACB-62062D98C42D}"/>
          </ac:spMkLst>
        </pc:spChg>
      </pc:sldChg>
      <pc:sldChg chg="addSp delSp modSp new mod">
        <pc:chgData name="Kang Wallter" userId="d5c269cbe9dbe8bc" providerId="LiveId" clId="{71FA3457-4599-4C18-9256-6E79F5971AF2}" dt="2020-10-31T07:32:19.434" v="1099" actId="1076"/>
        <pc:sldMkLst>
          <pc:docMk/>
          <pc:sldMk cId="1975333482" sldId="260"/>
        </pc:sldMkLst>
        <pc:spChg chg="mod">
          <ac:chgData name="Kang Wallter" userId="d5c269cbe9dbe8bc" providerId="LiveId" clId="{71FA3457-4599-4C18-9256-6E79F5971AF2}" dt="2020-10-31T07:31:45.723" v="1092" actId="20577"/>
          <ac:spMkLst>
            <pc:docMk/>
            <pc:sldMk cId="1975333482" sldId="260"/>
            <ac:spMk id="2" creationId="{42FA0694-05B8-4F2F-A55D-0EFE4CA96E35}"/>
          </ac:spMkLst>
        </pc:spChg>
        <pc:spChg chg="del">
          <ac:chgData name="Kang Wallter" userId="d5c269cbe9dbe8bc" providerId="LiveId" clId="{71FA3457-4599-4C18-9256-6E79F5971AF2}" dt="2020-10-31T07:31:58.939" v="1093" actId="478"/>
          <ac:spMkLst>
            <pc:docMk/>
            <pc:sldMk cId="1975333482" sldId="260"/>
            <ac:spMk id="3" creationId="{ADDE2FF3-9B47-45DF-90EF-F25A6D1DB74C}"/>
          </ac:spMkLst>
        </pc:spChg>
        <pc:spChg chg="add mod">
          <ac:chgData name="Kang Wallter" userId="d5c269cbe9dbe8bc" providerId="LiveId" clId="{71FA3457-4599-4C18-9256-6E79F5971AF2}" dt="2020-10-31T07:32:19.434" v="1099" actId="1076"/>
          <ac:spMkLst>
            <pc:docMk/>
            <pc:sldMk cId="1975333482" sldId="260"/>
            <ac:spMk id="6" creationId="{152E6F00-3EA8-4393-A6E9-133E16E613A7}"/>
          </ac:spMkLst>
        </pc:spChg>
        <pc:picChg chg="add mod">
          <ac:chgData name="Kang Wallter" userId="d5c269cbe9dbe8bc" providerId="LiveId" clId="{71FA3457-4599-4C18-9256-6E79F5971AF2}" dt="2020-10-31T07:32:06.340" v="1096" actId="1076"/>
          <ac:picMkLst>
            <pc:docMk/>
            <pc:sldMk cId="1975333482" sldId="260"/>
            <ac:picMk id="5" creationId="{379CD484-925F-4244-9982-363BFF658FF1}"/>
          </ac:picMkLst>
        </pc:picChg>
      </pc:sldChg>
      <pc:sldChg chg="modSp new mod">
        <pc:chgData name="Kang Wallter" userId="d5c269cbe9dbe8bc" providerId="LiveId" clId="{71FA3457-4599-4C18-9256-6E79F5971AF2}" dt="2020-10-31T07:33:58.372" v="1186" actId="20577"/>
        <pc:sldMkLst>
          <pc:docMk/>
          <pc:sldMk cId="4135016525" sldId="261"/>
        </pc:sldMkLst>
        <pc:spChg chg="mod">
          <ac:chgData name="Kang Wallter" userId="d5c269cbe9dbe8bc" providerId="LiveId" clId="{71FA3457-4599-4C18-9256-6E79F5971AF2}" dt="2020-10-31T07:32:42.489" v="1106" actId="20577"/>
          <ac:spMkLst>
            <pc:docMk/>
            <pc:sldMk cId="4135016525" sldId="261"/>
            <ac:spMk id="2" creationId="{4E98FF31-BB92-4453-9ECD-58E6FA87E747}"/>
          </ac:spMkLst>
        </pc:spChg>
        <pc:spChg chg="mod">
          <ac:chgData name="Kang Wallter" userId="d5c269cbe9dbe8bc" providerId="LiveId" clId="{71FA3457-4599-4C18-9256-6E79F5971AF2}" dt="2020-10-31T07:33:58.372" v="1186" actId="20577"/>
          <ac:spMkLst>
            <pc:docMk/>
            <pc:sldMk cId="4135016525" sldId="261"/>
            <ac:spMk id="3" creationId="{AC8E482D-F090-4A53-9CBD-46594B8E0D6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33037F-885C-4C09-BE71-3E2725A8356B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67BF74-8F7E-416A-BB4B-B5FA5572DA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22194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B64D5-00A1-438F-A0BD-D1AFB84B2B32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BB7A7-B66F-4A4C-8C92-0DBE6873BB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8544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B64D5-00A1-438F-A0BD-D1AFB84B2B32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BB7A7-B66F-4A4C-8C92-0DBE6873BB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9621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B64D5-00A1-438F-A0BD-D1AFB84B2B32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BB7A7-B66F-4A4C-8C92-0DBE6873BB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271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204" y="136524"/>
            <a:ext cx="7955797" cy="902567"/>
          </a:xfrm>
        </p:spPr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39092"/>
            <a:ext cx="7886700" cy="5137872"/>
          </a:xfrm>
        </p:spPr>
        <p:txBody>
          <a:bodyPr/>
          <a:lstStyle>
            <a:lvl1pPr>
              <a:defRPr sz="20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>
              <a:defRPr sz="18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2pPr>
            <a:lvl3pPr>
              <a:defRPr sz="16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3pPr>
            <a:lvl4pPr>
              <a:defRPr sz="14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4pPr>
            <a:lvl5pPr>
              <a:defRPr sz="10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B64D5-00A1-438F-A0BD-D1AFB84B2B32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ko-KR" altLang="en-US"/>
              <a:t>구멍가게 코딩단</a:t>
            </a:r>
            <a:endParaRPr lang="ko-KR" altLang="en-US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BB7A7-B66F-4A4C-8C92-0DBE6873BB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3365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B64D5-00A1-438F-A0BD-D1AFB84B2B32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BB7A7-B66F-4A4C-8C92-0DBE6873BB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1816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B64D5-00A1-438F-A0BD-D1AFB84B2B32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BB7A7-B66F-4A4C-8C92-0DBE6873BB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4148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B64D5-00A1-438F-A0BD-D1AFB84B2B32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BB7A7-B66F-4A4C-8C92-0DBE6873BB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7064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B64D5-00A1-438F-A0BD-D1AFB84B2B32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BB7A7-B66F-4A4C-8C92-0DBE6873BB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4455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B64D5-00A1-438F-A0BD-D1AFB84B2B32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BB7A7-B66F-4A4C-8C92-0DBE6873BB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723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B64D5-00A1-438F-A0BD-D1AFB84B2B32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BB7A7-B66F-4A4C-8C92-0DBE6873BB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1879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B64D5-00A1-438F-A0BD-D1AFB84B2B32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BB7A7-B66F-4A4C-8C92-0DBE6873BB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0042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6839" y="136524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839" y="1634433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FB64D5-00A1-438F-A0BD-D1AFB84B2B32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9BB7A7-B66F-4A4C-8C92-0DBE6873BB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8972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cafe.naver.com/gugucoding)&#51012;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F99610-F169-4289-9B3A-BFA73EC2D5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코드로 배우는 </a:t>
            </a:r>
            <a:br>
              <a:rPr lang="en-US" altLang="ko-KR"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스프링 부트 웹 프로젝트 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2B5A044-8929-43D1-916F-AA322DD238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/>
              <a:t>Part 3</a:t>
            </a:r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940B63-0BC8-43CF-945B-C40DBF85526F}"/>
              </a:ext>
            </a:extLst>
          </p:cNvPr>
          <p:cNvSpPr txBox="1"/>
          <p:nvPr/>
        </p:nvSpPr>
        <p:spPr>
          <a:xfrm>
            <a:off x="4909658" y="5581748"/>
            <a:ext cx="43517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구멍가게 코딩단</a:t>
            </a:r>
            <a:r>
              <a:rPr lang="en-US" altLang="ko-KR" sz="14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(cafe.naver.com/gugucoding) </a:t>
            </a:r>
            <a:r>
              <a:rPr lang="ko-KR" altLang="en-US" sz="14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제작</a:t>
            </a:r>
            <a:endParaRPr lang="en-US" altLang="ko-KR" sz="14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4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제작자</a:t>
            </a:r>
            <a:r>
              <a:rPr lang="en-US" altLang="ko-KR" sz="14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4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우주마트 김주임 </a:t>
            </a:r>
          </a:p>
        </p:txBody>
      </p:sp>
    </p:spTree>
    <p:extLst>
      <p:ext uri="{BB962C8B-B14F-4D97-AF65-F5344CB8AC3E}">
        <p14:creationId xmlns:p14="http://schemas.microsoft.com/office/powerpoint/2010/main" val="4640388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434846-D583-43BF-A345-7F297DDA6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@RestController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0B3920-34EB-4869-8A9F-EF4AB53AD5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 REST</a:t>
            </a:r>
            <a:r>
              <a:rPr lang="ko-KR" altLang="en-US"/>
              <a:t>방식을 처리할 때 조금 더 수월하게 하는 용도일 뿐 </a:t>
            </a:r>
            <a:endParaRPr lang="en-US" altLang="ko-KR"/>
          </a:p>
          <a:p>
            <a:r>
              <a:rPr lang="en-US" altLang="ko-KR"/>
              <a:t>@ResponseBody </a:t>
            </a:r>
            <a:r>
              <a:rPr lang="ko-KR" altLang="en-US"/>
              <a:t>애노테이션 적용되는 형태 </a:t>
            </a:r>
            <a:endParaRPr lang="en-US" altLang="ko-KR"/>
          </a:p>
          <a:p>
            <a:r>
              <a:rPr lang="ko-KR" altLang="en-US"/>
              <a:t>주로 </a:t>
            </a:r>
            <a:r>
              <a:rPr lang="en-US" altLang="ko-KR"/>
              <a:t>JSON</a:t>
            </a:r>
            <a:r>
              <a:rPr lang="ko-KR" altLang="en-US"/>
              <a:t>이나 </a:t>
            </a:r>
            <a:r>
              <a:rPr lang="en-US" altLang="ko-KR"/>
              <a:t>XML</a:t>
            </a:r>
            <a:r>
              <a:rPr lang="ko-KR" altLang="en-US"/>
              <a:t>방식으로 리턴 </a:t>
            </a:r>
            <a:endParaRPr lang="en-US" altLang="ko-KR"/>
          </a:p>
          <a:p>
            <a:r>
              <a:rPr lang="en-US" altLang="ko-KR"/>
              <a:t>ResponseEntity&lt;&gt;</a:t>
            </a:r>
            <a:r>
              <a:rPr lang="ko-KR" altLang="en-US"/>
              <a:t>타입을 권장 </a:t>
            </a:r>
            <a:endParaRPr lang="en-US" altLang="ko-KR"/>
          </a:p>
          <a:p>
            <a:pPr lvl="1"/>
            <a:r>
              <a:rPr lang="ko-KR" altLang="en-US"/>
              <a:t>데이터뿐 아니라 상태코드를 같이 전송할 수 있다는 장점  </a:t>
            </a:r>
            <a:endParaRPr lang="en-US" altLang="ko-KR"/>
          </a:p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FC51F45-CBFD-411C-B525-CF11F50A385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649098" y="3429000"/>
            <a:ext cx="3634256" cy="2389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2167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99FFDF5-184F-4C9E-8299-074BD019B6E8}"/>
              </a:ext>
            </a:extLst>
          </p:cNvPr>
          <p:cNvSpPr txBox="1"/>
          <p:nvPr/>
        </p:nvSpPr>
        <p:spPr>
          <a:xfrm>
            <a:off x="654340" y="1076699"/>
            <a:ext cx="6870584" cy="3368102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br>
              <a:rPr lang="en-US" altLang="ko-KR" sz="9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9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@RestController</a:t>
            </a:r>
            <a:br>
              <a:rPr lang="en-US" altLang="ko-KR" sz="9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9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@RequestMapping</a:t>
            </a:r>
            <a:r>
              <a:rPr lang="en-US" altLang="ko-KR" sz="9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9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"/replies/"</a:t>
            </a:r>
            <a:r>
              <a:rPr lang="en-US" altLang="ko-KR" sz="9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altLang="ko-KR" sz="9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9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@Log4j2</a:t>
            </a:r>
            <a:br>
              <a:rPr lang="en-US" altLang="ko-KR" sz="9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9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@RequiredArgsConstructor</a:t>
            </a:r>
            <a:br>
              <a:rPr lang="en-US" altLang="ko-KR" sz="9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 class ReplyController </a:t>
            </a:r>
            <a:r>
              <a:rPr lang="en-US" altLang="ko-KR" sz="9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en-US" altLang="ko-KR" sz="9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9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9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private final ReplyService </a:t>
            </a:r>
            <a:r>
              <a:rPr lang="en-US" altLang="ko-KR" sz="9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replyService</a:t>
            </a:r>
            <a:r>
              <a:rPr lang="en-US" altLang="ko-KR" sz="9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 //</a:t>
            </a:r>
            <a:r>
              <a:rPr lang="ko-KR" altLang="ko-KR" sz="9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맑은 고딕" panose="020B0503020000020004" pitchFamily="50" charset="-127"/>
              </a:rPr>
              <a:t>자동주입을 위해 </a:t>
            </a:r>
            <a:r>
              <a:rPr lang="en-US" altLang="ko-KR" sz="9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맑은 고딕" panose="020B0503020000020004" pitchFamily="50" charset="-127"/>
              </a:rPr>
              <a:t>final</a:t>
            </a:r>
            <a:br>
              <a:rPr lang="en-US" altLang="ko-KR" sz="9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9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9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9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@GetMapping</a:t>
            </a:r>
            <a:r>
              <a:rPr lang="en-US" altLang="ko-KR" sz="9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(value = </a:t>
            </a:r>
            <a:r>
              <a:rPr lang="en-US" altLang="ko-KR" sz="9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"/</a:t>
            </a:r>
            <a:r>
              <a:rPr lang="en-US" altLang="ko-KR" sz="900" b="1">
                <a:solidFill>
                  <a:srgbClr val="067D17"/>
                </a:solidFill>
                <a:effectLst/>
                <a:latin typeface="맑은 고딕" panose="020B0503020000020004" pitchFamily="50" charset="-127"/>
                <a:ea typeface="Consolas" panose="020B0609020204030204" pitchFamily="49" charset="0"/>
                <a:cs typeface="맑은 고딕" panose="020B0503020000020004" pitchFamily="50" charset="-127"/>
              </a:rPr>
              <a:t>board</a:t>
            </a:r>
            <a:r>
              <a:rPr lang="en-US" altLang="ko-KR" sz="9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/{bno}"</a:t>
            </a:r>
            <a:r>
              <a:rPr lang="en-US" altLang="ko-KR" sz="9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produces = </a:t>
            </a: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MediaType</a:t>
            </a:r>
            <a:r>
              <a:rPr lang="en-US" altLang="ko-KR" sz="9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ko-KR" sz="900" b="1" i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APPLICATION_JSON_VALUE</a:t>
            </a:r>
            <a:r>
              <a:rPr lang="en-US" altLang="ko-KR" sz="9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altLang="ko-KR" sz="9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9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 ResponseEntity</a:t>
            </a:r>
            <a:r>
              <a:rPr lang="en-US" altLang="ko-KR" sz="9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lang="en-US" altLang="ko-KR" sz="9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ReplyDTO</a:t>
            </a:r>
            <a:r>
              <a:rPr lang="en-US" altLang="ko-KR" sz="9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&gt;&gt; </a:t>
            </a:r>
            <a:r>
              <a:rPr lang="en-US" altLang="ko-KR" sz="900" b="1">
                <a:solidFill>
                  <a:srgbClr val="00627A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getListByBoard</a:t>
            </a:r>
            <a:r>
              <a:rPr lang="en-US" altLang="ko-KR" sz="9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9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@PathVariable</a:t>
            </a:r>
            <a:r>
              <a:rPr lang="en-US" altLang="ko-KR" sz="9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9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"bno"</a:t>
            </a:r>
            <a:r>
              <a:rPr lang="en-US" altLang="ko-KR" sz="9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Long </a:t>
            </a:r>
            <a:r>
              <a:rPr lang="en-US" altLang="ko-KR" sz="9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bno ){</a:t>
            </a:r>
            <a:br>
              <a:rPr lang="en-US" altLang="ko-KR" sz="9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9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9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900" b="1" i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9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9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"bno: " </a:t>
            </a:r>
            <a:r>
              <a:rPr lang="en-US" altLang="ko-KR" sz="9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+ bno);</a:t>
            </a:r>
            <a:br>
              <a:rPr lang="en-US" altLang="ko-KR" sz="9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9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9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return new </a:t>
            </a:r>
            <a:r>
              <a:rPr lang="en-US" altLang="ko-KR" sz="9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ResponseEntity&lt;&gt;( </a:t>
            </a:r>
            <a:r>
              <a:rPr lang="en-US" altLang="ko-KR" sz="9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replyService</a:t>
            </a:r>
            <a:r>
              <a:rPr lang="en-US" altLang="ko-KR" sz="9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.getList(bno), </a:t>
            </a: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HttpStatus</a:t>
            </a:r>
            <a:r>
              <a:rPr lang="en-US" altLang="ko-KR" sz="9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ko-KR" sz="900" b="1" i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OK</a:t>
            </a:r>
            <a:r>
              <a:rPr lang="en-US" altLang="ko-KR" sz="9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US" altLang="ko-KR" sz="9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9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9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en-US" altLang="ko-KR" sz="9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9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9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ko-KR" sz="900" b="1">
              <a:solidFill>
                <a:srgbClr val="0033B3"/>
              </a:solidFill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04A57C1-F74A-47CE-8521-42718281A9D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08602" y="4588920"/>
            <a:ext cx="6362059" cy="1367263"/>
          </a:xfrm>
          <a:prstGeom prst="rect">
            <a:avLst/>
          </a:prstGeom>
        </p:spPr>
      </p:pic>
      <p:sp>
        <p:nvSpPr>
          <p:cNvPr id="7" name="제목 1">
            <a:extLst>
              <a:ext uri="{FF2B5EF4-FFF2-40B4-BE49-F238E27FC236}">
                <a16:creationId xmlns:a16="http://schemas.microsoft.com/office/drawing/2014/main" id="{FD3D3472-AA8F-418F-B319-A436C43D2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204" y="136524"/>
            <a:ext cx="7955797" cy="902567"/>
          </a:xfrm>
        </p:spPr>
        <p:txBody>
          <a:bodyPr/>
          <a:lstStyle/>
          <a:p>
            <a:r>
              <a:rPr lang="ko-KR" altLang="en-US"/>
              <a:t>게시물의 댓글 목록 가져오기</a:t>
            </a:r>
          </a:p>
        </p:txBody>
      </p:sp>
    </p:spTree>
    <p:extLst>
      <p:ext uri="{BB962C8B-B14F-4D97-AF65-F5344CB8AC3E}">
        <p14:creationId xmlns:p14="http://schemas.microsoft.com/office/powerpoint/2010/main" val="1039247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2D4C5E-DD07-4946-9AFD-655761DA2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화면에서 처리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D2BD440-B6C2-4377-9980-0C9673B18B2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22759" y="1167226"/>
            <a:ext cx="4608033" cy="22617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021953E-3B27-4751-A36F-5CFC48FECAC9}"/>
              </a:ext>
            </a:extLst>
          </p:cNvPr>
          <p:cNvSpPr txBox="1"/>
          <p:nvPr/>
        </p:nvSpPr>
        <p:spPr>
          <a:xfrm>
            <a:off x="439948" y="3717320"/>
            <a:ext cx="4572000" cy="3004156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&lt;script </a:t>
            </a:r>
            <a:r>
              <a:rPr lang="en-US" altLang="ko-KR" sz="8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altLang="ko-KR" sz="800" b="1">
                <a:solidFill>
                  <a:srgbClr val="174A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:inline</a:t>
            </a:r>
            <a:r>
              <a:rPr lang="en-US" altLang="ko-KR" sz="8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="javascript"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8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800" b="1">
                <a:solidFill>
                  <a:srgbClr val="830091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document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).</a:t>
            </a:r>
            <a:r>
              <a:rPr lang="en-US" altLang="ko-KR" sz="8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ready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(function() {</a:t>
            </a:r>
            <a:b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var </a:t>
            </a:r>
            <a:r>
              <a:rPr lang="en-US" altLang="ko-KR" sz="800" b="1">
                <a:solidFill>
                  <a:srgbClr val="248F8F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bno 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 [[${dto.bno}]];</a:t>
            </a:r>
            <a:b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var </a:t>
            </a:r>
            <a:r>
              <a:rPr lang="en-US" altLang="ko-KR" sz="800" b="1">
                <a:solidFill>
                  <a:srgbClr val="248F8F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listGroup  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altLang="ko-KR" sz="8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8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".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replyList</a:t>
            </a:r>
            <a:r>
              <a:rPr lang="en-US" altLang="ko-KR" sz="8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</a:t>
            </a:r>
            <a:b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8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8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".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맑은 고딕" panose="020B0503020000020004" pitchFamily="50" charset="-127"/>
                <a:ea typeface="Consolas" panose="020B0609020204030204" pitchFamily="49" charset="0"/>
                <a:cs typeface="맑은 고딕" panose="020B0503020000020004" pitchFamily="50" charset="-127"/>
              </a:rPr>
              <a:t>replyCount</a:t>
            </a:r>
            <a:r>
              <a:rPr lang="en-US" altLang="ko-KR" sz="8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).</a:t>
            </a:r>
            <a:r>
              <a:rPr lang="en-US" altLang="ko-KR" sz="800" b="1">
                <a:solidFill>
                  <a:srgbClr val="7A7A4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click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(function(){</a:t>
            </a:r>
            <a:b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b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ko-KR" sz="8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ko-KR" sz="800" b="1">
                <a:solidFill>
                  <a:srgbClr val="7A7A4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getJSON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8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'/replies/board/'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altLang="ko-KR" sz="800" b="1">
                <a:solidFill>
                  <a:srgbClr val="248F8F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function(arr){</a:t>
            </a:r>
            <a:b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b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n-US" altLang="ko-KR" sz="800" b="1">
                <a:solidFill>
                  <a:srgbClr val="830091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ko-KR" sz="800" b="1">
                <a:solidFill>
                  <a:srgbClr val="7A7A4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(arr);</a:t>
            </a:r>
            <a:b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b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})</a:t>
            </a:r>
            <a:r>
              <a:rPr lang="en-US" altLang="ko-KR" sz="800" b="1" i="1">
                <a:solidFill>
                  <a:srgbClr val="8C8C8C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//end getJSON</a:t>
            </a:r>
            <a:br>
              <a:rPr lang="en-US" altLang="ko-KR" sz="800" b="1" i="1">
                <a:solidFill>
                  <a:srgbClr val="8C8C8C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 i="1">
                <a:solidFill>
                  <a:srgbClr val="8C8C8C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br>
              <a:rPr lang="en-US" altLang="ko-KR" sz="800" b="1" i="1">
                <a:solidFill>
                  <a:srgbClr val="8C8C8C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 i="1">
                <a:solidFill>
                  <a:srgbClr val="8C8C8C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})</a:t>
            </a:r>
            <a:r>
              <a:rPr lang="en-US" altLang="ko-KR" sz="800" b="1" i="1">
                <a:solidFill>
                  <a:srgbClr val="8C8C8C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//end click</a:t>
            </a:r>
            <a:br>
              <a:rPr lang="en-US" altLang="ko-KR" sz="800" b="1" i="1">
                <a:solidFill>
                  <a:srgbClr val="8C8C8C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 i="1">
                <a:solidFill>
                  <a:srgbClr val="8C8C8C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 i="1">
                <a:solidFill>
                  <a:srgbClr val="8C8C8C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});</a:t>
            </a:r>
            <a:b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&lt;/script&gt;</a:t>
            </a:r>
            <a:endParaRPr lang="ko-KR" altLang="ko-KR" sz="800" b="1">
              <a:solidFill>
                <a:srgbClr val="0033B3"/>
              </a:solidFill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EB2D66-E575-4141-AF9F-1C8C8D8903DE}"/>
              </a:ext>
            </a:extLst>
          </p:cNvPr>
          <p:cNvSpPr txBox="1"/>
          <p:nvPr/>
        </p:nvSpPr>
        <p:spPr>
          <a:xfrm>
            <a:off x="3981796" y="1025325"/>
            <a:ext cx="4572000" cy="2234714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 </a:t>
            </a:r>
            <a:r>
              <a:rPr lang="en-US" altLang="ko-KR" sz="8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altLang="ko-KR" sz="800" b="1">
                <a:solidFill>
                  <a:srgbClr val="174A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:href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="@{/board/list(page=${requestDTO.page} , type=${requestDTO.type}, keyword =${requestDTO.keyword})}"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button </a:t>
            </a:r>
            <a:r>
              <a:rPr lang="en-US" altLang="ko-KR" sz="800" b="1">
                <a:solidFill>
                  <a:srgbClr val="174A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="button" </a:t>
            </a:r>
            <a:r>
              <a:rPr lang="en-US" altLang="ko-KR" sz="800" b="1">
                <a:solidFill>
                  <a:srgbClr val="174A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="btn btn-info"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&gt;List&lt;/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button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div 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div </a:t>
            </a:r>
            <a:r>
              <a:rPr lang="en-US" altLang="ko-KR" sz="800" b="1">
                <a:solidFill>
                  <a:srgbClr val="174A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="mt-4"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&lt;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h5 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&gt;&lt;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span </a:t>
            </a:r>
            <a:r>
              <a:rPr lang="en-US" altLang="ko-KR" sz="800" b="1">
                <a:solidFill>
                  <a:srgbClr val="174A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="badge badge-secondary 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맑은 고딕" panose="020B0503020000020004" pitchFamily="50" charset="-127"/>
                <a:ea typeface="Consolas" panose="020B0609020204030204" pitchFamily="49" charset="0"/>
                <a:cs typeface="맑은 고딕" panose="020B0503020000020004" pitchFamily="50" charset="-127"/>
              </a:rPr>
              <a:t>replyCount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 Reply Count  [[${dto.replyCount}]]&lt;/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span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 &lt;/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h5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&lt;/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div </a:t>
            </a:r>
            <a:r>
              <a:rPr lang="en-US" altLang="ko-KR" sz="800" b="1">
                <a:solidFill>
                  <a:srgbClr val="174A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="list-group 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맑은 고딕" panose="020B0503020000020004" pitchFamily="50" charset="-127"/>
                <a:ea typeface="Consolas" panose="020B0609020204030204" pitchFamily="49" charset="0"/>
                <a:cs typeface="맑은 고딕" panose="020B0503020000020004" pitchFamily="50" charset="-127"/>
              </a:rPr>
              <a:t>replyList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&lt;/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800" b="1">
              <a:solidFill>
                <a:srgbClr val="0033B3"/>
              </a:solidFill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98ECB88-2B67-4719-9486-C18605E1D40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941607" y="5305245"/>
            <a:ext cx="6003865" cy="1313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1694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864DE5-FB36-4C8B-883A-0964CC855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댓글 조회 기능의 분리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35F496-277A-45E8-A45E-987818EE3C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댓글이 추가되거나 삭제되면 화면의 갱신이 필요함 </a:t>
            </a:r>
            <a:endParaRPr lang="en-US" altLang="ko-KR"/>
          </a:p>
          <a:p>
            <a:r>
              <a:rPr lang="ko-KR" altLang="en-US"/>
              <a:t>별도의 함수로 제작해서 사용하도록 분리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AB7642-3FE2-45ED-9A69-E5640E9AE8A8}"/>
              </a:ext>
            </a:extLst>
          </p:cNvPr>
          <p:cNvSpPr txBox="1"/>
          <p:nvPr/>
        </p:nvSpPr>
        <p:spPr>
          <a:xfrm>
            <a:off x="741872" y="1763419"/>
            <a:ext cx="7773478" cy="5158592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//</a:t>
            </a:r>
            <a:r>
              <a:rPr lang="ko-KR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댓글이 추가될 영역</a:t>
            </a:r>
            <a:endParaRPr lang="ko-KR" altLang="ko-KR" sz="800" b="1">
              <a:solidFill>
                <a:srgbClr val="0033B3"/>
              </a:solidFill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25000"/>
              </a:lnSpc>
            </a:pP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var </a:t>
            </a:r>
            <a:r>
              <a:rPr lang="en-US" altLang="ko-KR" sz="800" b="1">
                <a:solidFill>
                  <a:srgbClr val="248F8F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listGroup  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altLang="ko-KR" sz="8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8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".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replyList</a:t>
            </a:r>
            <a:r>
              <a:rPr lang="en-US" altLang="ko-KR" sz="8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ko-KR" altLang="ko-KR" sz="800" b="1">
              <a:solidFill>
                <a:srgbClr val="0033B3"/>
              </a:solidFill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25000"/>
              </a:lnSpc>
            </a:pP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 </a:t>
            </a:r>
            <a:endParaRPr lang="ko-KR" altLang="ko-KR" sz="800" b="1">
              <a:solidFill>
                <a:srgbClr val="0033B3"/>
              </a:solidFill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25000"/>
              </a:lnSpc>
            </a:pP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//</a:t>
            </a:r>
            <a:r>
              <a:rPr lang="ko-KR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날짜 처리를 위한 함수</a:t>
            </a:r>
            <a:endParaRPr lang="ko-KR" altLang="ko-KR" sz="800" b="1">
              <a:solidFill>
                <a:srgbClr val="0033B3"/>
              </a:solidFill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25000"/>
              </a:lnSpc>
            </a:pP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function formatTime(str){</a:t>
            </a:r>
            <a:b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var date = new Date(str);</a:t>
            </a:r>
            <a:b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return date.getFullYear() + '/' +</a:t>
            </a:r>
            <a:b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(date.getMonth() + 1) + '/' +</a:t>
            </a:r>
            <a:b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date.getDate() + ' ' +</a:t>
            </a:r>
            <a:b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date.getHours() + ':' +</a:t>
            </a:r>
            <a:b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date.getMinutes();</a:t>
            </a:r>
            <a:b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ko-KR" sz="800" b="1">
              <a:solidFill>
                <a:srgbClr val="0033B3"/>
              </a:solidFill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25000"/>
              </a:lnSpc>
            </a:pP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800" b="1">
              <a:solidFill>
                <a:srgbClr val="0033B3"/>
              </a:solidFill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25000"/>
              </a:lnSpc>
            </a:pP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ko-KR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맑은 고딕" panose="020B0503020000020004" pitchFamily="50" charset="-127"/>
              </a:rPr>
              <a:t>특정한 게시글의 댓글을 처리하는 함수 </a:t>
            </a:r>
            <a:b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function loadJSONData() {</a:t>
            </a:r>
            <a:b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$.getJSON('/replies/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맑은 고딕" panose="020B0503020000020004" pitchFamily="50" charset="-127"/>
                <a:ea typeface="Consolas" panose="020B0609020204030204" pitchFamily="49" charset="0"/>
                <a:cs typeface="맑은 고딕" panose="020B0503020000020004" pitchFamily="50" charset="-127"/>
              </a:rPr>
              <a:t>board/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'+bno, function(arr){</a:t>
            </a:r>
            <a:b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console.log(arr);</a:t>
            </a:r>
            <a:b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var str ="";</a:t>
            </a:r>
            <a:b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$('.replyCount').html(" Reply Count  " + arr.length);</a:t>
            </a:r>
            <a:b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$.each(arr, function(idx, reply){</a:t>
            </a:r>
            <a:b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console.log(reply);</a:t>
            </a:r>
            <a:b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str += '    &lt;div class="card-body" data-rno="'+reply.rno+'"&gt;&lt;b&gt;'+reply.rno +'&lt;/b&gt;';</a:t>
            </a:r>
            <a:b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str += '    &lt;h5 class="card-title"&gt;'+reply.text+'&lt;/h5&gt;';</a:t>
            </a:r>
            <a:b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str += '    &lt;h6 class="card-subtitle mb-2 text-muted"&gt;'+reply.replyer+'&lt;/h6&gt;';</a:t>
            </a:r>
            <a:b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str += '    &lt;p class="card-text"&gt;'+ formatTime(reply.regDate) +'&lt;/p&gt;';</a:t>
            </a:r>
            <a:b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str += '    &lt;/div&gt;';</a:t>
            </a:r>
            <a:b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})</a:t>
            </a:r>
            <a:b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listGroup.html(str);</a:t>
            </a:r>
            <a:b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});</a:t>
            </a:r>
            <a:b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ko-KR" sz="800" b="1">
              <a:solidFill>
                <a:srgbClr val="0033B3"/>
              </a:solidFill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64617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4C56AD-5553-423A-88D8-72FC685A0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댓글 추가와 모달 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B0F4E7-21FB-4BBE-8C83-75B31FE7DB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댓글 추가 버튼을 클릭하면 모달 창을 보여주고 새로운 댓글을 추가할 수 있도록 구성 </a:t>
            </a:r>
            <a:endParaRPr lang="en-US" altLang="ko-KR"/>
          </a:p>
          <a:p>
            <a:r>
              <a:rPr lang="ko-KR" altLang="en-US"/>
              <a:t>댓글의 수정과 삭제시에도 모달 창을 이용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A209923-D544-4EE6-8E08-86CD9CC2D7C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28650" y="2360283"/>
            <a:ext cx="4093210" cy="14998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732047D-3E26-446B-86D9-00512B30626A}"/>
              </a:ext>
            </a:extLst>
          </p:cNvPr>
          <p:cNvSpPr txBox="1"/>
          <p:nvPr/>
        </p:nvSpPr>
        <p:spPr>
          <a:xfrm>
            <a:off x="628650" y="3910098"/>
            <a:ext cx="4572000" cy="2542491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ko-KR" sz="800" b="1" i="1">
                <a:solidFill>
                  <a:srgbClr val="8C8C8C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ko-KR" altLang="ko-KR" sz="800" b="1" i="1">
                <a:solidFill>
                  <a:srgbClr val="8C8C8C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모달 창</a:t>
            </a:r>
            <a:br>
              <a:rPr lang="en-US" altLang="ko-KR" sz="800" b="1" i="1">
                <a:solidFill>
                  <a:srgbClr val="8C8C8C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var </a:t>
            </a:r>
            <a:r>
              <a:rPr lang="en-US" altLang="ko-KR" sz="800" b="1">
                <a:solidFill>
                  <a:srgbClr val="248F8F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modal 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altLang="ko-KR" sz="8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8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'.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modal</a:t>
            </a:r>
            <a:r>
              <a:rPr lang="en-US" altLang="ko-KR" sz="8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8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".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addReply</a:t>
            </a:r>
            <a:r>
              <a:rPr lang="en-US" altLang="ko-KR" sz="8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).</a:t>
            </a:r>
            <a:r>
              <a:rPr lang="en-US" altLang="ko-KR" sz="800" b="1">
                <a:solidFill>
                  <a:srgbClr val="7A7A4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click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(function () {</a:t>
            </a:r>
            <a:b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800" b="1">
                <a:solidFill>
                  <a:srgbClr val="248F8F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modal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ko-KR" sz="8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modal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8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'show'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800" b="1" i="1">
                <a:solidFill>
                  <a:srgbClr val="8C8C8C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ko-KR" altLang="ko-KR" sz="800" b="1" i="1">
                <a:solidFill>
                  <a:srgbClr val="8C8C8C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댓글 입력하는 부분 초기화 시키기</a:t>
            </a:r>
            <a:br>
              <a:rPr lang="en-US" altLang="ko-KR" sz="800" b="1" i="1">
                <a:solidFill>
                  <a:srgbClr val="8C8C8C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</a:br>
            <a:r>
              <a:rPr lang="en-US" altLang="ko-KR" sz="800" b="1" i="1">
                <a:solidFill>
                  <a:srgbClr val="8C8C8C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   </a:t>
            </a:r>
            <a:r>
              <a:rPr lang="en-US" altLang="ko-KR" sz="8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8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en-US" altLang="ko-KR" sz="8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altLang="ko-KR" sz="8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="replyText"]'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).</a:t>
            </a:r>
            <a:r>
              <a:rPr lang="en-US" altLang="ko-KR" sz="800" b="1">
                <a:solidFill>
                  <a:srgbClr val="7A7A4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8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''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8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8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en-US" altLang="ko-KR" sz="8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altLang="ko-KR" sz="8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="replyer"]'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).</a:t>
            </a:r>
            <a:r>
              <a:rPr lang="en-US" altLang="ko-KR" sz="800" b="1">
                <a:solidFill>
                  <a:srgbClr val="7A7A4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8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''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8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8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".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modal-footer</a:t>
            </a:r>
            <a:r>
              <a:rPr lang="en-US" altLang="ko-KR" sz="8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.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btn</a:t>
            </a:r>
            <a:r>
              <a:rPr lang="en-US" altLang="ko-KR" sz="8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).</a:t>
            </a:r>
            <a:r>
              <a:rPr lang="en-US" altLang="ko-KR" sz="800" b="1">
                <a:solidFill>
                  <a:srgbClr val="7A7A4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hide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(); //</a:t>
            </a:r>
            <a:r>
              <a:rPr lang="ko-KR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맑은 고딕" panose="020B0503020000020004" pitchFamily="50" charset="-127"/>
              </a:rPr>
              <a:t>모달 내의 모든 버튼을 안 보이도록 </a:t>
            </a:r>
            <a:b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8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8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".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replySave</a:t>
            </a:r>
            <a:r>
              <a:rPr lang="en-US" altLang="ko-KR" sz="8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.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replyClose</a:t>
            </a:r>
            <a:r>
              <a:rPr lang="en-US" altLang="ko-KR" sz="8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).</a:t>
            </a:r>
            <a:r>
              <a:rPr lang="en-US" altLang="ko-KR" sz="800" b="1">
                <a:solidFill>
                  <a:srgbClr val="7A7A4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show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(); //</a:t>
            </a:r>
            <a:r>
              <a:rPr lang="ko-KR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맑은 고딕" panose="020B0503020000020004" pitchFamily="50" charset="-127"/>
              </a:rPr>
              <a:t>필요한 버튼들만 보이도록 </a:t>
            </a:r>
            <a:b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});</a:t>
            </a:r>
            <a:endParaRPr lang="ko-KR" altLang="ko-KR" sz="800" b="1">
              <a:solidFill>
                <a:srgbClr val="0033B3"/>
              </a:solidFill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16511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204ABE-1415-4A92-A7BC-815E57F20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댓글 데이터 전송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C7C485-B5CD-4DF1-84AC-71B8660027BE}"/>
              </a:ext>
            </a:extLst>
          </p:cNvPr>
          <p:cNvSpPr txBox="1"/>
          <p:nvPr/>
        </p:nvSpPr>
        <p:spPr>
          <a:xfrm>
            <a:off x="171974" y="1039091"/>
            <a:ext cx="3661795" cy="4427622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ko-KR" sz="1800" b="1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Arial" panose="020B0604020202020204" pitchFamily="34" charset="0"/>
              </a:rPr>
              <a:t>read.html</a:t>
            </a:r>
            <a:r>
              <a:rPr lang="ko-KR" altLang="ko-KR" sz="1800" b="1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Arial" panose="020B0604020202020204" pitchFamily="34" charset="0"/>
              </a:rPr>
              <a:t>의 일부</a:t>
            </a:r>
            <a:endParaRPr lang="ko-KR" altLang="ko-KR" sz="1800" b="1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</a:pP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800" b="1">
              <a:solidFill>
                <a:srgbClr val="0033B3"/>
              </a:solidFill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25000"/>
              </a:lnSpc>
            </a:pP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$(".replySave").click(function() {</a:t>
            </a:r>
            <a:b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var reply = {</a:t>
            </a:r>
            <a:b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bno: bno,</a:t>
            </a:r>
            <a:b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text: $('input[name="replyText"]').val(),</a:t>
            </a:r>
            <a:b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replyer: $('input[name="replyer"]').val()</a:t>
            </a:r>
            <a:b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console.log(reply);</a:t>
            </a:r>
            <a:b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$.ajax({</a:t>
            </a:r>
            <a:b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url: '/replies/',</a:t>
            </a:r>
            <a:b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method: 'post',</a:t>
            </a:r>
            <a:b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data:  JSON.stringify(reply),</a:t>
            </a:r>
            <a:b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contentType: 'application/json; charset=utf-8',</a:t>
            </a:r>
            <a:b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dataType: 'json',</a:t>
            </a:r>
            <a:b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success: function(data){</a:t>
            </a:r>
            <a:b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console.log(data);</a:t>
            </a:r>
            <a:b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var newRno = parseInt(data);</a:t>
            </a:r>
            <a:b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alert(newRno +"</a:t>
            </a:r>
            <a:r>
              <a:rPr lang="ko-KR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맑은 고딕" panose="020B0503020000020004" pitchFamily="50" charset="-127"/>
              </a:rPr>
              <a:t>번</a:t>
            </a:r>
            <a:r>
              <a:rPr lang="ko-KR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맑은 고딕" panose="020B0503020000020004" pitchFamily="50" charset="-127"/>
              </a:rPr>
              <a:t>댓글이</a:t>
            </a:r>
            <a:r>
              <a:rPr lang="ko-KR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맑은 고딕" panose="020B0503020000020004" pitchFamily="50" charset="-127"/>
              </a:rPr>
              <a:t>등록되었습니다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.")</a:t>
            </a:r>
            <a:b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modal.modal('hide');</a:t>
            </a:r>
            <a:b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loadJSONData();</a:t>
            </a:r>
            <a:b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}</a:t>
            </a:r>
            <a:b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})</a:t>
            </a:r>
            <a:b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});</a:t>
            </a:r>
            <a:endParaRPr lang="ko-KR" altLang="ko-KR" sz="800" b="1">
              <a:solidFill>
                <a:srgbClr val="0033B3"/>
              </a:solidFill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4ECF42-4581-436A-B585-65AC223D77BD}"/>
              </a:ext>
            </a:extLst>
          </p:cNvPr>
          <p:cNvSpPr txBox="1"/>
          <p:nvPr/>
        </p:nvSpPr>
        <p:spPr>
          <a:xfrm>
            <a:off x="4040518" y="1039091"/>
            <a:ext cx="4572000" cy="1965410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ko-KR" sz="1800" b="1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Arial" panose="020B0604020202020204" pitchFamily="34" charset="0"/>
              </a:rPr>
              <a:t>ReplyController</a:t>
            </a:r>
            <a:r>
              <a:rPr lang="ko-KR" altLang="ko-KR" sz="1800" b="1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Arial" panose="020B0604020202020204" pitchFamily="34" charset="0"/>
              </a:rPr>
              <a:t>클래스 일부</a:t>
            </a:r>
            <a:endParaRPr lang="ko-KR" altLang="ko-KR" sz="1800" b="1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</a:pPr>
            <a:b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@PostMapping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8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""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US" altLang="ko-KR" sz="8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ResponseEntity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8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Long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altLang="ko-KR" sz="800" b="1">
                <a:solidFill>
                  <a:srgbClr val="00627A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register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8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@RequestBody </a:t>
            </a:r>
            <a:r>
              <a:rPr lang="en-US" altLang="ko-KR" sz="8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ReplyDTO 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replyDTO){</a:t>
            </a:r>
            <a:b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800" b="1" i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.info(replyDTO);</a:t>
            </a:r>
            <a:b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8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Long rno 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altLang="ko-KR" sz="8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replyService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.register(replyDTO);</a:t>
            </a:r>
            <a:b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return new ResponseEntity&lt;&gt;(</a:t>
            </a:r>
            <a:r>
              <a:rPr lang="en-US" altLang="ko-KR" sz="8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rno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8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HttpStatus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ko-KR" sz="800" b="1" i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OK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ko-KR" sz="800" b="1">
              <a:solidFill>
                <a:srgbClr val="0033B3"/>
              </a:solidFill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48506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0B71C4-4C7F-4CDE-AD3F-48D8D191C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댓글의 삭제 처리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C4A2ECB-F05A-4C3C-8D00-7E1CE612301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153927" y="1039090"/>
            <a:ext cx="3392073" cy="16202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EAF86AE-0943-4569-AFD4-60C992C16DB9}"/>
              </a:ext>
            </a:extLst>
          </p:cNvPr>
          <p:cNvSpPr txBox="1"/>
          <p:nvPr/>
        </p:nvSpPr>
        <p:spPr>
          <a:xfrm>
            <a:off x="209200" y="1048902"/>
            <a:ext cx="4572000" cy="2580963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ko-KR" sz="1800" b="1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Arial" panose="020B0604020202020204" pitchFamily="34" charset="0"/>
              </a:rPr>
              <a:t>read.html</a:t>
            </a:r>
            <a:r>
              <a:rPr lang="ko-KR" altLang="ko-KR" sz="1800" b="1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Arial" panose="020B0604020202020204" pitchFamily="34" charset="0"/>
              </a:rPr>
              <a:t>의 일부 </a:t>
            </a:r>
            <a:endParaRPr lang="ko-KR" altLang="ko-KR" sz="1800" b="1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</a:pPr>
            <a:r>
              <a:rPr lang="en-US" altLang="ko-KR" sz="8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8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'.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replyList</a:t>
            </a:r>
            <a:r>
              <a:rPr lang="en-US" altLang="ko-KR" sz="8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).</a:t>
            </a:r>
            <a:r>
              <a:rPr lang="en-US" altLang="ko-KR" sz="800" b="1">
                <a:solidFill>
                  <a:srgbClr val="7A7A4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on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8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"click"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8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".card-body"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(){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var </a:t>
            </a:r>
            <a:r>
              <a:rPr lang="en-US" altLang="ko-KR" sz="800" b="1">
                <a:solidFill>
                  <a:srgbClr val="248F8F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rno 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altLang="ko-KR" sz="8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).</a:t>
            </a:r>
            <a:r>
              <a:rPr lang="en-US" altLang="ko-KR" sz="800" b="1">
                <a:solidFill>
                  <a:srgbClr val="7A7A4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data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8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"rno"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8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8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en-US" altLang="ko-KR" sz="8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altLang="ko-KR" sz="8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='replyText']"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).</a:t>
            </a:r>
            <a:r>
              <a:rPr lang="en-US" altLang="ko-KR" sz="800" b="1">
                <a:solidFill>
                  <a:srgbClr val="7A7A4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en-US" altLang="ko-KR" sz="8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).</a:t>
            </a:r>
            <a:r>
              <a:rPr lang="en-US" altLang="ko-KR" sz="800" b="1">
                <a:solidFill>
                  <a:srgbClr val="7A7A4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find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8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'.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card-title</a:t>
            </a:r>
            <a:r>
              <a:rPr lang="en-US" altLang="ko-KR" sz="8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).</a:t>
            </a:r>
            <a:r>
              <a:rPr lang="en-US" altLang="ko-KR" sz="800" b="1">
                <a:solidFill>
                  <a:srgbClr val="7A7A4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html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());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8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8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en-US" altLang="ko-KR" sz="8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altLang="ko-KR" sz="8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='replyer']"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).</a:t>
            </a:r>
            <a:r>
              <a:rPr lang="en-US" altLang="ko-KR" sz="800" b="1">
                <a:solidFill>
                  <a:srgbClr val="7A7A4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en-US" altLang="ko-KR" sz="8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).</a:t>
            </a:r>
            <a:r>
              <a:rPr lang="en-US" altLang="ko-KR" sz="800" b="1">
                <a:solidFill>
                  <a:srgbClr val="7A7A4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find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8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'.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card-subtitle</a:t>
            </a:r>
            <a:r>
              <a:rPr lang="en-US" altLang="ko-KR" sz="8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).</a:t>
            </a:r>
            <a:r>
              <a:rPr lang="en-US" altLang="ko-KR" sz="800" b="1">
                <a:solidFill>
                  <a:srgbClr val="7A7A4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html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());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8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8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en-US" altLang="ko-KR" sz="8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altLang="ko-KR" sz="8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='rno']"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).</a:t>
            </a:r>
            <a:r>
              <a:rPr lang="en-US" altLang="ko-KR" sz="800" b="1">
                <a:solidFill>
                  <a:srgbClr val="7A7A4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800" b="1">
                <a:solidFill>
                  <a:srgbClr val="248F8F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rno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8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8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".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modal-footer</a:t>
            </a:r>
            <a:r>
              <a:rPr lang="en-US" altLang="ko-KR" sz="8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.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btn</a:t>
            </a:r>
            <a:r>
              <a:rPr lang="en-US" altLang="ko-KR" sz="8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).</a:t>
            </a:r>
            <a:r>
              <a:rPr lang="en-US" altLang="ko-KR" sz="800" b="1">
                <a:solidFill>
                  <a:srgbClr val="7A7A4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hide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8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8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".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replyRemove</a:t>
            </a:r>
            <a:r>
              <a:rPr lang="en-US" altLang="ko-KR" sz="8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.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replyModify</a:t>
            </a:r>
            <a:r>
              <a:rPr lang="en-US" altLang="ko-KR" sz="8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.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replyClose</a:t>
            </a:r>
            <a:r>
              <a:rPr lang="en-US" altLang="ko-KR" sz="8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).</a:t>
            </a:r>
            <a:r>
              <a:rPr lang="en-US" altLang="ko-KR" sz="800" b="1">
                <a:solidFill>
                  <a:srgbClr val="7A7A4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show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800" b="1">
                <a:solidFill>
                  <a:srgbClr val="248F8F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modal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ko-KR" sz="8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modal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8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'show'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});</a:t>
            </a:r>
            <a:endParaRPr lang="ko-KR" altLang="ko-KR" sz="800" b="1">
              <a:solidFill>
                <a:srgbClr val="0033B3"/>
              </a:solidFill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CECF7B4-46FD-40E5-ACE8-721AACEA0ED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025217" y="2929904"/>
            <a:ext cx="3405505" cy="88074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A498B29-6983-48A1-959B-F05A1565CB61}"/>
              </a:ext>
            </a:extLst>
          </p:cNvPr>
          <p:cNvSpPr txBox="1"/>
          <p:nvPr/>
        </p:nvSpPr>
        <p:spPr>
          <a:xfrm>
            <a:off x="209200" y="3717320"/>
            <a:ext cx="3825905" cy="3004156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ko-KR" sz="8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8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".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replyRemove</a:t>
            </a:r>
            <a:r>
              <a:rPr lang="en-US" altLang="ko-KR" sz="8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).</a:t>
            </a:r>
            <a:r>
              <a:rPr lang="en-US" altLang="ko-KR" sz="800" b="1">
                <a:solidFill>
                  <a:srgbClr val="7A7A4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on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8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"click"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function(){</a:t>
            </a:r>
            <a:b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var </a:t>
            </a:r>
            <a:r>
              <a:rPr lang="en-US" altLang="ko-KR" sz="800" b="1">
                <a:solidFill>
                  <a:srgbClr val="248F8F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rno 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altLang="ko-KR" sz="8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8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en-US" altLang="ko-KR" sz="8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altLang="ko-KR" sz="8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='rno']"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).</a:t>
            </a:r>
            <a:r>
              <a:rPr lang="en-US" altLang="ko-KR" sz="800" b="1">
                <a:solidFill>
                  <a:srgbClr val="7A7A4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(); //</a:t>
            </a:r>
            <a:r>
              <a:rPr lang="ko-KR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맑은 고딕" panose="020B0503020000020004" pitchFamily="50" charset="-127"/>
              </a:rPr>
              <a:t>모달 창에 보이는 댓글 번호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맑은 고딕" panose="020B0503020000020004" pitchFamily="50" charset="-127"/>
              </a:rPr>
              <a:t> hidden</a:t>
            </a:r>
            <a:r>
              <a:rPr lang="ko-KR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맑은 고딕" panose="020B0503020000020004" pitchFamily="50" charset="-127"/>
              </a:rPr>
              <a:t>처리되어 있음</a:t>
            </a:r>
            <a:b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8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ko-KR" sz="800" b="1">
                <a:solidFill>
                  <a:srgbClr val="7A7A4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ajax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({</a:t>
            </a:r>
            <a:b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8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url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altLang="ko-KR" sz="8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'/replies/' 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en-US" altLang="ko-KR" sz="800" b="1">
                <a:solidFill>
                  <a:srgbClr val="248F8F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rno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8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method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altLang="ko-KR" sz="8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'delete'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800" b="1">
                <a:solidFill>
                  <a:srgbClr val="7A7A4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success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 function(result){</a:t>
            </a:r>
            <a:b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ko-KR" sz="800" b="1">
                <a:solidFill>
                  <a:srgbClr val="830091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ko-KR" sz="800" b="1">
                <a:solidFill>
                  <a:srgbClr val="7A7A4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8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"result: " 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+ result);</a:t>
            </a:r>
            <a:b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if(result ===</a:t>
            </a:r>
            <a:r>
              <a:rPr lang="en-US" altLang="ko-KR" sz="8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'success'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){</a:t>
            </a:r>
            <a:b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n-US" altLang="ko-KR" sz="800" b="1" i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alert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8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ko-KR" altLang="ko-KR" sz="8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댓글이 삭제되었습니다</a:t>
            </a:r>
            <a:r>
              <a:rPr lang="en-US" altLang="ko-KR" sz="8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n-US" altLang="ko-KR" sz="800" b="1">
                <a:solidFill>
                  <a:srgbClr val="248F8F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modal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ko-KR" sz="8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modal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8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'hide'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n-US" altLang="ko-KR" sz="800" b="1">
                <a:solidFill>
                  <a:srgbClr val="00627A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loadJSONData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();</a:t>
            </a:r>
            <a:b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}</a:t>
            </a:r>
            <a:b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}</a:t>
            </a:r>
            <a:b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})</a:t>
            </a:r>
            <a:b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});</a:t>
            </a:r>
            <a:endParaRPr lang="ko-KR" altLang="ko-KR" sz="800" b="1">
              <a:solidFill>
                <a:srgbClr val="0033B3"/>
              </a:solidFill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BF510F9-740C-4E71-9FBB-81B703D572F2}"/>
              </a:ext>
            </a:extLst>
          </p:cNvPr>
          <p:cNvSpPr txBox="1"/>
          <p:nvPr/>
        </p:nvSpPr>
        <p:spPr>
          <a:xfrm>
            <a:off x="4244304" y="4081244"/>
            <a:ext cx="4572000" cy="1965410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ko-KR" sz="1800" b="1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Arial" panose="020B0604020202020204" pitchFamily="34" charset="0"/>
              </a:rPr>
              <a:t>ReplyController</a:t>
            </a:r>
            <a:r>
              <a:rPr lang="ko-KR" altLang="ko-KR" sz="1800" b="1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일부</a:t>
            </a:r>
            <a:endParaRPr lang="ko-KR" altLang="ko-KR" sz="1800" b="1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</a:pPr>
            <a:r>
              <a:rPr lang="en-US" altLang="ko-KR" sz="8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@DeleteMapping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8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"/{rno}"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US" altLang="ko-KR" sz="8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ResponseEntity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8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altLang="ko-KR" sz="800" b="1">
                <a:solidFill>
                  <a:srgbClr val="00627A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remove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8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@PathVariable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8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"rno"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altLang="ko-KR" sz="8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Long 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rno) {</a:t>
            </a:r>
            <a:b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800" b="1" i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8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"RNO:" 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+ rno );</a:t>
            </a:r>
            <a:b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8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replyService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.remove(rno);</a:t>
            </a:r>
            <a:b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return new ResponseEntity&lt;&gt;(</a:t>
            </a:r>
            <a:r>
              <a:rPr lang="en-US" altLang="ko-KR" sz="8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"success"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8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HttpStatus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ko-KR" sz="800" b="1" i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OK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ko-KR" sz="800" b="1">
              <a:solidFill>
                <a:srgbClr val="0033B3"/>
              </a:solidFill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34767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BBA763-A8B9-49C2-A55F-090A25DD6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댓글의 수정 처리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62059D-F695-47A5-A72D-C3C1B2C5205E}"/>
              </a:ext>
            </a:extLst>
          </p:cNvPr>
          <p:cNvSpPr txBox="1"/>
          <p:nvPr/>
        </p:nvSpPr>
        <p:spPr>
          <a:xfrm>
            <a:off x="247476" y="1287677"/>
            <a:ext cx="4123188" cy="4889287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ko-KR" sz="1800" b="1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Arial" panose="020B0604020202020204" pitchFamily="34" charset="0"/>
              </a:rPr>
              <a:t>read.html </a:t>
            </a:r>
            <a:r>
              <a:rPr lang="ko-KR" altLang="ko-KR" sz="1800" b="1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Arial" panose="020B0604020202020204" pitchFamily="34" charset="0"/>
              </a:rPr>
              <a:t>일부  </a:t>
            </a:r>
            <a:endParaRPr lang="ko-KR" altLang="ko-KR" sz="1800" b="1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</a:pPr>
            <a:r>
              <a:rPr lang="en-US" altLang="ko-KR" sz="8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8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".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replyModify</a:t>
            </a:r>
            <a:r>
              <a:rPr lang="en-US" altLang="ko-KR" sz="8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).</a:t>
            </a:r>
            <a:r>
              <a:rPr lang="en-US" altLang="ko-KR" sz="800" b="1">
                <a:solidFill>
                  <a:srgbClr val="7A7A4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click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(function() {</a:t>
            </a:r>
            <a:b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var </a:t>
            </a:r>
            <a:r>
              <a:rPr lang="en-US" altLang="ko-KR" sz="800" b="1">
                <a:solidFill>
                  <a:srgbClr val="248F8F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rno 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altLang="ko-KR" sz="8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8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en-US" altLang="ko-KR" sz="8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altLang="ko-KR" sz="8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='rno']"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).</a:t>
            </a:r>
            <a:r>
              <a:rPr lang="en-US" altLang="ko-KR" sz="800" b="1">
                <a:solidFill>
                  <a:srgbClr val="7A7A4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();</a:t>
            </a:r>
            <a:b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var </a:t>
            </a:r>
            <a:r>
              <a:rPr lang="en-US" altLang="ko-KR" sz="800" b="1">
                <a:solidFill>
                  <a:srgbClr val="248F8F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reply 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 {</a:t>
            </a:r>
            <a:b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8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rno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altLang="ko-KR" sz="800" b="1">
                <a:solidFill>
                  <a:srgbClr val="248F8F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rno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8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altLang="ko-KR" sz="800" b="1">
                <a:solidFill>
                  <a:srgbClr val="248F8F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8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text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altLang="ko-KR" sz="8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8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en-US" altLang="ko-KR" sz="8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altLang="ko-KR" sz="8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="replyText"]'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).</a:t>
            </a:r>
            <a:r>
              <a:rPr lang="en-US" altLang="ko-KR" sz="800" b="1">
                <a:solidFill>
                  <a:srgbClr val="7A7A4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(),</a:t>
            </a:r>
            <a:b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8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replyer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altLang="ko-KR" sz="8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8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en-US" altLang="ko-KR" sz="8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altLang="ko-KR" sz="8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="replyer"]'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).</a:t>
            </a:r>
            <a:r>
              <a:rPr lang="en-US" altLang="ko-KR" sz="800" b="1">
                <a:solidFill>
                  <a:srgbClr val="7A7A4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</a:t>
            </a:r>
            <a:b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800" b="1">
                <a:solidFill>
                  <a:srgbClr val="830091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ko-KR" sz="800" b="1">
                <a:solidFill>
                  <a:srgbClr val="7A7A4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800" b="1">
                <a:solidFill>
                  <a:srgbClr val="248F8F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reply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8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ko-KR" sz="800" b="1">
                <a:solidFill>
                  <a:srgbClr val="7A7A4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ajax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({</a:t>
            </a:r>
            <a:b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8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url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altLang="ko-KR" sz="8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'/replies/' 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en-US" altLang="ko-KR" sz="800" b="1">
                <a:solidFill>
                  <a:srgbClr val="248F8F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rno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8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method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altLang="ko-KR" sz="8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'put'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8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data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  </a:t>
            </a:r>
            <a:r>
              <a:rPr lang="en-US" altLang="ko-KR" sz="800" b="1">
                <a:solidFill>
                  <a:srgbClr val="830091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JSON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ko-KR" sz="800" b="1">
                <a:solidFill>
                  <a:srgbClr val="7A7A4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stringify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800" b="1">
                <a:solidFill>
                  <a:srgbClr val="248F8F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reply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),</a:t>
            </a:r>
            <a:b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8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contentType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altLang="ko-KR" sz="8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'application/json; charset=utf-8'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</a:t>
            </a:r>
            <a:b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800" b="1">
                <a:solidFill>
                  <a:srgbClr val="7A7A4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success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 function(result){</a:t>
            </a:r>
            <a:b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ko-KR" sz="800" b="1">
                <a:solidFill>
                  <a:srgbClr val="830091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ko-KR" sz="800" b="1">
                <a:solidFill>
                  <a:srgbClr val="7A7A4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8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"RESULT: " 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+ result);</a:t>
            </a:r>
            <a:b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if(result ===</a:t>
            </a:r>
            <a:r>
              <a:rPr lang="en-US" altLang="ko-KR" sz="8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'success'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){</a:t>
            </a:r>
            <a:b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n-US" altLang="ko-KR" sz="800" b="1" i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alert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8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ko-KR" altLang="ko-KR" sz="8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댓글이 수정되었습니다</a:t>
            </a:r>
            <a:r>
              <a:rPr lang="en-US" altLang="ko-KR" sz="8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n-US" altLang="ko-KR" sz="800" b="1">
                <a:solidFill>
                  <a:srgbClr val="248F8F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modal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ko-KR" sz="8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modal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8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'hide'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n-US" altLang="ko-KR" sz="800" b="1">
                <a:solidFill>
                  <a:srgbClr val="00627A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loadJSONData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();</a:t>
            </a:r>
            <a:b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}</a:t>
            </a:r>
            <a:b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}</a:t>
            </a:r>
            <a:b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});</a:t>
            </a:r>
            <a:b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});</a:t>
            </a:r>
            <a:endParaRPr lang="ko-KR" altLang="ko-KR" sz="800" b="1">
              <a:solidFill>
                <a:srgbClr val="0033B3"/>
              </a:solidFill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E9D42F-5807-4E7A-9FEC-6749C80126CB}"/>
              </a:ext>
            </a:extLst>
          </p:cNvPr>
          <p:cNvSpPr txBox="1"/>
          <p:nvPr/>
        </p:nvSpPr>
        <p:spPr>
          <a:xfrm>
            <a:off x="4458748" y="1287677"/>
            <a:ext cx="4572000" cy="2119298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ko-KR" sz="1800" b="1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Arial" panose="020B0604020202020204" pitchFamily="34" charset="0"/>
              </a:rPr>
              <a:t>ReplyController</a:t>
            </a:r>
            <a:r>
              <a:rPr lang="ko-KR" altLang="ko-KR" sz="1800" b="1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Arial" panose="020B0604020202020204" pitchFamily="34" charset="0"/>
              </a:rPr>
              <a:t>일부</a:t>
            </a:r>
            <a:endParaRPr lang="ko-KR" altLang="ko-KR" sz="1800" b="1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</a:pPr>
            <a:r>
              <a:rPr lang="en-US" altLang="ko-KR" sz="8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@PutMapping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8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"/{rno}"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US" altLang="ko-KR" sz="8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ResponseEntity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8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altLang="ko-KR" sz="800" b="1">
                <a:solidFill>
                  <a:srgbClr val="00627A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modify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8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@RequestBody </a:t>
            </a:r>
            <a:r>
              <a:rPr lang="en-US" altLang="ko-KR" sz="8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ReplyDTO 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replyDTO) {</a:t>
            </a:r>
            <a:b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800" b="1" i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.info(replyDTO);</a:t>
            </a:r>
            <a:b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8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replyService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.modify(replyDTO);</a:t>
            </a:r>
            <a:b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return new ResponseEntity&lt;&gt;(</a:t>
            </a:r>
            <a:r>
              <a:rPr lang="en-US" altLang="ko-KR" sz="8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"success"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8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HttpStatus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ko-KR" sz="800" b="1" i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OK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ko-KR" sz="800" b="1">
              <a:solidFill>
                <a:srgbClr val="0033B3"/>
              </a:solidFill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25000"/>
              </a:lnSpc>
            </a:pP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800" b="1">
              <a:solidFill>
                <a:srgbClr val="0033B3"/>
              </a:solidFill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DF41134-EF6C-4239-A217-CC44193451D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631832" y="5114463"/>
            <a:ext cx="3564212" cy="150444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517E6E1-9642-48C9-A056-329DCBFA335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568102" y="3528649"/>
            <a:ext cx="2829879" cy="1464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4251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8976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CDA62E-6649-44BC-BA5C-C7BC66E6B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시작하기에 앞서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C045BA-F71B-4A07-AED1-BA86FAA00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해당 자료와 관련 동영상은 모두 구멍가게 코딩단의 재산입니다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  <a:p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모든 자료는 무단으로 사용하실 수 없으며 반드시 허가 이후에 사용이 가능합니다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  <a:p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무단으로 사용시 발생하는 모든 법적인 책임은 본인과 사용처에 있음을 명시하는 바입니다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오타 및 기타 수정이나 건의 사항에 대해서는 구멍가게 </a:t>
            </a:r>
            <a:r>
              <a:rPr lang="ko-KR" altLang="en-US" sz="2000" err="1">
                <a:latin typeface="나눔고딕" panose="020D0604000000000000" pitchFamily="50" charset="-127"/>
                <a:ea typeface="나눔고딕" panose="020D0604000000000000" pitchFamily="50" charset="-127"/>
              </a:rPr>
              <a:t>코딩단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  <a:hlinkClick r:id="rId2"/>
              </a:rPr>
              <a:t>https://cafe.naver.com/gugucoding)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  <a:hlinkClick r:id="rId2"/>
              </a:rPr>
              <a:t>을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 통해서 연락해 주시면 감사하겠습니다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이 자료를 보시는 모든 분들의 행운과 건강이 함께 하시기를 기원합니다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.   </a:t>
            </a:r>
          </a:p>
        </p:txBody>
      </p:sp>
    </p:spTree>
    <p:extLst>
      <p:ext uri="{BB962C8B-B14F-4D97-AF65-F5344CB8AC3E}">
        <p14:creationId xmlns:p14="http://schemas.microsoft.com/office/powerpoint/2010/main" val="2038519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0AD867-98C7-491A-9061-F75573953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학습목표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F53208-72A2-4ACF-8C8F-A8BE237B27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데이터베이스의 관계</a:t>
            </a:r>
            <a:r>
              <a:rPr lang="en-US" altLang="ko-KR"/>
              <a:t>(relation)</a:t>
            </a:r>
            <a:r>
              <a:rPr lang="ko-KR" altLang="en-US"/>
              <a:t>에 대한 이해 </a:t>
            </a:r>
            <a:endParaRPr lang="en-US" altLang="ko-KR"/>
          </a:p>
          <a:p>
            <a:r>
              <a:rPr lang="en-US" altLang="ko-KR"/>
              <a:t>JPA</a:t>
            </a:r>
            <a:r>
              <a:rPr lang="ko-KR" altLang="en-US"/>
              <a:t>의 연관관계</a:t>
            </a:r>
            <a:r>
              <a:rPr lang="en-US" altLang="ko-KR"/>
              <a:t>(association) </a:t>
            </a:r>
            <a:r>
              <a:rPr lang="ko-KR" altLang="en-US"/>
              <a:t>설정과 처리 </a:t>
            </a:r>
            <a:endParaRPr lang="en-US" altLang="ko-KR"/>
          </a:p>
          <a:p>
            <a:r>
              <a:rPr lang="ko-KR" altLang="en-US"/>
              <a:t>연관관계가 있는 엔티티의 </a:t>
            </a:r>
            <a:r>
              <a:rPr lang="en-US" altLang="ko-KR"/>
              <a:t>DTO</a:t>
            </a:r>
            <a:r>
              <a:rPr lang="ko-KR" altLang="en-US"/>
              <a:t>처리</a:t>
            </a:r>
            <a:endParaRPr lang="en-US" altLang="ko-KR"/>
          </a:p>
          <a:p>
            <a:r>
              <a:rPr lang="en-US" altLang="ko-KR"/>
              <a:t>REST</a:t>
            </a:r>
            <a:r>
              <a:rPr lang="ko-KR" altLang="en-US"/>
              <a:t>방식의 데이터 처리 </a:t>
            </a:r>
          </a:p>
        </p:txBody>
      </p:sp>
    </p:spTree>
    <p:extLst>
      <p:ext uri="{BB962C8B-B14F-4D97-AF65-F5344CB8AC3E}">
        <p14:creationId xmlns:p14="http://schemas.microsoft.com/office/powerpoint/2010/main" val="4151769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3B9756-1BEB-4C4F-B389-D9D650B7F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600"/>
              <a:t>6.1 JSON</a:t>
            </a:r>
            <a:r>
              <a:rPr lang="ko-KR" altLang="en-US" sz="3600"/>
              <a:t>과 </a:t>
            </a:r>
            <a:r>
              <a:rPr lang="en-US" altLang="ko-KR" sz="3600"/>
              <a:t>Ajax</a:t>
            </a:r>
            <a:r>
              <a:rPr lang="ko-KR" altLang="en-US" sz="3600"/>
              <a:t>를 이용하는 댓글 처리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5326D1-9E03-4F5B-968E-9049A6D0AD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필요한 기능의 정리 </a:t>
            </a:r>
            <a:endParaRPr lang="en-US" altLang="ko-KR"/>
          </a:p>
          <a:p>
            <a:pPr lvl="1"/>
            <a:r>
              <a:rPr lang="ko-KR" altLang="en-US"/>
              <a:t>화면에서 댓글 숫자를 클릭하면 댓글을 가져와서 출력 </a:t>
            </a:r>
            <a:endParaRPr lang="en-US" altLang="ko-KR"/>
          </a:p>
          <a:p>
            <a:pPr lvl="1"/>
            <a:r>
              <a:rPr lang="ko-KR" altLang="en-US"/>
              <a:t>새로운 댓글을 모달 창을 통해서 등록 </a:t>
            </a:r>
            <a:endParaRPr lang="en-US" altLang="ko-KR"/>
          </a:p>
          <a:p>
            <a:pPr lvl="1"/>
            <a:r>
              <a:rPr lang="ko-KR" altLang="en-US"/>
              <a:t>댓글 수정과 삭제 역시 특정 댓글 선택시 모달 창을 이용해서 처리 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6FBA3C82-FB7F-4964-822A-A9513DD20D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9141804"/>
              </p:ext>
            </p:extLst>
          </p:nvPr>
        </p:nvGraphicFramePr>
        <p:xfrm>
          <a:off x="985981" y="2567032"/>
          <a:ext cx="7164241" cy="195216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06275">
                  <a:extLst>
                    <a:ext uri="{9D8B030D-6E8A-4147-A177-3AD203B41FA5}">
                      <a16:colId xmlns:a16="http://schemas.microsoft.com/office/drawing/2014/main" val="1626826148"/>
                    </a:ext>
                  </a:extLst>
                </a:gridCol>
                <a:gridCol w="1669801">
                  <a:extLst>
                    <a:ext uri="{9D8B030D-6E8A-4147-A177-3AD203B41FA5}">
                      <a16:colId xmlns:a16="http://schemas.microsoft.com/office/drawing/2014/main" val="3346501920"/>
                    </a:ext>
                  </a:extLst>
                </a:gridCol>
                <a:gridCol w="2022845">
                  <a:extLst>
                    <a:ext uri="{9D8B030D-6E8A-4147-A177-3AD203B41FA5}">
                      <a16:colId xmlns:a16="http://schemas.microsoft.com/office/drawing/2014/main" val="4016882629"/>
                    </a:ext>
                  </a:extLst>
                </a:gridCol>
                <a:gridCol w="1332660">
                  <a:extLst>
                    <a:ext uri="{9D8B030D-6E8A-4147-A177-3AD203B41FA5}">
                      <a16:colId xmlns:a16="http://schemas.microsoft.com/office/drawing/2014/main" val="846321864"/>
                    </a:ext>
                  </a:extLst>
                </a:gridCol>
                <a:gridCol w="1332660">
                  <a:extLst>
                    <a:ext uri="{9D8B030D-6E8A-4147-A177-3AD203B41FA5}">
                      <a16:colId xmlns:a16="http://schemas.microsoft.com/office/drawing/2014/main" val="3824640534"/>
                    </a:ext>
                  </a:extLst>
                </a:gridCol>
              </a:tblGrid>
              <a:tr h="291356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500"/>
                        </a:spcAft>
                      </a:pPr>
                      <a:r>
                        <a:rPr lang="ko-KR" sz="1100">
                          <a:effectLst/>
                        </a:rPr>
                        <a:t>방식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500"/>
                        </a:spcAft>
                      </a:pPr>
                      <a:r>
                        <a:rPr lang="ko-KR" sz="1100">
                          <a:effectLst/>
                        </a:rPr>
                        <a:t>호출 대상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500"/>
                        </a:spcAft>
                      </a:pPr>
                      <a:r>
                        <a:rPr lang="ko-KR" sz="1100">
                          <a:effectLst/>
                        </a:rPr>
                        <a:t>파라미터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500"/>
                        </a:spcAft>
                      </a:pPr>
                      <a:r>
                        <a:rPr lang="ko-KR" sz="1100">
                          <a:effectLst/>
                        </a:rPr>
                        <a:t>작업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500"/>
                        </a:spcAft>
                      </a:pPr>
                      <a:r>
                        <a:rPr lang="ko-KR" sz="1100">
                          <a:effectLst/>
                        </a:rPr>
                        <a:t>반환되는 데이터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89825275"/>
                  </a:ext>
                </a:extLst>
              </a:tr>
              <a:tr h="60821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500"/>
                        </a:spcAft>
                      </a:pPr>
                      <a:r>
                        <a:rPr lang="en-US" sz="1100">
                          <a:effectLst/>
                        </a:rPr>
                        <a:t>GET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500"/>
                        </a:spcAft>
                      </a:pPr>
                      <a:r>
                        <a:rPr lang="en-US" sz="1100">
                          <a:effectLst/>
                        </a:rPr>
                        <a:t>/replies/board/{bno} (</a:t>
                      </a:r>
                      <a:r>
                        <a:rPr lang="ko-KR" sz="1100">
                          <a:effectLst/>
                        </a:rPr>
                        <a:t>게시물 번호</a:t>
                      </a:r>
                      <a:r>
                        <a:rPr lang="en-US" sz="1100">
                          <a:effectLst/>
                        </a:rPr>
                        <a:t>)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500"/>
                        </a:spcAft>
                      </a:pPr>
                      <a:r>
                        <a:rPr lang="ko-KR" sz="1100">
                          <a:effectLst/>
                        </a:rPr>
                        <a:t>게시물 번호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500"/>
                        </a:spcAft>
                      </a:pPr>
                      <a:r>
                        <a:rPr lang="ko-KR" sz="1100">
                          <a:effectLst/>
                        </a:rPr>
                        <a:t>해당 게시물의 댓글들 조회 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500"/>
                        </a:spcAft>
                      </a:pPr>
                      <a:r>
                        <a:rPr lang="en-US" sz="1100">
                          <a:effectLst/>
                        </a:rPr>
                        <a:t>JSON </a:t>
                      </a:r>
                      <a:r>
                        <a:rPr lang="ko-KR" sz="1100">
                          <a:effectLst/>
                        </a:rPr>
                        <a:t>배열 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28441799"/>
                  </a:ext>
                </a:extLst>
              </a:tr>
              <a:tr h="469886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500"/>
                        </a:spcAft>
                      </a:pPr>
                      <a:r>
                        <a:rPr lang="en-US" sz="1100">
                          <a:effectLst/>
                        </a:rPr>
                        <a:t>POST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500"/>
                        </a:spcAft>
                      </a:pPr>
                      <a:r>
                        <a:rPr lang="en-US" sz="1100">
                          <a:effectLst/>
                        </a:rPr>
                        <a:t>/replies/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500"/>
                        </a:spcAft>
                      </a:pPr>
                      <a:r>
                        <a:rPr lang="en-US" sz="1100">
                          <a:effectLst/>
                        </a:rPr>
                        <a:t>JSON</a:t>
                      </a:r>
                      <a:r>
                        <a:rPr lang="ko-KR" sz="1100">
                          <a:effectLst/>
                        </a:rPr>
                        <a:t>으로 구성된 댓글 데이터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500"/>
                        </a:spcAft>
                      </a:pPr>
                      <a:r>
                        <a:rPr lang="ko-KR" sz="1100">
                          <a:effectLst/>
                        </a:rPr>
                        <a:t>댓글 추가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500"/>
                        </a:spcAft>
                      </a:pPr>
                      <a:r>
                        <a:rPr lang="ko-KR" sz="1100">
                          <a:effectLst/>
                        </a:rPr>
                        <a:t>추가된 댓글의 번호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35141754"/>
                  </a:ext>
                </a:extLst>
              </a:tr>
              <a:tr h="291356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500"/>
                        </a:spcAft>
                      </a:pPr>
                      <a:r>
                        <a:rPr lang="en-US" sz="1100">
                          <a:effectLst/>
                        </a:rPr>
                        <a:t>DELETE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500"/>
                        </a:spcAft>
                      </a:pPr>
                      <a:r>
                        <a:rPr lang="en-US" sz="1100">
                          <a:effectLst/>
                        </a:rPr>
                        <a:t>/replies/{rno}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500"/>
                        </a:spcAft>
                      </a:pPr>
                      <a:r>
                        <a:rPr lang="ko-KR" sz="1100">
                          <a:effectLst/>
                        </a:rPr>
                        <a:t>댓글의 번호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500"/>
                        </a:spcAft>
                      </a:pPr>
                      <a:r>
                        <a:rPr lang="ko-KR" sz="1100">
                          <a:effectLst/>
                        </a:rPr>
                        <a:t>댓글 삭제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500"/>
                        </a:spcAft>
                      </a:pPr>
                      <a:r>
                        <a:rPr lang="ko-KR" sz="1100">
                          <a:effectLst/>
                        </a:rPr>
                        <a:t>삭제 결과 문자열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39423528"/>
                  </a:ext>
                </a:extLst>
              </a:tr>
              <a:tr h="291356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500"/>
                        </a:spcAft>
                      </a:pPr>
                      <a:r>
                        <a:rPr lang="en-US" sz="1100">
                          <a:effectLst/>
                        </a:rPr>
                        <a:t>PUT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500"/>
                        </a:spcAft>
                      </a:pPr>
                      <a:r>
                        <a:rPr lang="en-US" sz="1100">
                          <a:effectLst/>
                        </a:rPr>
                        <a:t>/replies/{rno}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500"/>
                        </a:spcAft>
                      </a:pPr>
                      <a:r>
                        <a:rPr lang="ko-KR" sz="1100">
                          <a:effectLst/>
                        </a:rPr>
                        <a:t>댓글의 번호 </a:t>
                      </a:r>
                      <a:r>
                        <a:rPr lang="en-US" sz="1100">
                          <a:effectLst/>
                        </a:rPr>
                        <a:t>+ </a:t>
                      </a:r>
                      <a:r>
                        <a:rPr lang="ko-KR" sz="1100">
                          <a:effectLst/>
                        </a:rPr>
                        <a:t>수정할 내용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500"/>
                        </a:spcAft>
                      </a:pPr>
                      <a:r>
                        <a:rPr lang="ko-KR" sz="1100">
                          <a:effectLst/>
                        </a:rPr>
                        <a:t>댓글 수정 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Aft>
                          <a:spcPts val="500"/>
                        </a:spcAft>
                      </a:pPr>
                      <a:r>
                        <a:rPr lang="ko-KR" sz="1100">
                          <a:effectLst/>
                        </a:rPr>
                        <a:t>수정 결과 문자열 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72999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586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A8614D-2190-45B3-9C6C-C71220BF9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ReplyRepository </a:t>
            </a:r>
            <a:r>
              <a:rPr lang="ko-KR" altLang="en-US"/>
              <a:t>수정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31B422-2F28-4BB1-B987-98EE977C0C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특정 게시물 번호에 해당하는 댓글을 가져오는 기능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C0C67EE-C47B-42D7-BDE5-D9734FD8DCB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263376" y="1650932"/>
            <a:ext cx="2855618" cy="97482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8B5B834-3640-4FAF-BD24-32B41496CDEC}"/>
              </a:ext>
            </a:extLst>
          </p:cNvPr>
          <p:cNvSpPr txBox="1"/>
          <p:nvPr/>
        </p:nvSpPr>
        <p:spPr>
          <a:xfrm>
            <a:off x="700480" y="2913689"/>
            <a:ext cx="6396605" cy="1619161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 interface ReplyRepository extends JpaRepository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Reply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Long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 {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8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@Modifying</a:t>
            </a:r>
            <a:br>
              <a:rPr lang="en-US" altLang="ko-KR" sz="8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@Query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8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"delete from 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Reply r</a:t>
            </a:r>
            <a:r>
              <a:rPr lang="en-US" altLang="ko-KR" sz="8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where 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-US" altLang="ko-KR" sz="8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ko-KR" sz="8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board</a:t>
            </a:r>
            <a:r>
              <a:rPr lang="en-US" altLang="ko-KR" sz="8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ko-KR" sz="8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8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=:bno "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 //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Consolas" panose="020B0609020204030204" pitchFamily="49" charset="0"/>
                <a:cs typeface="맑은 고딕" panose="020B0503020000020004" pitchFamily="50" charset="-127"/>
              </a:rPr>
              <a:t>Board </a:t>
            </a:r>
            <a:r>
              <a:rPr lang="ko-KR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맑은 고딕" panose="020B0503020000020004" pitchFamily="50" charset="-127"/>
              </a:rPr>
              <a:t>삭제시에 댓글들 삭제 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altLang="ko-KR" sz="800" b="1">
                <a:solidFill>
                  <a:srgbClr val="00627A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deleteByBno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Long 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bno);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Reply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altLang="ko-KR" sz="800" b="1">
                <a:solidFill>
                  <a:srgbClr val="00627A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getRepliesByBoardOrderByRno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Board 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board);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ko-KR" sz="800" b="1">
              <a:solidFill>
                <a:srgbClr val="0033B3"/>
              </a:solidFill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C1D0FC-3D01-486C-BDED-EC9013D4DBE0}"/>
              </a:ext>
            </a:extLst>
          </p:cNvPr>
          <p:cNvSpPr txBox="1"/>
          <p:nvPr/>
        </p:nvSpPr>
        <p:spPr>
          <a:xfrm>
            <a:off x="700480" y="4653377"/>
            <a:ext cx="4572000" cy="1811522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ko-KR" sz="1800" b="1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Arial" panose="020B0604020202020204" pitchFamily="34" charset="0"/>
              </a:rPr>
              <a:t>ReplyRepositoryTests</a:t>
            </a:r>
            <a:r>
              <a:rPr lang="ko-KR" altLang="ko-KR" sz="1800" b="1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Arial" panose="020B0604020202020204" pitchFamily="34" charset="0"/>
              </a:rPr>
              <a:t>클래스 일부</a:t>
            </a:r>
            <a:endParaRPr lang="ko-KR" altLang="ko-KR" sz="1800" b="1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</a:pPr>
            <a:r>
              <a:rPr lang="en-US" altLang="ko-KR" sz="8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@Test</a:t>
            </a:r>
            <a:br>
              <a:rPr lang="en-US" altLang="ko-KR" sz="8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 void </a:t>
            </a:r>
            <a:r>
              <a:rPr lang="en-US" altLang="ko-KR" sz="800" b="1">
                <a:solidFill>
                  <a:srgbClr val="00627A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testListByBoard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 {</a:t>
            </a:r>
            <a:b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8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8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Reply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altLang="ko-KR" sz="8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replyList 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altLang="ko-KR" sz="8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replyRepository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.getRepliesByBoardOrderByRno(</a:t>
            </a:r>
            <a:b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                   </a:t>
            </a:r>
            <a:r>
              <a:rPr lang="en-US" altLang="ko-KR" sz="8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Board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ko-KR" sz="800" b="1" i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builder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().bno(</a:t>
            </a:r>
            <a:r>
              <a:rPr lang="en-US" altLang="ko-KR" sz="800" b="1">
                <a:solidFill>
                  <a:srgbClr val="1750EB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97L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).build());</a:t>
            </a:r>
            <a:b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8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replyList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.forEach(reply -&gt; </a:t>
            </a:r>
            <a:r>
              <a:rPr lang="en-US" altLang="ko-KR" sz="8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System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ko-KR" sz="800" b="1" i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.println(reply));</a:t>
            </a:r>
            <a:b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ko-KR" sz="800" b="1">
              <a:solidFill>
                <a:srgbClr val="0033B3"/>
              </a:solidFill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25000"/>
              </a:lnSpc>
            </a:pP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800" b="1">
              <a:solidFill>
                <a:srgbClr val="0033B3"/>
              </a:solidFill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9596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E7F269-8573-4E44-8E77-5BABFF97F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ReplyDTO</a:t>
            </a:r>
            <a:r>
              <a:rPr lang="ko-KR" altLang="en-US"/>
              <a:t>와</a:t>
            </a:r>
            <a:r>
              <a:rPr lang="en-US" altLang="ko-KR"/>
              <a:t> </a:t>
            </a:r>
            <a:r>
              <a:rPr lang="ko-KR" altLang="en-US"/>
              <a:t>서비스 계층 처리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768DFE-7B09-4BBE-869F-8370C083B9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Reply </a:t>
            </a:r>
            <a:r>
              <a:rPr lang="ko-KR" altLang="en-US"/>
              <a:t>엔티티 객체를 </a:t>
            </a:r>
            <a:r>
              <a:rPr lang="en-US" altLang="ko-KR"/>
              <a:t>DTO</a:t>
            </a:r>
            <a:r>
              <a:rPr lang="ko-KR" altLang="en-US"/>
              <a:t>로 처리하기 위한 클래스와 </a:t>
            </a:r>
            <a:r>
              <a:rPr lang="en-US" altLang="ko-KR"/>
              <a:t>ReplyService/ReplyServiceImpl </a:t>
            </a:r>
            <a:r>
              <a:rPr lang="ko-KR" altLang="en-US"/>
              <a:t>클래스 </a:t>
            </a:r>
            <a:endParaRPr lang="en-US" altLang="ko-KR"/>
          </a:p>
          <a:p>
            <a:r>
              <a:rPr lang="ko-KR" altLang="en-US"/>
              <a:t>게시물에 대한 참조 대신에 게시물 번호로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605899-DC7D-4E4D-9709-BB5390AB7653}"/>
              </a:ext>
            </a:extLst>
          </p:cNvPr>
          <p:cNvSpPr txBox="1"/>
          <p:nvPr/>
        </p:nvSpPr>
        <p:spPr>
          <a:xfrm>
            <a:off x="964733" y="2189528"/>
            <a:ext cx="5826154" cy="2696379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@Builder</a:t>
            </a:r>
            <a:b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@AllArgsConstructor</a:t>
            </a:r>
            <a:b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@NoArgsConstructor</a:t>
            </a:r>
            <a:b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@Data</a:t>
            </a:r>
            <a:b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lang="en-US" altLang="ko-KR" sz="8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ReplyDTO 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private </a:t>
            </a:r>
            <a:r>
              <a:rPr lang="en-US" altLang="ko-KR" sz="8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Long </a:t>
            </a:r>
            <a:r>
              <a:rPr lang="en-US" altLang="ko-KR" sz="8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rno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private </a:t>
            </a:r>
            <a:r>
              <a:rPr lang="en-US" altLang="ko-KR" sz="8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US" altLang="ko-KR" sz="8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text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private </a:t>
            </a:r>
            <a:r>
              <a:rPr lang="en-US" altLang="ko-KR" sz="8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US" altLang="ko-KR" sz="8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replyer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private </a:t>
            </a:r>
            <a:r>
              <a:rPr lang="en-US" altLang="ko-KR" sz="8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Long </a:t>
            </a:r>
            <a:r>
              <a:rPr lang="en-US" altLang="ko-KR" sz="8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  //</a:t>
            </a:r>
            <a:r>
              <a:rPr lang="ko-KR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맑은 고딕" panose="020B0503020000020004" pitchFamily="50" charset="-127"/>
              </a:rPr>
              <a:t>게시글 번호 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private </a:t>
            </a:r>
            <a:r>
              <a:rPr lang="en-US" altLang="ko-KR" sz="8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LocalDateTime </a:t>
            </a:r>
            <a:r>
              <a:rPr lang="en-US" altLang="ko-KR" sz="8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regDate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8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modDate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ko-KR" sz="800" b="1">
              <a:solidFill>
                <a:srgbClr val="0033B3"/>
              </a:solidFill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25000"/>
              </a:lnSpc>
            </a:pP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800" b="1">
              <a:solidFill>
                <a:srgbClr val="0033B3"/>
              </a:solidFill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0543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E354C6-4954-4B8D-A344-C64853D86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ReplyService </a:t>
            </a:r>
            <a:r>
              <a:rPr lang="ko-KR" altLang="en-US"/>
              <a:t>의 기능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2845DD-9B6D-4364-820D-D896600016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DTO</a:t>
            </a:r>
            <a:r>
              <a:rPr lang="ko-KR" altLang="en-US"/>
              <a:t>와 엔티티 관련 </a:t>
            </a:r>
            <a:endParaRPr lang="en-US" altLang="ko-KR"/>
          </a:p>
          <a:p>
            <a:pPr lvl="1"/>
            <a:r>
              <a:rPr lang="en-US" altLang="ko-KR"/>
              <a:t>dtoToEntity( ReplyDTO</a:t>
            </a:r>
            <a:r>
              <a:rPr lang="ko-KR" altLang="en-US"/>
              <a:t> </a:t>
            </a:r>
            <a:r>
              <a:rPr lang="en-US" altLang="ko-KR"/>
              <a:t>dto) </a:t>
            </a:r>
          </a:p>
          <a:p>
            <a:pPr lvl="1"/>
            <a:r>
              <a:rPr lang="en-US" altLang="ko-KR"/>
              <a:t>entityToDTO( Reply ) </a:t>
            </a:r>
          </a:p>
          <a:p>
            <a:r>
              <a:rPr lang="ko-KR" altLang="en-US"/>
              <a:t>기능 관련 </a:t>
            </a:r>
            <a:endParaRPr lang="en-US" altLang="ko-KR"/>
          </a:p>
          <a:p>
            <a:pPr lvl="1">
              <a:lnSpc>
                <a:spcPct val="125000"/>
              </a:lnSpc>
            </a:pPr>
            <a:r>
              <a:rPr lang="ko-KR" altLang="ko-KR" sz="1600">
                <a:effectLst/>
                <a:latin typeface="나눔고딕" panose="020D0604000000000000" pitchFamily="50" charset="-127"/>
                <a:ea typeface="나눔명조"/>
                <a:cs typeface="Arial" panose="020B0604020202020204" pitchFamily="34" charset="0"/>
              </a:rPr>
              <a:t>댓글을 등록하는 기능(register)</a:t>
            </a:r>
          </a:p>
          <a:p>
            <a:pPr lvl="1">
              <a:lnSpc>
                <a:spcPct val="125000"/>
              </a:lnSpc>
            </a:pPr>
            <a:r>
              <a:rPr lang="ko-KR" altLang="ko-KR" sz="1600">
                <a:effectLst/>
                <a:latin typeface="나눔고딕" panose="020D0604000000000000" pitchFamily="50" charset="-127"/>
                <a:ea typeface="나눔명조"/>
                <a:cs typeface="Arial" panose="020B0604020202020204" pitchFamily="34" charset="0"/>
              </a:rPr>
              <a:t>특정 게시물의 댓글 리스트를 가져오는 기능(getList)</a:t>
            </a:r>
          </a:p>
          <a:p>
            <a:pPr lvl="1">
              <a:lnSpc>
                <a:spcPct val="125000"/>
              </a:lnSpc>
              <a:spcAft>
                <a:spcPts val="500"/>
              </a:spcAft>
            </a:pPr>
            <a:r>
              <a:rPr lang="ko-KR" altLang="ko-KR" sz="1600">
                <a:effectLst/>
                <a:latin typeface="나눔고딕" panose="020D0604000000000000" pitchFamily="50" charset="-127"/>
                <a:ea typeface="나눔명조"/>
                <a:cs typeface="Arial" panose="020B0604020202020204" pitchFamily="34" charset="0"/>
              </a:rPr>
              <a:t>댓글을 수정(modify)하고 삭제(remove)하는 기능 </a:t>
            </a:r>
          </a:p>
          <a:p>
            <a:pPr lvl="1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ACDFCE-5DDE-4336-8595-4116CAF88609}"/>
              </a:ext>
            </a:extLst>
          </p:cNvPr>
          <p:cNvSpPr txBox="1"/>
          <p:nvPr/>
        </p:nvSpPr>
        <p:spPr>
          <a:xfrm>
            <a:off x="153383" y="3853255"/>
            <a:ext cx="3546163" cy="1815882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8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 //</a:t>
            </a:r>
            <a:r>
              <a:rPr lang="en-US" altLang="ko-KR" sz="800">
                <a:solidFill>
                  <a:srgbClr val="080808"/>
                </a:solidFill>
                <a:effectLst/>
                <a:latin typeface="맑은 고딕" panose="020B0503020000020004" pitchFamily="50" charset="-127"/>
                <a:cs typeface="맑은 고딕" panose="020B0503020000020004" pitchFamily="50" charset="-127"/>
              </a:rPr>
              <a:t>ReplyDTO</a:t>
            </a:r>
            <a:r>
              <a:rPr lang="ko-KR" altLang="ko-KR" sz="800">
                <a:solidFill>
                  <a:srgbClr val="080808"/>
                </a:solidFill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를 </a:t>
            </a:r>
            <a:r>
              <a:rPr lang="en-US" altLang="ko-KR" sz="800">
                <a:solidFill>
                  <a:srgbClr val="080808"/>
                </a:solidFill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Reply</a:t>
            </a:r>
            <a:r>
              <a:rPr lang="ko-KR" altLang="ko-KR" sz="800">
                <a:solidFill>
                  <a:srgbClr val="080808"/>
                </a:solidFill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객체로 변환 </a:t>
            </a:r>
            <a:r>
              <a:rPr lang="en-US" altLang="ko-KR" sz="800">
                <a:solidFill>
                  <a:srgbClr val="080808"/>
                </a:solidFill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Board</a:t>
            </a:r>
            <a:r>
              <a:rPr lang="ko-KR" altLang="ko-KR" sz="800">
                <a:solidFill>
                  <a:srgbClr val="080808"/>
                </a:solidFill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객체의 처리가 수반됨</a:t>
            </a:r>
            <a:br>
              <a:rPr lang="en-US" altLang="ko-KR" sz="8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r>
              <a:rPr lang="en-US" altLang="ko-KR" sz="8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    </a:t>
            </a:r>
            <a:r>
              <a:rPr lang="en-US" altLang="ko-KR" sz="8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default Reply </a:t>
            </a:r>
            <a:r>
              <a:rPr lang="en-US" altLang="ko-KR" sz="800">
                <a:solidFill>
                  <a:srgbClr val="00627A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dtoToEntity</a:t>
            </a:r>
            <a:r>
              <a:rPr lang="en-US" altLang="ko-KR" sz="8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(</a:t>
            </a:r>
            <a:r>
              <a:rPr lang="en-US" altLang="ko-KR" sz="8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ReplyDTO </a:t>
            </a:r>
            <a:r>
              <a:rPr lang="en-US" altLang="ko-KR" sz="8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replyDTO){</a:t>
            </a:r>
            <a:br>
              <a:rPr lang="en-US" altLang="ko-KR" sz="8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br>
              <a:rPr lang="en-US" altLang="ko-KR" sz="8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r>
              <a:rPr lang="en-US" altLang="ko-KR" sz="8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        </a:t>
            </a:r>
            <a:r>
              <a:rPr lang="en-US" altLang="ko-KR" sz="8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Board board </a:t>
            </a:r>
            <a:r>
              <a:rPr lang="en-US" altLang="ko-KR" sz="8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= </a:t>
            </a:r>
            <a:r>
              <a:rPr lang="en-US" altLang="ko-KR" sz="8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Board</a:t>
            </a:r>
            <a:r>
              <a:rPr lang="en-US" altLang="ko-KR" sz="8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.</a:t>
            </a:r>
            <a:r>
              <a:rPr lang="en-US" altLang="ko-KR" sz="800" i="1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builder</a:t>
            </a:r>
            <a:r>
              <a:rPr lang="en-US" altLang="ko-KR" sz="8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().bno(replyDTO.getBno()).build();</a:t>
            </a:r>
            <a:br>
              <a:rPr lang="en-US" altLang="ko-KR" sz="8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br>
              <a:rPr lang="en-US" altLang="ko-KR" sz="8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r>
              <a:rPr lang="en-US" altLang="ko-KR" sz="8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        </a:t>
            </a:r>
            <a:r>
              <a:rPr lang="en-US" altLang="ko-KR" sz="8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Reply reply </a:t>
            </a:r>
            <a:r>
              <a:rPr lang="en-US" altLang="ko-KR" sz="8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= </a:t>
            </a:r>
            <a:r>
              <a:rPr lang="en-US" altLang="ko-KR" sz="8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Reply</a:t>
            </a:r>
            <a:r>
              <a:rPr lang="en-US" altLang="ko-KR" sz="8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.</a:t>
            </a:r>
            <a:r>
              <a:rPr lang="en-US" altLang="ko-KR" sz="800" i="1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builder</a:t>
            </a:r>
            <a:r>
              <a:rPr lang="en-US" altLang="ko-KR" sz="8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()</a:t>
            </a:r>
            <a:br>
              <a:rPr lang="en-US" altLang="ko-KR" sz="8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r>
              <a:rPr lang="en-US" altLang="ko-KR" sz="8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                .rno(replyDTO.getRno())</a:t>
            </a:r>
            <a:br>
              <a:rPr lang="en-US" altLang="ko-KR" sz="8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r>
              <a:rPr lang="en-US" altLang="ko-KR" sz="8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                .text(replyDTO.getText())</a:t>
            </a:r>
            <a:br>
              <a:rPr lang="en-US" altLang="ko-KR" sz="8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r>
              <a:rPr lang="en-US" altLang="ko-KR" sz="8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                .replyer(replyDTO.getReplyer())</a:t>
            </a:r>
            <a:br>
              <a:rPr lang="en-US" altLang="ko-KR" sz="8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r>
              <a:rPr lang="en-US" altLang="ko-KR" sz="8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                .board(</a:t>
            </a:r>
            <a:r>
              <a:rPr lang="en-US" altLang="ko-KR" sz="8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board</a:t>
            </a:r>
            <a:r>
              <a:rPr lang="en-US" altLang="ko-KR" sz="8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)</a:t>
            </a:r>
            <a:br>
              <a:rPr lang="en-US" altLang="ko-KR" sz="8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r>
              <a:rPr lang="en-US" altLang="ko-KR" sz="8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                .build();</a:t>
            </a:r>
            <a:br>
              <a:rPr lang="en-US" altLang="ko-KR" sz="8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br>
              <a:rPr lang="en-US" altLang="ko-KR" sz="8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r>
              <a:rPr lang="en-US" altLang="ko-KR" sz="8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        </a:t>
            </a:r>
            <a:r>
              <a:rPr lang="en-US" altLang="ko-KR" sz="8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return reply</a:t>
            </a:r>
            <a:r>
              <a:rPr lang="en-US" altLang="ko-KR" sz="8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;</a:t>
            </a:r>
            <a:br>
              <a:rPr lang="en-US" altLang="ko-KR" sz="8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r>
              <a:rPr lang="en-US" altLang="ko-KR" sz="8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    }</a:t>
            </a:r>
            <a:endParaRPr lang="ko-KR" altLang="en-US" sz="8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7FD502-2FF0-4128-AAA8-3B68D49F4580}"/>
              </a:ext>
            </a:extLst>
          </p:cNvPr>
          <p:cNvSpPr txBox="1"/>
          <p:nvPr/>
        </p:nvSpPr>
        <p:spPr>
          <a:xfrm>
            <a:off x="3821448" y="3853255"/>
            <a:ext cx="4572000" cy="1815882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8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//Reply</a:t>
            </a:r>
            <a:r>
              <a:rPr lang="ko-KR" altLang="ko-KR" sz="800">
                <a:solidFill>
                  <a:srgbClr val="080808"/>
                </a:solidFill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객체를 </a:t>
            </a:r>
            <a:r>
              <a:rPr lang="en-US" altLang="ko-KR" sz="800">
                <a:solidFill>
                  <a:srgbClr val="080808"/>
                </a:solidFill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ReplyDTO</a:t>
            </a:r>
            <a:r>
              <a:rPr lang="ko-KR" altLang="ko-KR" sz="800">
                <a:solidFill>
                  <a:srgbClr val="080808"/>
                </a:solidFill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로 변환 </a:t>
            </a:r>
            <a:r>
              <a:rPr lang="en-US" altLang="ko-KR" sz="800">
                <a:solidFill>
                  <a:srgbClr val="080808"/>
                </a:solidFill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Board </a:t>
            </a:r>
            <a:r>
              <a:rPr lang="ko-KR" altLang="ko-KR" sz="800">
                <a:solidFill>
                  <a:srgbClr val="080808"/>
                </a:solidFill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객체가 필요하지 않으므로 게시물 번호만 </a:t>
            </a:r>
            <a:br>
              <a:rPr lang="en-US" altLang="ko-KR" sz="8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r>
              <a:rPr lang="en-US" altLang="ko-KR" sz="8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    </a:t>
            </a:r>
            <a:r>
              <a:rPr lang="en-US" altLang="ko-KR" sz="8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default ReplyDTO </a:t>
            </a:r>
            <a:r>
              <a:rPr lang="en-US" altLang="ko-KR" sz="800">
                <a:solidFill>
                  <a:srgbClr val="00627A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entityToDTO</a:t>
            </a:r>
            <a:r>
              <a:rPr lang="en-US" altLang="ko-KR" sz="8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(</a:t>
            </a:r>
            <a:r>
              <a:rPr lang="en-US" altLang="ko-KR" sz="8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Reply </a:t>
            </a:r>
            <a:r>
              <a:rPr lang="en-US" altLang="ko-KR" sz="8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reply){</a:t>
            </a:r>
            <a:br>
              <a:rPr lang="en-US" altLang="ko-KR" sz="8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br>
              <a:rPr lang="en-US" altLang="ko-KR" sz="8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r>
              <a:rPr lang="en-US" altLang="ko-KR" sz="8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        </a:t>
            </a:r>
            <a:r>
              <a:rPr lang="en-US" altLang="ko-KR" sz="8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ReplyDTO dto </a:t>
            </a:r>
            <a:r>
              <a:rPr lang="en-US" altLang="ko-KR" sz="8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= </a:t>
            </a:r>
            <a:r>
              <a:rPr lang="en-US" altLang="ko-KR" sz="8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ReplyDTO</a:t>
            </a:r>
            <a:r>
              <a:rPr lang="en-US" altLang="ko-KR" sz="8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.</a:t>
            </a:r>
            <a:r>
              <a:rPr lang="en-US" altLang="ko-KR" sz="800" i="1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builder</a:t>
            </a:r>
            <a:r>
              <a:rPr lang="en-US" altLang="ko-KR" sz="8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()</a:t>
            </a:r>
            <a:br>
              <a:rPr lang="en-US" altLang="ko-KR" sz="8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r>
              <a:rPr lang="en-US" altLang="ko-KR" sz="8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                .</a:t>
            </a:r>
            <a:r>
              <a:rPr lang="en-US" altLang="ko-KR" sz="800">
                <a:solidFill>
                  <a:srgbClr val="080808"/>
                </a:solidFill>
                <a:effectLst/>
                <a:latin typeface="맑은 고딕" panose="020B0503020000020004" pitchFamily="50" charset="-127"/>
                <a:cs typeface="맑은 고딕" panose="020B0503020000020004" pitchFamily="50" charset="-127"/>
              </a:rPr>
              <a:t>r</a:t>
            </a:r>
            <a:r>
              <a:rPr lang="en-US" altLang="ko-KR" sz="8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no(reply.getRno())</a:t>
            </a:r>
            <a:br>
              <a:rPr lang="en-US" altLang="ko-KR" sz="8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r>
              <a:rPr lang="en-US" altLang="ko-KR" sz="8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                .text(reply.getText())</a:t>
            </a:r>
            <a:br>
              <a:rPr lang="en-US" altLang="ko-KR" sz="8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r>
              <a:rPr lang="en-US" altLang="ko-KR" sz="8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                .replyer(reply.getReplyer())</a:t>
            </a:r>
            <a:br>
              <a:rPr lang="en-US" altLang="ko-KR" sz="8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r>
              <a:rPr lang="en-US" altLang="ko-KR" sz="8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                .regDate(reply.getRegDate())</a:t>
            </a:r>
            <a:br>
              <a:rPr lang="en-US" altLang="ko-KR" sz="8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r>
              <a:rPr lang="en-US" altLang="ko-KR" sz="8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                .modDate(reply.getModDate())</a:t>
            </a:r>
            <a:br>
              <a:rPr lang="en-US" altLang="ko-KR" sz="8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r>
              <a:rPr lang="en-US" altLang="ko-KR" sz="8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                .build();</a:t>
            </a:r>
            <a:br>
              <a:rPr lang="en-US" altLang="ko-KR" sz="8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br>
              <a:rPr lang="en-US" altLang="ko-KR" sz="8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r>
              <a:rPr lang="en-US" altLang="ko-KR" sz="8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        </a:t>
            </a:r>
            <a:r>
              <a:rPr lang="en-US" altLang="ko-KR" sz="8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return dto</a:t>
            </a:r>
            <a:r>
              <a:rPr lang="en-US" altLang="ko-KR" sz="8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;</a:t>
            </a:r>
            <a:br>
              <a:rPr lang="en-US" altLang="ko-KR" sz="8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br>
              <a:rPr lang="en-US" altLang="ko-KR" sz="8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r>
              <a:rPr lang="en-US" altLang="ko-KR" sz="8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    }</a:t>
            </a:r>
            <a:endParaRPr lang="ko-KR" altLang="en-US" sz="8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08BD96-31FA-48F9-A285-C14B06EBBA13}"/>
              </a:ext>
            </a:extLst>
          </p:cNvPr>
          <p:cNvSpPr txBox="1"/>
          <p:nvPr/>
        </p:nvSpPr>
        <p:spPr>
          <a:xfrm>
            <a:off x="153383" y="5818908"/>
            <a:ext cx="4572000" cy="954107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8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 </a:t>
            </a:r>
            <a:r>
              <a:rPr lang="en-US" altLang="ko-KR" sz="8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Long </a:t>
            </a:r>
            <a:r>
              <a:rPr lang="en-US" altLang="ko-KR" sz="800">
                <a:solidFill>
                  <a:srgbClr val="00627A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register</a:t>
            </a:r>
            <a:r>
              <a:rPr lang="en-US" altLang="ko-KR" sz="8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(</a:t>
            </a:r>
            <a:r>
              <a:rPr lang="en-US" altLang="ko-KR" sz="8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ReplyDTO </a:t>
            </a:r>
            <a:r>
              <a:rPr lang="en-US" altLang="ko-KR" sz="8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replyDTO); //</a:t>
            </a:r>
            <a:r>
              <a:rPr lang="ko-KR" altLang="ko-KR" sz="800">
                <a:solidFill>
                  <a:srgbClr val="080808"/>
                </a:solidFill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댓글의 등록 </a:t>
            </a:r>
            <a:br>
              <a:rPr lang="en-US" altLang="ko-KR" sz="8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br>
              <a:rPr lang="en-US" altLang="ko-KR" sz="8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r>
              <a:rPr lang="en-US" altLang="ko-KR" sz="8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    </a:t>
            </a:r>
            <a:r>
              <a:rPr lang="en-US" altLang="ko-KR" sz="8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List</a:t>
            </a:r>
            <a:r>
              <a:rPr lang="en-US" altLang="ko-KR" sz="8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&lt;</a:t>
            </a:r>
            <a:r>
              <a:rPr lang="en-US" altLang="ko-KR" sz="8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ReplyDTO</a:t>
            </a:r>
            <a:r>
              <a:rPr lang="en-US" altLang="ko-KR" sz="8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&gt; </a:t>
            </a:r>
            <a:r>
              <a:rPr lang="en-US" altLang="ko-KR" sz="800">
                <a:solidFill>
                  <a:srgbClr val="00627A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getList</a:t>
            </a:r>
            <a:r>
              <a:rPr lang="en-US" altLang="ko-KR" sz="8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(</a:t>
            </a:r>
            <a:r>
              <a:rPr lang="en-US" altLang="ko-KR" sz="8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Long </a:t>
            </a:r>
            <a:r>
              <a:rPr lang="en-US" altLang="ko-KR" sz="8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bno); //</a:t>
            </a:r>
            <a:r>
              <a:rPr lang="ko-KR" altLang="ko-KR" sz="800">
                <a:solidFill>
                  <a:srgbClr val="080808"/>
                </a:solidFill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특정 게시물의 댓글 목록</a:t>
            </a:r>
            <a:br>
              <a:rPr lang="en-US" altLang="ko-KR" sz="8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br>
              <a:rPr lang="en-US" altLang="ko-KR" sz="8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r>
              <a:rPr lang="en-US" altLang="ko-KR" sz="8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    </a:t>
            </a:r>
            <a:r>
              <a:rPr lang="en-US" altLang="ko-KR" sz="8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void </a:t>
            </a:r>
            <a:r>
              <a:rPr lang="en-US" altLang="ko-KR" sz="800">
                <a:solidFill>
                  <a:srgbClr val="00627A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modify</a:t>
            </a:r>
            <a:r>
              <a:rPr lang="en-US" altLang="ko-KR" sz="8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(</a:t>
            </a:r>
            <a:r>
              <a:rPr lang="en-US" altLang="ko-KR" sz="8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ReplyDTO </a:t>
            </a:r>
            <a:r>
              <a:rPr lang="en-US" altLang="ko-KR" sz="8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replyDTO); //</a:t>
            </a:r>
            <a:r>
              <a:rPr lang="ko-KR" altLang="ko-KR" sz="800">
                <a:solidFill>
                  <a:srgbClr val="080808"/>
                </a:solidFill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댓글 수정</a:t>
            </a:r>
            <a:br>
              <a:rPr lang="en-US" altLang="ko-KR" sz="8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br>
              <a:rPr lang="en-US" altLang="ko-KR" sz="8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r>
              <a:rPr lang="en-US" altLang="ko-KR" sz="8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    </a:t>
            </a:r>
            <a:r>
              <a:rPr lang="en-US" altLang="ko-KR" sz="8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void </a:t>
            </a:r>
            <a:r>
              <a:rPr lang="en-US" altLang="ko-KR" sz="800">
                <a:solidFill>
                  <a:srgbClr val="00627A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remove</a:t>
            </a:r>
            <a:r>
              <a:rPr lang="en-US" altLang="ko-KR" sz="8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(</a:t>
            </a:r>
            <a:r>
              <a:rPr lang="en-US" altLang="ko-KR" sz="8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Long </a:t>
            </a:r>
            <a:r>
              <a:rPr lang="en-US" altLang="ko-KR" sz="8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rno); //</a:t>
            </a:r>
            <a:r>
              <a:rPr lang="ko-KR" altLang="ko-KR" sz="800">
                <a:solidFill>
                  <a:srgbClr val="080808"/>
                </a:solidFill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댓글 삭제</a:t>
            </a:r>
            <a:endParaRPr lang="ko-KR" altLang="en-US" sz="800"/>
          </a:p>
        </p:txBody>
      </p:sp>
    </p:spTree>
    <p:extLst>
      <p:ext uri="{BB962C8B-B14F-4D97-AF65-F5344CB8AC3E}">
        <p14:creationId xmlns:p14="http://schemas.microsoft.com/office/powerpoint/2010/main" val="1077514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BD621EB-6965-4E76-8E77-A6007624598D}"/>
              </a:ext>
            </a:extLst>
          </p:cNvPr>
          <p:cNvSpPr txBox="1"/>
          <p:nvPr/>
        </p:nvSpPr>
        <p:spPr>
          <a:xfrm>
            <a:off x="96473" y="131520"/>
            <a:ext cx="4634917" cy="6401753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000">
                <a:solidFill>
                  <a:srgbClr val="9E880D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@Service</a:t>
            </a:r>
            <a:br>
              <a:rPr lang="en-US" altLang="ko-KR" sz="1000">
                <a:solidFill>
                  <a:srgbClr val="9E880D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r>
              <a:rPr lang="en-US" altLang="ko-KR" sz="1000">
                <a:solidFill>
                  <a:srgbClr val="9E880D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@RequiredArgsConstructor</a:t>
            </a:r>
            <a:br>
              <a:rPr lang="en-US" altLang="ko-KR" sz="1000">
                <a:solidFill>
                  <a:srgbClr val="9E880D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r>
              <a:rPr lang="en-US" altLang="ko-KR" sz="10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public class ReplyServiceImpl implements ReplyService </a:t>
            </a:r>
            <a:r>
              <a:rPr lang="en-US" altLang="ko-KR" sz="10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{</a:t>
            </a:r>
            <a:br>
              <a:rPr lang="en-US" altLang="ko-KR" sz="10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br>
              <a:rPr lang="en-US" altLang="ko-KR" sz="10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r>
              <a:rPr lang="en-US" altLang="ko-KR" sz="10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    </a:t>
            </a:r>
            <a:r>
              <a:rPr lang="en-US" altLang="ko-KR" sz="10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private final ReplyRepository </a:t>
            </a:r>
            <a:r>
              <a:rPr lang="en-US" altLang="ko-KR" sz="1000">
                <a:solidFill>
                  <a:srgbClr val="871094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replyRepository</a:t>
            </a:r>
            <a:r>
              <a:rPr lang="en-US" altLang="ko-KR" sz="10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;</a:t>
            </a:r>
            <a:br>
              <a:rPr lang="en-US" altLang="ko-KR" sz="10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br>
              <a:rPr lang="en-US" altLang="ko-KR" sz="10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r>
              <a:rPr lang="en-US" altLang="ko-KR" sz="10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    </a:t>
            </a:r>
            <a:r>
              <a:rPr lang="en-US" altLang="ko-KR" sz="1000">
                <a:solidFill>
                  <a:srgbClr val="9E880D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@Override</a:t>
            </a:r>
            <a:br>
              <a:rPr lang="en-US" altLang="ko-KR" sz="1000">
                <a:solidFill>
                  <a:srgbClr val="9E880D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r>
              <a:rPr lang="en-US" altLang="ko-KR" sz="1000">
                <a:solidFill>
                  <a:srgbClr val="9E880D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    </a:t>
            </a:r>
            <a:r>
              <a:rPr lang="en-US" altLang="ko-KR" sz="10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public Long </a:t>
            </a:r>
            <a:r>
              <a:rPr lang="en-US" altLang="ko-KR" sz="1000">
                <a:solidFill>
                  <a:srgbClr val="00627A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register</a:t>
            </a:r>
            <a:r>
              <a:rPr lang="en-US" altLang="ko-KR" sz="10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(</a:t>
            </a:r>
            <a:r>
              <a:rPr lang="en-US" altLang="ko-KR" sz="10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ReplyDTO </a:t>
            </a:r>
            <a:r>
              <a:rPr lang="en-US" altLang="ko-KR" sz="10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replyDTO) {</a:t>
            </a:r>
            <a:br>
              <a:rPr lang="en-US" altLang="ko-KR" sz="10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br>
              <a:rPr lang="en-US" altLang="ko-KR" sz="10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r>
              <a:rPr lang="en-US" altLang="ko-KR" sz="10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        </a:t>
            </a:r>
            <a:r>
              <a:rPr lang="en-US" altLang="ko-KR" sz="10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Reply reply </a:t>
            </a:r>
            <a:r>
              <a:rPr lang="en-US" altLang="ko-KR" sz="10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= dtoToEntity(replyDTO);</a:t>
            </a:r>
            <a:br>
              <a:rPr lang="en-US" altLang="ko-KR" sz="10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br>
              <a:rPr lang="en-US" altLang="ko-KR" sz="10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r>
              <a:rPr lang="en-US" altLang="ko-KR" sz="10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        </a:t>
            </a:r>
            <a:r>
              <a:rPr lang="en-US" altLang="ko-KR" sz="1000">
                <a:solidFill>
                  <a:srgbClr val="871094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replyRepository</a:t>
            </a:r>
            <a:r>
              <a:rPr lang="en-US" altLang="ko-KR" sz="10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.save(</a:t>
            </a:r>
            <a:r>
              <a:rPr lang="en-US" altLang="ko-KR" sz="10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reply</a:t>
            </a:r>
            <a:r>
              <a:rPr lang="en-US" altLang="ko-KR" sz="10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);</a:t>
            </a:r>
            <a:br>
              <a:rPr lang="en-US" altLang="ko-KR" sz="10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br>
              <a:rPr lang="en-US" altLang="ko-KR" sz="10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r>
              <a:rPr lang="en-US" altLang="ko-KR" sz="10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        </a:t>
            </a:r>
            <a:r>
              <a:rPr lang="en-US" altLang="ko-KR" sz="10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return reply</a:t>
            </a:r>
            <a:r>
              <a:rPr lang="en-US" altLang="ko-KR" sz="10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.getRno();</a:t>
            </a:r>
            <a:br>
              <a:rPr lang="en-US" altLang="ko-KR" sz="10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r>
              <a:rPr lang="en-US" altLang="ko-KR" sz="10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    }</a:t>
            </a:r>
            <a:br>
              <a:rPr lang="en-US" altLang="ko-KR" sz="10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br>
              <a:rPr lang="en-US" altLang="ko-KR" sz="10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r>
              <a:rPr lang="en-US" altLang="ko-KR" sz="10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    </a:t>
            </a:r>
            <a:r>
              <a:rPr lang="en-US" altLang="ko-KR" sz="1000">
                <a:solidFill>
                  <a:srgbClr val="9E880D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@Override</a:t>
            </a:r>
            <a:br>
              <a:rPr lang="en-US" altLang="ko-KR" sz="1000">
                <a:solidFill>
                  <a:srgbClr val="9E880D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r>
              <a:rPr lang="en-US" altLang="ko-KR" sz="1000">
                <a:solidFill>
                  <a:srgbClr val="9E880D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    </a:t>
            </a:r>
            <a:r>
              <a:rPr lang="en-US" altLang="ko-KR" sz="10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public List</a:t>
            </a:r>
            <a:r>
              <a:rPr lang="en-US" altLang="ko-KR" sz="10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&lt;</a:t>
            </a:r>
            <a:r>
              <a:rPr lang="en-US" altLang="ko-KR" sz="10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ReplyDTO</a:t>
            </a:r>
            <a:r>
              <a:rPr lang="en-US" altLang="ko-KR" sz="10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&gt; </a:t>
            </a:r>
            <a:r>
              <a:rPr lang="en-US" altLang="ko-KR" sz="1000">
                <a:solidFill>
                  <a:srgbClr val="00627A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getList</a:t>
            </a:r>
            <a:r>
              <a:rPr lang="en-US" altLang="ko-KR" sz="10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(</a:t>
            </a:r>
            <a:r>
              <a:rPr lang="en-US" altLang="ko-KR" sz="10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Long </a:t>
            </a:r>
            <a:r>
              <a:rPr lang="en-US" altLang="ko-KR" sz="10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bno) {</a:t>
            </a:r>
            <a:br>
              <a:rPr lang="en-US" altLang="ko-KR" sz="10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br>
              <a:rPr lang="en-US" altLang="ko-KR" sz="10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r>
              <a:rPr lang="en-US" altLang="ko-KR" sz="10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        </a:t>
            </a:r>
            <a:r>
              <a:rPr lang="en-US" altLang="ko-KR" sz="10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List</a:t>
            </a:r>
            <a:r>
              <a:rPr lang="en-US" altLang="ko-KR" sz="10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&lt;</a:t>
            </a:r>
            <a:r>
              <a:rPr lang="en-US" altLang="ko-KR" sz="10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Reply</a:t>
            </a:r>
            <a:r>
              <a:rPr lang="en-US" altLang="ko-KR" sz="10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&gt; </a:t>
            </a:r>
            <a:r>
              <a:rPr lang="en-US" altLang="ko-KR" sz="10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result </a:t>
            </a:r>
            <a:r>
              <a:rPr lang="en-US" altLang="ko-KR" sz="10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=  </a:t>
            </a:r>
            <a:r>
              <a:rPr lang="en-US" altLang="ko-KR" sz="1000">
                <a:solidFill>
                  <a:srgbClr val="871094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replyRepository</a:t>
            </a:r>
            <a:br>
              <a:rPr lang="en-US" altLang="ko-KR" sz="1000">
                <a:solidFill>
                  <a:srgbClr val="871094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r>
              <a:rPr lang="en-US" altLang="ko-KR" sz="1000">
                <a:solidFill>
                  <a:srgbClr val="871094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                </a:t>
            </a:r>
            <a:r>
              <a:rPr lang="en-US" altLang="ko-KR" sz="10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.getRepliesByBoardOrderByRno(</a:t>
            </a:r>
            <a:r>
              <a:rPr lang="en-US" altLang="ko-KR" sz="10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Board</a:t>
            </a:r>
            <a:r>
              <a:rPr lang="en-US" altLang="ko-KR" sz="10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.</a:t>
            </a:r>
            <a:r>
              <a:rPr lang="en-US" altLang="ko-KR" sz="1000" i="1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builder</a:t>
            </a:r>
            <a:r>
              <a:rPr lang="en-US" altLang="ko-KR" sz="10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().bno(bno).build());</a:t>
            </a:r>
            <a:br>
              <a:rPr lang="en-US" altLang="ko-KR" sz="10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br>
              <a:rPr lang="en-US" altLang="ko-KR" sz="10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r>
              <a:rPr lang="en-US" altLang="ko-KR" sz="10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        </a:t>
            </a:r>
            <a:r>
              <a:rPr lang="en-US" altLang="ko-KR" sz="10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return result</a:t>
            </a:r>
            <a:r>
              <a:rPr lang="en-US" altLang="ko-KR" sz="10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.stream().map(reply -&gt; entityToDTO(reply)).collect(</a:t>
            </a:r>
            <a:r>
              <a:rPr lang="en-US" altLang="ko-KR" sz="10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Collectors</a:t>
            </a:r>
            <a:r>
              <a:rPr lang="en-US" altLang="ko-KR" sz="10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.</a:t>
            </a:r>
            <a:r>
              <a:rPr lang="en-US" altLang="ko-KR" sz="1000" i="1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toList</a:t>
            </a:r>
            <a:r>
              <a:rPr lang="en-US" altLang="ko-KR" sz="10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());</a:t>
            </a:r>
            <a:br>
              <a:rPr lang="en-US" altLang="ko-KR" sz="10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r>
              <a:rPr lang="en-US" altLang="ko-KR" sz="10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    }</a:t>
            </a:r>
            <a:br>
              <a:rPr lang="en-US" altLang="ko-KR" sz="10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br>
              <a:rPr lang="en-US" altLang="ko-KR" sz="10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r>
              <a:rPr lang="en-US" altLang="ko-KR" sz="10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    </a:t>
            </a:r>
            <a:r>
              <a:rPr lang="en-US" altLang="ko-KR" sz="1000">
                <a:solidFill>
                  <a:srgbClr val="9E880D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@Override</a:t>
            </a:r>
            <a:br>
              <a:rPr lang="en-US" altLang="ko-KR" sz="1000">
                <a:solidFill>
                  <a:srgbClr val="9E880D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r>
              <a:rPr lang="en-US" altLang="ko-KR" sz="1000">
                <a:solidFill>
                  <a:srgbClr val="9E880D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    </a:t>
            </a:r>
            <a:r>
              <a:rPr lang="en-US" altLang="ko-KR" sz="10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public void </a:t>
            </a:r>
            <a:r>
              <a:rPr lang="en-US" altLang="ko-KR" sz="1000">
                <a:solidFill>
                  <a:srgbClr val="00627A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modify</a:t>
            </a:r>
            <a:r>
              <a:rPr lang="en-US" altLang="ko-KR" sz="10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(</a:t>
            </a:r>
            <a:r>
              <a:rPr lang="en-US" altLang="ko-KR" sz="10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ReplyDTO </a:t>
            </a:r>
            <a:r>
              <a:rPr lang="en-US" altLang="ko-KR" sz="10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replyDTO) {</a:t>
            </a:r>
            <a:br>
              <a:rPr lang="en-US" altLang="ko-KR" sz="10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br>
              <a:rPr lang="en-US" altLang="ko-KR" sz="10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r>
              <a:rPr lang="en-US" altLang="ko-KR" sz="10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        </a:t>
            </a:r>
            <a:r>
              <a:rPr lang="en-US" altLang="ko-KR" sz="10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Reply reply </a:t>
            </a:r>
            <a:r>
              <a:rPr lang="en-US" altLang="ko-KR" sz="10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= dtoToEntity(replyDTO);</a:t>
            </a:r>
            <a:br>
              <a:rPr lang="en-US" altLang="ko-KR" sz="10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br>
              <a:rPr lang="en-US" altLang="ko-KR" sz="10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r>
              <a:rPr lang="en-US" altLang="ko-KR" sz="10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        </a:t>
            </a:r>
            <a:r>
              <a:rPr lang="en-US" altLang="ko-KR" sz="1000">
                <a:solidFill>
                  <a:srgbClr val="871094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replyRepository</a:t>
            </a:r>
            <a:r>
              <a:rPr lang="en-US" altLang="ko-KR" sz="10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.save(</a:t>
            </a:r>
            <a:r>
              <a:rPr lang="en-US" altLang="ko-KR" sz="10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reply</a:t>
            </a:r>
            <a:r>
              <a:rPr lang="en-US" altLang="ko-KR" sz="10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);</a:t>
            </a:r>
            <a:br>
              <a:rPr lang="en-US" altLang="ko-KR" sz="10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br>
              <a:rPr lang="en-US" altLang="ko-KR" sz="10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r>
              <a:rPr lang="en-US" altLang="ko-KR" sz="10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    }</a:t>
            </a:r>
            <a:br>
              <a:rPr lang="en-US" altLang="ko-KR" sz="10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br>
              <a:rPr lang="en-US" altLang="ko-KR" sz="10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r>
              <a:rPr lang="en-US" altLang="ko-KR" sz="10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    </a:t>
            </a:r>
            <a:r>
              <a:rPr lang="en-US" altLang="ko-KR" sz="1000">
                <a:solidFill>
                  <a:srgbClr val="9E880D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@Override</a:t>
            </a:r>
            <a:br>
              <a:rPr lang="en-US" altLang="ko-KR" sz="1000">
                <a:solidFill>
                  <a:srgbClr val="9E880D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r>
              <a:rPr lang="en-US" altLang="ko-KR" sz="1000">
                <a:solidFill>
                  <a:srgbClr val="9E880D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    </a:t>
            </a:r>
            <a:r>
              <a:rPr lang="en-US" altLang="ko-KR" sz="10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public void </a:t>
            </a:r>
            <a:r>
              <a:rPr lang="en-US" altLang="ko-KR" sz="1000">
                <a:solidFill>
                  <a:srgbClr val="00627A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remove</a:t>
            </a:r>
            <a:r>
              <a:rPr lang="en-US" altLang="ko-KR" sz="10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(</a:t>
            </a:r>
            <a:r>
              <a:rPr lang="en-US" altLang="ko-KR" sz="1000"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Long </a:t>
            </a:r>
            <a:r>
              <a:rPr lang="en-US" altLang="ko-KR" sz="10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rno) {</a:t>
            </a:r>
            <a:br>
              <a:rPr lang="en-US" altLang="ko-KR" sz="10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br>
              <a:rPr lang="en-US" altLang="ko-KR" sz="10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r>
              <a:rPr lang="en-US" altLang="ko-KR" sz="10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        </a:t>
            </a:r>
            <a:r>
              <a:rPr lang="en-US" altLang="ko-KR" sz="1000">
                <a:solidFill>
                  <a:srgbClr val="871094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replyRepository</a:t>
            </a:r>
            <a:r>
              <a:rPr lang="en-US" altLang="ko-KR" sz="10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.deleteById(rno);</a:t>
            </a:r>
            <a:br>
              <a:rPr lang="en-US" altLang="ko-KR" sz="10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r>
              <a:rPr lang="en-US" altLang="ko-KR" sz="10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    }</a:t>
            </a:r>
            <a:br>
              <a:rPr lang="en-US" altLang="ko-KR" sz="10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</a:br>
            <a:r>
              <a:rPr lang="en-US" altLang="ko-KR" sz="1000">
                <a:solidFill>
                  <a:srgbClr val="080808"/>
                </a:solidFill>
                <a:effectLst/>
                <a:latin typeface="맑은 고딕" panose="020B0503020000020004" pitchFamily="50" charset="-127"/>
                <a:ea typeface="나눔명조"/>
                <a:cs typeface="Arial" panose="020B0604020202020204" pitchFamily="34" charset="0"/>
              </a:rPr>
              <a:t>}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9879952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89F2EC-3E86-4BBD-9212-159C2EBE9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ReplyService </a:t>
            </a:r>
            <a:r>
              <a:rPr lang="ko-KR" altLang="en-US"/>
              <a:t>테스트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1CDD7A-78E2-4B06-85E2-EE8370F4E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JSON</a:t>
            </a:r>
            <a:r>
              <a:rPr lang="ko-KR" altLang="en-US"/>
              <a:t>데이터 처리 전에 엔티티들이 제대로 처리되는지를 반드시 확인하고 진행 하도록 테스트 작성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59AE989-9934-4DA5-B281-B650ADA7C4B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825380" y="1374971"/>
            <a:ext cx="4013235" cy="205402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3436365-939C-4FC9-A4BF-9AD11EB268A8}"/>
              </a:ext>
            </a:extLst>
          </p:cNvPr>
          <p:cNvSpPr txBox="1"/>
          <p:nvPr/>
        </p:nvSpPr>
        <p:spPr>
          <a:xfrm>
            <a:off x="590204" y="3608028"/>
            <a:ext cx="4572000" cy="2696379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ko-KR" sz="8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@SpringBootTest</a:t>
            </a:r>
            <a:br>
              <a:rPr lang="en-US" altLang="ko-KR" sz="8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 class ReplyServiceTests 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8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@Autowired</a:t>
            </a:r>
            <a:br>
              <a:rPr lang="en-US" altLang="ko-KR" sz="8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private ReplyService </a:t>
            </a:r>
            <a:r>
              <a:rPr lang="en-US" altLang="ko-KR" sz="8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service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8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@Test</a:t>
            </a:r>
            <a:br>
              <a:rPr lang="en-US" altLang="ko-KR" sz="8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 void </a:t>
            </a:r>
            <a:r>
              <a:rPr lang="en-US" altLang="ko-KR" sz="800" b="1">
                <a:solidFill>
                  <a:srgbClr val="00627A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testGetList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 {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Long bno 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altLang="ko-KR" sz="800" b="1">
                <a:solidFill>
                  <a:srgbClr val="1750EB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100L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altLang="ko-KR" sz="800" b="1" i="1">
                <a:solidFill>
                  <a:srgbClr val="8C8C8C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ko-KR" altLang="ko-KR" sz="800" b="1" i="1">
                <a:solidFill>
                  <a:srgbClr val="8C8C8C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데이터베이스에 존재하는 번호</a:t>
            </a:r>
            <a:br>
              <a:rPr lang="en-US" altLang="ko-KR" sz="800" b="1" i="1">
                <a:solidFill>
                  <a:srgbClr val="8C8C8C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</a:br>
            <a:br>
              <a:rPr lang="en-US" altLang="ko-KR" sz="800" b="1" i="1">
                <a:solidFill>
                  <a:srgbClr val="8C8C8C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</a:br>
            <a:r>
              <a:rPr lang="en-US" altLang="ko-KR" sz="800" b="1" i="1">
                <a:solidFill>
                  <a:srgbClr val="8C8C8C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       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ReplyDTO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replyDTOList 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altLang="ko-KR" sz="8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service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.getList(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bno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replyDTOList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.forEach(replyDTO -&gt; </a:t>
            </a:r>
            <a:r>
              <a:rPr lang="en-US" altLang="ko-KR" sz="8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System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ko-KR" sz="800" b="1" i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.println(replyDTO));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8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ko-KR" sz="800" b="1">
              <a:solidFill>
                <a:srgbClr val="0033B3"/>
              </a:solidFill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8331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  <a:ln w="19050">
          <a:solidFill>
            <a:schemeClr val="accent4"/>
          </a:solidFill>
        </a:ln>
      </a:spPr>
      <a:bodyPr wrap="square">
        <a:spAutoFit/>
      </a:bodyPr>
      <a:lstStyle>
        <a:defPPr algn="l">
          <a:defRPr sz="1100">
            <a:effectLst/>
            <a:latin typeface="맑은 고딕" panose="020B0503020000020004" pitchFamily="50" charset="-127"/>
            <a:ea typeface="나눔명조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750</TotalTime>
  <Words>2540</Words>
  <Application>Microsoft Office PowerPoint</Application>
  <PresentationFormat>화면 슬라이드 쇼(4:3)</PresentationFormat>
  <Paragraphs>114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8" baseType="lpstr">
      <vt:lpstr>나눔고딕</vt:lpstr>
      <vt:lpstr>나눔고딕 ExtraBold</vt:lpstr>
      <vt:lpstr>나눔고딕코딩</vt:lpstr>
      <vt:lpstr>나눔바른고딕</vt:lpstr>
      <vt:lpstr>맑은 고딕</vt:lpstr>
      <vt:lpstr>Arial</vt:lpstr>
      <vt:lpstr>Calibri</vt:lpstr>
      <vt:lpstr>Calibri Light</vt:lpstr>
      <vt:lpstr>Consolas</vt:lpstr>
      <vt:lpstr>Office Theme</vt:lpstr>
      <vt:lpstr>코드로 배우는  스프링 부트 웹 프로젝트 </vt:lpstr>
      <vt:lpstr>시작하기에 앞서 </vt:lpstr>
      <vt:lpstr>학습목표</vt:lpstr>
      <vt:lpstr>6.1 JSON과 Ajax를 이용하는 댓글 처리</vt:lpstr>
      <vt:lpstr>ReplyRepository 수정</vt:lpstr>
      <vt:lpstr>ReplyDTO와 서비스 계층 처리 </vt:lpstr>
      <vt:lpstr>ReplyService 의 기능 </vt:lpstr>
      <vt:lpstr>PowerPoint 프레젠테이션</vt:lpstr>
      <vt:lpstr>ReplyService 테스트</vt:lpstr>
      <vt:lpstr>@RestController</vt:lpstr>
      <vt:lpstr>게시물의 댓글 목록 가져오기</vt:lpstr>
      <vt:lpstr>화면에서 처리 </vt:lpstr>
      <vt:lpstr>댓글 조회 기능의 분리 </vt:lpstr>
      <vt:lpstr>댓글 추가와 모달 창</vt:lpstr>
      <vt:lpstr>댓글 데이터 전송 </vt:lpstr>
      <vt:lpstr>댓글의 삭제 처리 </vt:lpstr>
      <vt:lpstr>댓글의 수정 처리 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코드로 배우는  스프링 웹 프로젝트 </dc:title>
  <dc:creator>Kang Wallter</dc:creator>
  <cp:lastModifiedBy>Kang Wallter</cp:lastModifiedBy>
  <cp:revision>3</cp:revision>
  <dcterms:created xsi:type="dcterms:W3CDTF">2020-10-31T06:58:09Z</dcterms:created>
  <dcterms:modified xsi:type="dcterms:W3CDTF">2020-11-03T16:00:03Z</dcterms:modified>
</cp:coreProperties>
</file>