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58" r:id="rId3"/>
    <p:sldId id="26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7B578-D867-4DE1-B9EA-8F1D7A2FD68B}" v="429" dt="2020-11-04T15:00:5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7217B578-D867-4DE1-B9EA-8F1D7A2FD68B}"/>
    <pc:docChg chg="undo custSel addSld delSld modSld">
      <pc:chgData name="Kang Wallter" userId="d5c269cbe9dbe8bc" providerId="LiveId" clId="{7217B578-D867-4DE1-B9EA-8F1D7A2FD68B}" dt="2020-11-04T15:00:55.364" v="5466" actId="1076"/>
      <pc:docMkLst>
        <pc:docMk/>
      </pc:docMkLst>
      <pc:sldChg chg="modSp mod">
        <pc:chgData name="Kang Wallter" userId="d5c269cbe9dbe8bc" providerId="LiveId" clId="{7217B578-D867-4DE1-B9EA-8F1D7A2FD68B}" dt="2020-11-04T05:22:40.234" v="0" actId="20577"/>
        <pc:sldMkLst>
          <pc:docMk/>
          <pc:sldMk cId="464038844" sldId="256"/>
        </pc:sldMkLst>
        <pc:spChg chg="mod">
          <ac:chgData name="Kang Wallter" userId="d5c269cbe9dbe8bc" providerId="LiveId" clId="{7217B578-D867-4DE1-B9EA-8F1D7A2FD68B}" dt="2020-11-04T05:22:40.234" v="0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modSp mod">
        <pc:chgData name="Kang Wallter" userId="d5c269cbe9dbe8bc" providerId="LiveId" clId="{7217B578-D867-4DE1-B9EA-8F1D7A2FD68B}" dt="2020-11-04T05:33:36.243" v="1940" actId="20577"/>
        <pc:sldMkLst>
          <pc:docMk/>
          <pc:sldMk cId="2892482948" sldId="259"/>
        </pc:sldMkLst>
        <pc:spChg chg="mod">
          <ac:chgData name="Kang Wallter" userId="d5c269cbe9dbe8bc" providerId="LiveId" clId="{7217B578-D867-4DE1-B9EA-8F1D7A2FD68B}" dt="2020-11-04T05:23:24.013" v="54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7217B578-D867-4DE1-B9EA-8F1D7A2FD68B}" dt="2020-11-04T05:25:06.378" v="391" actId="20577"/>
          <ac:spMkLst>
            <pc:docMk/>
            <pc:sldMk cId="2892482948" sldId="259"/>
            <ac:spMk id="3" creationId="{AA923929-DB29-4318-8BF9-38C9FE770293}"/>
          </ac:spMkLst>
        </pc:spChg>
        <pc:spChg chg="add mod">
          <ac:chgData name="Kang Wallter" userId="d5c269cbe9dbe8bc" providerId="LiveId" clId="{7217B578-D867-4DE1-B9EA-8F1D7A2FD68B}" dt="2020-11-04T05:32:54.295" v="1838" actId="20577"/>
          <ac:spMkLst>
            <pc:docMk/>
            <pc:sldMk cId="2892482948" sldId="259"/>
            <ac:spMk id="5" creationId="{95346BA1-070C-43EF-A6F2-068C78827748}"/>
          </ac:spMkLst>
        </pc:spChg>
        <pc:spChg chg="add mod">
          <ac:chgData name="Kang Wallter" userId="d5c269cbe9dbe8bc" providerId="LiveId" clId="{7217B578-D867-4DE1-B9EA-8F1D7A2FD68B}" dt="2020-11-04T05:33:06.359" v="1851"/>
          <ac:spMkLst>
            <pc:docMk/>
            <pc:sldMk cId="2892482948" sldId="259"/>
            <ac:spMk id="7" creationId="{28F6DFC3-1951-416E-BB83-BBAFDA1482E8}"/>
          </ac:spMkLst>
        </pc:spChg>
        <pc:spChg chg="add mod">
          <ac:chgData name="Kang Wallter" userId="d5c269cbe9dbe8bc" providerId="LiveId" clId="{7217B578-D867-4DE1-B9EA-8F1D7A2FD68B}" dt="2020-11-04T05:33:21.444" v="1905" actId="20577"/>
          <ac:spMkLst>
            <pc:docMk/>
            <pc:sldMk cId="2892482948" sldId="259"/>
            <ac:spMk id="9" creationId="{D2CB8DE3-96B7-4EBC-8D32-535A3E67CA7B}"/>
          </ac:spMkLst>
        </pc:spChg>
        <pc:spChg chg="add mod">
          <ac:chgData name="Kang Wallter" userId="d5c269cbe9dbe8bc" providerId="LiveId" clId="{7217B578-D867-4DE1-B9EA-8F1D7A2FD68B}" dt="2020-11-04T05:33:36.243" v="1940" actId="20577"/>
          <ac:spMkLst>
            <pc:docMk/>
            <pc:sldMk cId="2892482948" sldId="259"/>
            <ac:spMk id="11" creationId="{47748AA7-C25E-4338-AF60-632D46308535}"/>
          </ac:spMkLst>
        </pc:spChg>
        <pc:picChg chg="add mod">
          <ac:chgData name="Kang Wallter" userId="d5c269cbe9dbe8bc" providerId="LiveId" clId="{7217B578-D867-4DE1-B9EA-8F1D7A2FD68B}" dt="2020-11-04T05:32:49.976" v="1829" actId="1076"/>
          <ac:picMkLst>
            <pc:docMk/>
            <pc:sldMk cId="2892482948" sldId="259"/>
            <ac:picMk id="4" creationId="{684BEABE-AB17-4732-918D-4C20F6FCF278}"/>
          </ac:picMkLst>
        </pc:picChg>
      </pc:sldChg>
      <pc:sldChg chg="addSp modSp new mod">
        <pc:chgData name="Kang Wallter" userId="d5c269cbe9dbe8bc" providerId="LiveId" clId="{7217B578-D867-4DE1-B9EA-8F1D7A2FD68B}" dt="2020-11-04T05:29:09.283" v="976" actId="14100"/>
        <pc:sldMkLst>
          <pc:docMk/>
          <pc:sldMk cId="3222451583" sldId="269"/>
        </pc:sldMkLst>
        <pc:spChg chg="mod">
          <ac:chgData name="Kang Wallter" userId="d5c269cbe9dbe8bc" providerId="LiveId" clId="{7217B578-D867-4DE1-B9EA-8F1D7A2FD68B}" dt="2020-11-04T05:25:26.452" v="419" actId="20577"/>
          <ac:spMkLst>
            <pc:docMk/>
            <pc:sldMk cId="3222451583" sldId="269"/>
            <ac:spMk id="2" creationId="{C6E11AE9-6FD0-41B4-ACFC-E1C607A0B4C6}"/>
          </ac:spMkLst>
        </pc:spChg>
        <pc:spChg chg="mod">
          <ac:chgData name="Kang Wallter" userId="d5c269cbe9dbe8bc" providerId="LiveId" clId="{7217B578-D867-4DE1-B9EA-8F1D7A2FD68B}" dt="2020-11-04T05:29:03.298" v="974" actId="20577"/>
          <ac:spMkLst>
            <pc:docMk/>
            <pc:sldMk cId="3222451583" sldId="269"/>
            <ac:spMk id="3" creationId="{DEBE3FA0-8F7B-4619-8149-38ABEB862224}"/>
          </ac:spMkLst>
        </pc:spChg>
        <pc:spChg chg="add mod">
          <ac:chgData name="Kang Wallter" userId="d5c269cbe9dbe8bc" providerId="LiveId" clId="{7217B578-D867-4DE1-B9EA-8F1D7A2FD68B}" dt="2020-11-04T05:27:50.525" v="829" actId="20577"/>
          <ac:spMkLst>
            <pc:docMk/>
            <pc:sldMk cId="3222451583" sldId="269"/>
            <ac:spMk id="7" creationId="{D8F10D6C-9DB8-484C-AA62-6D3B3C53925D}"/>
          </ac:spMkLst>
        </pc:spChg>
        <pc:spChg chg="add mod">
          <ac:chgData name="Kang Wallter" userId="d5c269cbe9dbe8bc" providerId="LiveId" clId="{7217B578-D867-4DE1-B9EA-8F1D7A2FD68B}" dt="2020-11-04T05:28:46.757" v="970" actId="20577"/>
          <ac:spMkLst>
            <pc:docMk/>
            <pc:sldMk cId="3222451583" sldId="269"/>
            <ac:spMk id="10" creationId="{C27B5ECB-CEB1-4FE0-988B-73D23A3E6950}"/>
          </ac:spMkLst>
        </pc:spChg>
        <pc:picChg chg="add mod">
          <ac:chgData name="Kang Wallter" userId="d5c269cbe9dbe8bc" providerId="LiveId" clId="{7217B578-D867-4DE1-B9EA-8F1D7A2FD68B}" dt="2020-11-04T05:26:58.165" v="741" actId="1076"/>
          <ac:picMkLst>
            <pc:docMk/>
            <pc:sldMk cId="3222451583" sldId="269"/>
            <ac:picMk id="4" creationId="{23E8BE18-AD85-49FA-8FC8-EFB5DF30ECD6}"/>
          </ac:picMkLst>
        </pc:picChg>
        <pc:picChg chg="add mod">
          <ac:chgData name="Kang Wallter" userId="d5c269cbe9dbe8bc" providerId="LiveId" clId="{7217B578-D867-4DE1-B9EA-8F1D7A2FD68B}" dt="2020-11-04T05:27:23.410" v="751" actId="1076"/>
          <ac:picMkLst>
            <pc:docMk/>
            <pc:sldMk cId="3222451583" sldId="269"/>
            <ac:picMk id="5" creationId="{CEDBE3BA-7825-417E-B5F0-C792578FDE1B}"/>
          </ac:picMkLst>
        </pc:picChg>
        <pc:picChg chg="add mod">
          <ac:chgData name="Kang Wallter" userId="d5c269cbe9dbe8bc" providerId="LiveId" clId="{7217B578-D867-4DE1-B9EA-8F1D7A2FD68B}" dt="2020-11-04T05:27:31.477" v="754" actId="1076"/>
          <ac:picMkLst>
            <pc:docMk/>
            <pc:sldMk cId="3222451583" sldId="269"/>
            <ac:picMk id="6" creationId="{5ECF9570-0E65-4C9E-85B0-D9C39A413C80}"/>
          </ac:picMkLst>
        </pc:picChg>
        <pc:picChg chg="add mod">
          <ac:chgData name="Kang Wallter" userId="d5c269cbe9dbe8bc" providerId="LiveId" clId="{7217B578-D867-4DE1-B9EA-8F1D7A2FD68B}" dt="2020-11-04T05:28:17.194" v="835" actId="1076"/>
          <ac:picMkLst>
            <pc:docMk/>
            <pc:sldMk cId="3222451583" sldId="269"/>
            <ac:picMk id="8" creationId="{D2AD64E3-6EDD-4BA0-958F-4684F99939F6}"/>
          </ac:picMkLst>
        </pc:picChg>
        <pc:picChg chg="add mod">
          <ac:chgData name="Kang Wallter" userId="d5c269cbe9dbe8bc" providerId="LiveId" clId="{7217B578-D867-4DE1-B9EA-8F1D7A2FD68B}" dt="2020-11-04T05:29:09.283" v="976" actId="14100"/>
          <ac:picMkLst>
            <pc:docMk/>
            <pc:sldMk cId="3222451583" sldId="269"/>
            <ac:picMk id="11" creationId="{77006587-ACB4-4765-AE2A-E7842F58079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93450236" sldId="26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74642302" sldId="270"/>
        </pc:sldMkLst>
      </pc:sldChg>
      <pc:sldChg chg="modSp new mod">
        <pc:chgData name="Kang Wallter" userId="d5c269cbe9dbe8bc" providerId="LiveId" clId="{7217B578-D867-4DE1-B9EA-8F1D7A2FD68B}" dt="2020-11-04T05:32:42.783" v="1828" actId="20577"/>
        <pc:sldMkLst>
          <pc:docMk/>
          <pc:sldMk cId="1570906164" sldId="270"/>
        </pc:sldMkLst>
        <pc:spChg chg="mod">
          <ac:chgData name="Kang Wallter" userId="d5c269cbe9dbe8bc" providerId="LiveId" clId="{7217B578-D867-4DE1-B9EA-8F1D7A2FD68B}" dt="2020-11-04T05:29:56.761" v="1039" actId="20577"/>
          <ac:spMkLst>
            <pc:docMk/>
            <pc:sldMk cId="1570906164" sldId="270"/>
            <ac:spMk id="2" creationId="{1583F39B-6B0A-4FDE-84D2-3FEEEC00A218}"/>
          </ac:spMkLst>
        </pc:spChg>
        <pc:spChg chg="mod">
          <ac:chgData name="Kang Wallter" userId="d5c269cbe9dbe8bc" providerId="LiveId" clId="{7217B578-D867-4DE1-B9EA-8F1D7A2FD68B}" dt="2020-11-04T05:32:42.783" v="1828" actId="20577"/>
          <ac:spMkLst>
            <pc:docMk/>
            <pc:sldMk cId="1570906164" sldId="270"/>
            <ac:spMk id="3" creationId="{7718C916-150C-4193-BBDE-84792392F513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617321582" sldId="271"/>
        </pc:sldMkLst>
      </pc:sldChg>
      <pc:sldChg chg="addSp delSp modSp new mod">
        <pc:chgData name="Kang Wallter" userId="d5c269cbe9dbe8bc" providerId="LiveId" clId="{7217B578-D867-4DE1-B9EA-8F1D7A2FD68B}" dt="2020-11-04T05:36:28.901" v="2015" actId="14100"/>
        <pc:sldMkLst>
          <pc:docMk/>
          <pc:sldMk cId="3486145741" sldId="271"/>
        </pc:sldMkLst>
        <pc:spChg chg="mod">
          <ac:chgData name="Kang Wallter" userId="d5c269cbe9dbe8bc" providerId="LiveId" clId="{7217B578-D867-4DE1-B9EA-8F1D7A2FD68B}" dt="2020-11-04T05:34:43.162" v="1991" actId="20577"/>
          <ac:spMkLst>
            <pc:docMk/>
            <pc:sldMk cId="3486145741" sldId="271"/>
            <ac:spMk id="2" creationId="{5A4EBDC5-C95B-4B3F-AB13-40BD7F0143AF}"/>
          </ac:spMkLst>
        </pc:spChg>
        <pc:spChg chg="del">
          <ac:chgData name="Kang Wallter" userId="d5c269cbe9dbe8bc" providerId="LiveId" clId="{7217B578-D867-4DE1-B9EA-8F1D7A2FD68B}" dt="2020-11-04T05:34:49.137" v="1992" actId="478"/>
          <ac:spMkLst>
            <pc:docMk/>
            <pc:sldMk cId="3486145741" sldId="271"/>
            <ac:spMk id="3" creationId="{1E04A941-303E-49C9-ACF6-5B2C017926AA}"/>
          </ac:spMkLst>
        </pc:spChg>
        <pc:spChg chg="add mod">
          <ac:chgData name="Kang Wallter" userId="d5c269cbe9dbe8bc" providerId="LiveId" clId="{7217B578-D867-4DE1-B9EA-8F1D7A2FD68B}" dt="2020-11-04T05:36:23.823" v="2013" actId="1076"/>
          <ac:spMkLst>
            <pc:docMk/>
            <pc:sldMk cId="3486145741" sldId="271"/>
            <ac:spMk id="7" creationId="{915DFB78-AE04-40DC-BA2A-FE60DD1A328B}"/>
          </ac:spMkLst>
        </pc:spChg>
        <pc:spChg chg="add mod">
          <ac:chgData name="Kang Wallter" userId="d5c269cbe9dbe8bc" providerId="LiveId" clId="{7217B578-D867-4DE1-B9EA-8F1D7A2FD68B}" dt="2020-11-04T05:36:28.901" v="2015" actId="14100"/>
          <ac:spMkLst>
            <pc:docMk/>
            <pc:sldMk cId="3486145741" sldId="271"/>
            <ac:spMk id="9" creationId="{2DE2426F-D7E3-47F2-9DE3-F802F87BEE6C}"/>
          </ac:spMkLst>
        </pc:spChg>
        <pc:picChg chg="add mod">
          <ac:chgData name="Kang Wallter" userId="d5c269cbe9dbe8bc" providerId="LiveId" clId="{7217B578-D867-4DE1-B9EA-8F1D7A2FD68B}" dt="2020-11-04T05:34:56.340" v="1996" actId="14100"/>
          <ac:picMkLst>
            <pc:docMk/>
            <pc:sldMk cId="3486145741" sldId="271"/>
            <ac:picMk id="4" creationId="{43FA5B39-C015-4DBA-9624-68D9C2FCCB5A}"/>
          </ac:picMkLst>
        </pc:picChg>
        <pc:picChg chg="add mod">
          <ac:chgData name="Kang Wallter" userId="d5c269cbe9dbe8bc" providerId="LiveId" clId="{7217B578-D867-4DE1-B9EA-8F1D7A2FD68B}" dt="2020-11-04T05:35:41.942" v="1999" actId="14100"/>
          <ac:picMkLst>
            <pc:docMk/>
            <pc:sldMk cId="3486145741" sldId="271"/>
            <ac:picMk id="5" creationId="{D1FB7986-33F2-4191-8C90-A78CFFF6290A}"/>
          </ac:picMkLst>
        </pc:picChg>
      </pc:sldChg>
      <pc:sldChg chg="addSp modSp new mod">
        <pc:chgData name="Kang Wallter" userId="d5c269cbe9dbe8bc" providerId="LiveId" clId="{7217B578-D867-4DE1-B9EA-8F1D7A2FD68B}" dt="2020-11-04T05:39:24.621" v="2319"/>
        <pc:sldMkLst>
          <pc:docMk/>
          <pc:sldMk cId="1428828149" sldId="272"/>
        </pc:sldMkLst>
        <pc:spChg chg="mod">
          <ac:chgData name="Kang Wallter" userId="d5c269cbe9dbe8bc" providerId="LiveId" clId="{7217B578-D867-4DE1-B9EA-8F1D7A2FD68B}" dt="2020-11-04T05:36:45.865" v="2071" actId="20577"/>
          <ac:spMkLst>
            <pc:docMk/>
            <pc:sldMk cId="1428828149" sldId="272"/>
            <ac:spMk id="2" creationId="{C3E7801F-7CD7-4E78-B066-604CDA6157A6}"/>
          </ac:spMkLst>
        </pc:spChg>
        <pc:spChg chg="mod">
          <ac:chgData name="Kang Wallter" userId="d5c269cbe9dbe8bc" providerId="LiveId" clId="{7217B578-D867-4DE1-B9EA-8F1D7A2FD68B}" dt="2020-11-04T05:39:24.621" v="2319"/>
          <ac:spMkLst>
            <pc:docMk/>
            <pc:sldMk cId="1428828149" sldId="272"/>
            <ac:spMk id="3" creationId="{1DC9735E-BDA2-4A63-B423-702EFA9D4961}"/>
          </ac:spMkLst>
        </pc:spChg>
        <pc:picChg chg="add mod">
          <ac:chgData name="Kang Wallter" userId="d5c269cbe9dbe8bc" providerId="LiveId" clId="{7217B578-D867-4DE1-B9EA-8F1D7A2FD68B}" dt="2020-11-04T05:38:49.197" v="2236" actId="1076"/>
          <ac:picMkLst>
            <pc:docMk/>
            <pc:sldMk cId="1428828149" sldId="272"/>
            <ac:picMk id="4" creationId="{83465BB3-78DC-43A2-9E8A-F747A9ED6B85}"/>
          </ac:picMkLst>
        </pc:picChg>
        <pc:picChg chg="add mod">
          <ac:chgData name="Kang Wallter" userId="d5c269cbe9dbe8bc" providerId="LiveId" clId="{7217B578-D867-4DE1-B9EA-8F1D7A2FD68B}" dt="2020-11-04T05:39:20.243" v="2313" actId="1076"/>
          <ac:picMkLst>
            <pc:docMk/>
            <pc:sldMk cId="1428828149" sldId="272"/>
            <ac:picMk id="5" creationId="{3B255FCE-57E1-40CA-91C0-0DB857C8D14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33772935" sldId="272"/>
        </pc:sldMkLst>
      </pc:sldChg>
      <pc:sldChg chg="addSp delSp modSp new mod">
        <pc:chgData name="Kang Wallter" userId="d5c269cbe9dbe8bc" providerId="LiveId" clId="{7217B578-D867-4DE1-B9EA-8F1D7A2FD68B}" dt="2020-11-04T05:44:08.107" v="2332" actId="1076"/>
        <pc:sldMkLst>
          <pc:docMk/>
          <pc:sldMk cId="2016441429" sldId="273"/>
        </pc:sldMkLst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2" creationId="{6AD0561E-6029-4666-A259-B588AF2D0F23}"/>
          </ac:spMkLst>
        </pc:spChg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3" creationId="{2BCB36E1-5392-4140-86FE-5BA1B6B5D7C1}"/>
          </ac:spMkLst>
        </pc:spChg>
        <pc:spChg chg="add mod">
          <ac:chgData name="Kang Wallter" userId="d5c269cbe9dbe8bc" providerId="LiveId" clId="{7217B578-D867-4DE1-B9EA-8F1D7A2FD68B}" dt="2020-11-04T05:43:56.871" v="2329" actId="1076"/>
          <ac:spMkLst>
            <pc:docMk/>
            <pc:sldMk cId="2016441429" sldId="273"/>
            <ac:spMk id="5" creationId="{22FBAF4A-7F35-4DBE-91BE-1C98E5F313D3}"/>
          </ac:spMkLst>
        </pc:spChg>
        <pc:spChg chg="add mod">
          <ac:chgData name="Kang Wallter" userId="d5c269cbe9dbe8bc" providerId="LiveId" clId="{7217B578-D867-4DE1-B9EA-8F1D7A2FD68B}" dt="2020-11-04T05:43:53.924" v="2328" actId="1076"/>
          <ac:spMkLst>
            <pc:docMk/>
            <pc:sldMk cId="2016441429" sldId="273"/>
            <ac:spMk id="7" creationId="{D174B5EE-3828-4C1D-A202-272397890128}"/>
          </ac:spMkLst>
        </pc:spChg>
        <pc:picChg chg="add mod">
          <ac:chgData name="Kang Wallter" userId="d5c269cbe9dbe8bc" providerId="LiveId" clId="{7217B578-D867-4DE1-B9EA-8F1D7A2FD68B}" dt="2020-11-04T05:44:08.107" v="2332" actId="1076"/>
          <ac:picMkLst>
            <pc:docMk/>
            <pc:sldMk cId="2016441429" sldId="273"/>
            <ac:picMk id="8" creationId="{592100D2-4E6A-4542-A605-0C6E382C037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8355016" sldId="27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96781486" sldId="274"/>
        </pc:sldMkLst>
      </pc:sldChg>
      <pc:sldChg chg="addSp delSp modSp new mod">
        <pc:chgData name="Kang Wallter" userId="d5c269cbe9dbe8bc" providerId="LiveId" clId="{7217B578-D867-4DE1-B9EA-8F1D7A2FD68B}" dt="2020-11-04T05:47:04.557" v="2393" actId="1076"/>
        <pc:sldMkLst>
          <pc:docMk/>
          <pc:sldMk cId="3645808818" sldId="274"/>
        </pc:sldMkLst>
        <pc:spChg chg="mod">
          <ac:chgData name="Kang Wallter" userId="d5c269cbe9dbe8bc" providerId="LiveId" clId="{7217B578-D867-4DE1-B9EA-8F1D7A2FD68B}" dt="2020-11-04T05:46:22.141" v="2384" actId="20577"/>
          <ac:spMkLst>
            <pc:docMk/>
            <pc:sldMk cId="3645808818" sldId="274"/>
            <ac:spMk id="2" creationId="{EFEC6CD1-CE65-444B-BBDD-27DC84D57F47}"/>
          </ac:spMkLst>
        </pc:spChg>
        <pc:spChg chg="del">
          <ac:chgData name="Kang Wallter" userId="d5c269cbe9dbe8bc" providerId="LiveId" clId="{7217B578-D867-4DE1-B9EA-8F1D7A2FD68B}" dt="2020-11-04T05:44:47.163" v="2357"/>
          <ac:spMkLst>
            <pc:docMk/>
            <pc:sldMk cId="3645808818" sldId="274"/>
            <ac:spMk id="3" creationId="{854BC2C1-9ACB-4627-B139-8E8B762A97F0}"/>
          </ac:spMkLst>
        </pc:spChg>
        <pc:spChg chg="add mod">
          <ac:chgData name="Kang Wallter" userId="d5c269cbe9dbe8bc" providerId="LiveId" clId="{7217B578-D867-4DE1-B9EA-8F1D7A2FD68B}" dt="2020-11-04T05:47:02.173" v="2392" actId="14100"/>
          <ac:spMkLst>
            <pc:docMk/>
            <pc:sldMk cId="3645808818" sldId="274"/>
            <ac:spMk id="6" creationId="{F0394093-02A1-4AE4-A3D8-B243B0BE8EA9}"/>
          </ac:spMkLst>
        </pc:spChg>
        <pc:spChg chg="add del mod">
          <ac:chgData name="Kang Wallter" userId="d5c269cbe9dbe8bc" providerId="LiveId" clId="{7217B578-D867-4DE1-B9EA-8F1D7A2FD68B}" dt="2020-11-04T05:46:38.205" v="2387" actId="478"/>
          <ac:spMkLst>
            <pc:docMk/>
            <pc:sldMk cId="3645808818" sldId="274"/>
            <ac:spMk id="9" creationId="{D75C4064-76D4-4E0F-9657-D835DE0CC1FB}"/>
          </ac:spMkLst>
        </pc:spChg>
        <pc:spChg chg="add mod">
          <ac:chgData name="Kang Wallter" userId="d5c269cbe9dbe8bc" providerId="LiveId" clId="{7217B578-D867-4DE1-B9EA-8F1D7A2FD68B}" dt="2020-11-04T05:47:04.557" v="2393" actId="1076"/>
          <ac:spMkLst>
            <pc:docMk/>
            <pc:sldMk cId="3645808818" sldId="274"/>
            <ac:spMk id="11" creationId="{E7142FB4-3E67-408E-BAA8-A4847ADED5DC}"/>
          </ac:spMkLst>
        </pc:spChg>
        <pc:picChg chg="add del mod">
          <ac:chgData name="Kang Wallter" userId="d5c269cbe9dbe8bc" providerId="LiveId" clId="{7217B578-D867-4DE1-B9EA-8F1D7A2FD68B}" dt="2020-11-04T05:46:34.763" v="2386" actId="478"/>
          <ac:picMkLst>
            <pc:docMk/>
            <pc:sldMk cId="3645808818" sldId="274"/>
            <ac:picMk id="4" creationId="{2D81068E-5183-455D-89A4-28EBD1E242CE}"/>
          </ac:picMkLst>
        </pc:picChg>
        <pc:picChg chg="add mod">
          <ac:chgData name="Kang Wallter" userId="d5c269cbe9dbe8bc" providerId="LiveId" clId="{7217B578-D867-4DE1-B9EA-8F1D7A2FD68B}" dt="2020-11-04T05:46:44.778" v="2389" actId="14100"/>
          <ac:picMkLst>
            <pc:docMk/>
            <pc:sldMk cId="3645808818" sldId="274"/>
            <ac:picMk id="7" creationId="{A5C68CFC-FD83-47AF-85B3-C12F7355465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47072057" sldId="275"/>
        </pc:sldMkLst>
      </pc:sldChg>
      <pc:sldChg chg="addSp delSp modSp new mod">
        <pc:chgData name="Kang Wallter" userId="d5c269cbe9dbe8bc" providerId="LiveId" clId="{7217B578-D867-4DE1-B9EA-8F1D7A2FD68B}" dt="2020-11-04T05:49:00.499" v="2451" actId="478"/>
        <pc:sldMkLst>
          <pc:docMk/>
          <pc:sldMk cId="2099675346" sldId="275"/>
        </pc:sldMkLst>
        <pc:spChg chg="mod">
          <ac:chgData name="Kang Wallter" userId="d5c269cbe9dbe8bc" providerId="LiveId" clId="{7217B578-D867-4DE1-B9EA-8F1D7A2FD68B}" dt="2020-11-04T05:48:35.853" v="2441" actId="20577"/>
          <ac:spMkLst>
            <pc:docMk/>
            <pc:sldMk cId="2099675346" sldId="275"/>
            <ac:spMk id="2" creationId="{E2E2E7B5-C8A6-4AEB-BA90-3CF5BC8F844C}"/>
          </ac:spMkLst>
        </pc:spChg>
        <pc:spChg chg="del">
          <ac:chgData name="Kang Wallter" userId="d5c269cbe9dbe8bc" providerId="LiveId" clId="{7217B578-D867-4DE1-B9EA-8F1D7A2FD68B}" dt="2020-11-04T05:48:38.429" v="2442" actId="478"/>
          <ac:spMkLst>
            <pc:docMk/>
            <pc:sldMk cId="2099675346" sldId="275"/>
            <ac:spMk id="3" creationId="{1491303F-E23E-421F-A8DD-8388D1571151}"/>
          </ac:spMkLst>
        </pc:spChg>
        <pc:spChg chg="add del mod">
          <ac:chgData name="Kang Wallter" userId="d5c269cbe9dbe8bc" providerId="LiveId" clId="{7217B578-D867-4DE1-B9EA-8F1D7A2FD68B}" dt="2020-11-04T05:49:00.499" v="2451" actId="478"/>
          <ac:spMkLst>
            <pc:docMk/>
            <pc:sldMk cId="2099675346" sldId="275"/>
            <ac:spMk id="5" creationId="{02E46984-DF29-46B1-A3D2-D314F30D852B}"/>
          </ac:spMkLst>
        </pc:spChg>
        <pc:picChg chg="add mod">
          <ac:chgData name="Kang Wallter" userId="d5c269cbe9dbe8bc" providerId="LiveId" clId="{7217B578-D867-4DE1-B9EA-8F1D7A2FD68B}" dt="2020-11-04T05:48:43.049" v="2445" actId="1076"/>
          <ac:picMkLst>
            <pc:docMk/>
            <pc:sldMk cId="2099675346" sldId="275"/>
            <ac:picMk id="4" creationId="{722756DF-0922-448F-94D5-FFD272D19F6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998164074" sldId="276"/>
        </pc:sldMkLst>
      </pc:sldChg>
      <pc:sldChg chg="addSp modSp new mod">
        <pc:chgData name="Kang Wallter" userId="d5c269cbe9dbe8bc" providerId="LiveId" clId="{7217B578-D867-4DE1-B9EA-8F1D7A2FD68B}" dt="2020-11-04T05:51:22.020" v="2841" actId="1076"/>
        <pc:sldMkLst>
          <pc:docMk/>
          <pc:sldMk cId="4134038188" sldId="276"/>
        </pc:sldMkLst>
        <pc:spChg chg="mod">
          <ac:chgData name="Kang Wallter" userId="d5c269cbe9dbe8bc" providerId="LiveId" clId="{7217B578-D867-4DE1-B9EA-8F1D7A2FD68B}" dt="2020-11-04T05:49:28.824" v="2510"/>
          <ac:spMkLst>
            <pc:docMk/>
            <pc:sldMk cId="4134038188" sldId="276"/>
            <ac:spMk id="2" creationId="{F757A979-D96B-4108-9255-C76971999DFA}"/>
          </ac:spMkLst>
        </pc:spChg>
        <pc:spChg chg="mod">
          <ac:chgData name="Kang Wallter" userId="d5c269cbe9dbe8bc" providerId="LiveId" clId="{7217B578-D867-4DE1-B9EA-8F1D7A2FD68B}" dt="2020-11-04T05:50:58.407" v="2839" actId="20577"/>
          <ac:spMkLst>
            <pc:docMk/>
            <pc:sldMk cId="4134038188" sldId="276"/>
            <ac:spMk id="3" creationId="{C416EA7C-2BF7-4FA5-A43E-479C55CC020B}"/>
          </ac:spMkLst>
        </pc:spChg>
        <pc:spChg chg="add mod">
          <ac:chgData name="Kang Wallter" userId="d5c269cbe9dbe8bc" providerId="LiveId" clId="{7217B578-D867-4DE1-B9EA-8F1D7A2FD68B}" dt="2020-11-04T05:51:22.020" v="2841" actId="1076"/>
          <ac:spMkLst>
            <pc:docMk/>
            <pc:sldMk cId="4134038188" sldId="276"/>
            <ac:spMk id="5" creationId="{FC4EFF77-14B1-47A6-9C6C-A5F67A3AA7E4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62783585" sldId="277"/>
        </pc:sldMkLst>
      </pc:sldChg>
      <pc:sldChg chg="addSp delSp modSp new mod">
        <pc:chgData name="Kang Wallter" userId="d5c269cbe9dbe8bc" providerId="LiveId" clId="{7217B578-D867-4DE1-B9EA-8F1D7A2FD68B}" dt="2020-11-04T07:11:46.145" v="4430" actId="20577"/>
        <pc:sldMkLst>
          <pc:docMk/>
          <pc:sldMk cId="2036733969" sldId="277"/>
        </pc:sldMkLst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2" creationId="{05F84FAD-D3FF-4C96-AC06-2EBAC38E4BF4}"/>
          </ac:spMkLst>
        </pc:spChg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3" creationId="{C7CCD360-C8F8-445B-8284-04825DAD3F09}"/>
          </ac:spMkLst>
        </pc:spChg>
        <pc:spChg chg="add mod">
          <ac:chgData name="Kang Wallter" userId="d5c269cbe9dbe8bc" providerId="LiveId" clId="{7217B578-D867-4DE1-B9EA-8F1D7A2FD68B}" dt="2020-11-04T05:52:10.246" v="2849" actId="1076"/>
          <ac:spMkLst>
            <pc:docMk/>
            <pc:sldMk cId="2036733969" sldId="277"/>
            <ac:spMk id="6" creationId="{BEF6F07B-8586-4692-8588-DDCB35D9B091}"/>
          </ac:spMkLst>
        </pc:spChg>
        <pc:spChg chg="add mod">
          <ac:chgData name="Kang Wallter" userId="d5c269cbe9dbe8bc" providerId="LiveId" clId="{7217B578-D867-4DE1-B9EA-8F1D7A2FD68B}" dt="2020-11-04T07:11:46.145" v="4430" actId="20577"/>
          <ac:spMkLst>
            <pc:docMk/>
            <pc:sldMk cId="2036733969" sldId="277"/>
            <ac:spMk id="7" creationId="{B5940AA7-96EC-409B-999D-BEC1ED3937AF}"/>
          </ac:spMkLst>
        </pc:spChg>
        <pc:picChg chg="add mod">
          <ac:chgData name="Kang Wallter" userId="d5c269cbe9dbe8bc" providerId="LiveId" clId="{7217B578-D867-4DE1-B9EA-8F1D7A2FD68B}" dt="2020-11-04T05:52:12.728" v="2850" actId="1076"/>
          <ac:picMkLst>
            <pc:docMk/>
            <pc:sldMk cId="2036733969" sldId="277"/>
            <ac:picMk id="4" creationId="{794DF16B-959E-400B-A45B-365EA39549F5}"/>
          </ac:picMkLst>
        </pc:picChg>
      </pc:sldChg>
      <pc:sldChg chg="addSp delSp modSp new mod">
        <pc:chgData name="Kang Wallter" userId="d5c269cbe9dbe8bc" providerId="LiveId" clId="{7217B578-D867-4DE1-B9EA-8F1D7A2FD68B}" dt="2020-11-04T05:55:54.365" v="3190" actId="20577"/>
        <pc:sldMkLst>
          <pc:docMk/>
          <pc:sldMk cId="1771429048" sldId="278"/>
        </pc:sldMkLst>
        <pc:spChg chg="mod">
          <ac:chgData name="Kang Wallter" userId="d5c269cbe9dbe8bc" providerId="LiveId" clId="{7217B578-D867-4DE1-B9EA-8F1D7A2FD68B}" dt="2020-11-04T05:53:52.206" v="3107" actId="20577"/>
          <ac:spMkLst>
            <pc:docMk/>
            <pc:sldMk cId="1771429048" sldId="278"/>
            <ac:spMk id="2" creationId="{BB172053-BA20-470A-BB5D-CF85EAD4AD0E}"/>
          </ac:spMkLst>
        </pc:spChg>
        <pc:spChg chg="del">
          <ac:chgData name="Kang Wallter" userId="d5c269cbe9dbe8bc" providerId="LiveId" clId="{7217B578-D867-4DE1-B9EA-8F1D7A2FD68B}" dt="2020-11-04T05:54:05.028" v="3108" actId="478"/>
          <ac:spMkLst>
            <pc:docMk/>
            <pc:sldMk cId="1771429048" sldId="278"/>
            <ac:spMk id="3" creationId="{1751AA8B-DC5B-41D4-A84A-846B328AE677}"/>
          </ac:spMkLst>
        </pc:spChg>
        <pc:spChg chg="add mod">
          <ac:chgData name="Kang Wallter" userId="d5c269cbe9dbe8bc" providerId="LiveId" clId="{7217B578-D867-4DE1-B9EA-8F1D7A2FD68B}" dt="2020-11-04T05:55:14.193" v="3117" actId="404"/>
          <ac:spMkLst>
            <pc:docMk/>
            <pc:sldMk cId="1771429048" sldId="278"/>
            <ac:spMk id="5" creationId="{46303BA0-FA72-4F69-9E3F-DCF0A232BCBF}"/>
          </ac:spMkLst>
        </pc:spChg>
        <pc:spChg chg="add mod">
          <ac:chgData name="Kang Wallter" userId="d5c269cbe9dbe8bc" providerId="LiveId" clId="{7217B578-D867-4DE1-B9EA-8F1D7A2FD68B}" dt="2020-11-04T05:55:51.130" v="3187" actId="1076"/>
          <ac:spMkLst>
            <pc:docMk/>
            <pc:sldMk cId="1771429048" sldId="278"/>
            <ac:spMk id="8" creationId="{38D769F0-D9AB-4919-918C-CCAA5F0366B5}"/>
          </ac:spMkLst>
        </pc:spChg>
        <pc:spChg chg="add mod">
          <ac:chgData name="Kang Wallter" userId="d5c269cbe9dbe8bc" providerId="LiveId" clId="{7217B578-D867-4DE1-B9EA-8F1D7A2FD68B}" dt="2020-11-04T05:55:54.365" v="3190" actId="20577"/>
          <ac:spMkLst>
            <pc:docMk/>
            <pc:sldMk cId="1771429048" sldId="278"/>
            <ac:spMk id="9" creationId="{27B37520-E166-4BB5-B8BE-CCA61D057B36}"/>
          </ac:spMkLst>
        </pc:spChg>
        <pc:picChg chg="add mod">
          <ac:chgData name="Kang Wallter" userId="d5c269cbe9dbe8bc" providerId="LiveId" clId="{7217B578-D867-4DE1-B9EA-8F1D7A2FD68B}" dt="2020-11-04T05:54:50.732" v="3112" actId="1076"/>
          <ac:picMkLst>
            <pc:docMk/>
            <pc:sldMk cId="1771429048" sldId="278"/>
            <ac:picMk id="6" creationId="{A6455836-E441-4D5E-A15F-79873907E989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18076749" sldId="27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18630715" sldId="279"/>
        </pc:sldMkLst>
      </pc:sldChg>
      <pc:sldChg chg="addSp delSp modSp new mod">
        <pc:chgData name="Kang Wallter" userId="d5c269cbe9dbe8bc" providerId="LiveId" clId="{7217B578-D867-4DE1-B9EA-8F1D7A2FD68B}" dt="2020-11-04T05:58:32.970" v="3386" actId="1076"/>
        <pc:sldMkLst>
          <pc:docMk/>
          <pc:sldMk cId="2758913983" sldId="279"/>
        </pc:sldMkLst>
        <pc:spChg chg="mod">
          <ac:chgData name="Kang Wallter" userId="d5c269cbe9dbe8bc" providerId="LiveId" clId="{7217B578-D867-4DE1-B9EA-8F1D7A2FD68B}" dt="2020-11-04T05:56:09.281" v="3240" actId="20577"/>
          <ac:spMkLst>
            <pc:docMk/>
            <pc:sldMk cId="2758913983" sldId="279"/>
            <ac:spMk id="2" creationId="{31708FAC-0879-4DD8-8911-733E411045D9}"/>
          </ac:spMkLst>
        </pc:spChg>
        <pc:spChg chg="del">
          <ac:chgData name="Kang Wallter" userId="d5c269cbe9dbe8bc" providerId="LiveId" clId="{7217B578-D867-4DE1-B9EA-8F1D7A2FD68B}" dt="2020-11-04T05:56:15.599" v="3241" actId="478"/>
          <ac:spMkLst>
            <pc:docMk/>
            <pc:sldMk cId="2758913983" sldId="279"/>
            <ac:spMk id="3" creationId="{96E753F7-0B69-48BC-B875-4B5E6B9C239E}"/>
          </ac:spMkLst>
        </pc:spChg>
        <pc:spChg chg="add mod">
          <ac:chgData name="Kang Wallter" userId="d5c269cbe9dbe8bc" providerId="LiveId" clId="{7217B578-D867-4DE1-B9EA-8F1D7A2FD68B}" dt="2020-11-04T05:57:00.479" v="3248" actId="404"/>
          <ac:spMkLst>
            <pc:docMk/>
            <pc:sldMk cId="2758913983" sldId="279"/>
            <ac:spMk id="6" creationId="{6B3BD249-4CFD-4B81-B92C-1E6CBBDE6E49}"/>
          </ac:spMkLst>
        </pc:spChg>
        <pc:spChg chg="add mod">
          <ac:chgData name="Kang Wallter" userId="d5c269cbe9dbe8bc" providerId="LiveId" clId="{7217B578-D867-4DE1-B9EA-8F1D7A2FD68B}" dt="2020-11-04T05:57:34.792" v="3253" actId="255"/>
          <ac:spMkLst>
            <pc:docMk/>
            <pc:sldMk cId="2758913983" sldId="279"/>
            <ac:spMk id="9" creationId="{CB8B2096-D359-4D34-9D39-8C9F6C2BF8B8}"/>
          </ac:spMkLst>
        </pc:spChg>
        <pc:spChg chg="add mod">
          <ac:chgData name="Kang Wallter" userId="d5c269cbe9dbe8bc" providerId="LiveId" clId="{7217B578-D867-4DE1-B9EA-8F1D7A2FD68B}" dt="2020-11-04T05:58:32.970" v="3386" actId="1076"/>
          <ac:spMkLst>
            <pc:docMk/>
            <pc:sldMk cId="2758913983" sldId="279"/>
            <ac:spMk id="10" creationId="{43A82A3F-067D-4F76-A586-6D33B5AB3730}"/>
          </ac:spMkLst>
        </pc:spChg>
        <pc:picChg chg="add mod">
          <ac:chgData name="Kang Wallter" userId="d5c269cbe9dbe8bc" providerId="LiveId" clId="{7217B578-D867-4DE1-B9EA-8F1D7A2FD68B}" dt="2020-11-04T05:56:19.587" v="3243" actId="1076"/>
          <ac:picMkLst>
            <pc:docMk/>
            <pc:sldMk cId="2758913983" sldId="279"/>
            <ac:picMk id="4" creationId="{12C644F5-52CD-40E5-81E0-29A232943D79}"/>
          </ac:picMkLst>
        </pc:picChg>
        <pc:picChg chg="add mod">
          <ac:chgData name="Kang Wallter" userId="d5c269cbe9dbe8bc" providerId="LiveId" clId="{7217B578-D867-4DE1-B9EA-8F1D7A2FD68B}" dt="2020-11-04T05:57:15.973" v="3250" actId="1076"/>
          <ac:picMkLst>
            <pc:docMk/>
            <pc:sldMk cId="2758913983" sldId="279"/>
            <ac:picMk id="7" creationId="{74F71665-CE96-4F3D-ABB1-7F9DEFA2DEC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72036827" sldId="280"/>
        </pc:sldMkLst>
      </pc:sldChg>
      <pc:sldChg chg="modSp new mod">
        <pc:chgData name="Kang Wallter" userId="d5c269cbe9dbe8bc" providerId="LiveId" clId="{7217B578-D867-4DE1-B9EA-8F1D7A2FD68B}" dt="2020-11-04T05:59:56.324" v="3529" actId="20577"/>
        <pc:sldMkLst>
          <pc:docMk/>
          <pc:sldMk cId="2293347914" sldId="280"/>
        </pc:sldMkLst>
        <pc:spChg chg="mod">
          <ac:chgData name="Kang Wallter" userId="d5c269cbe9dbe8bc" providerId="LiveId" clId="{7217B578-D867-4DE1-B9EA-8F1D7A2FD68B}" dt="2020-11-04T05:58:51.672" v="3416" actId="20577"/>
          <ac:spMkLst>
            <pc:docMk/>
            <pc:sldMk cId="2293347914" sldId="280"/>
            <ac:spMk id="2" creationId="{D05DC901-D2BB-4D7A-B4CA-149FBFBF629B}"/>
          </ac:spMkLst>
        </pc:spChg>
        <pc:spChg chg="mod">
          <ac:chgData name="Kang Wallter" userId="d5c269cbe9dbe8bc" providerId="LiveId" clId="{7217B578-D867-4DE1-B9EA-8F1D7A2FD68B}" dt="2020-11-04T05:59:56.324" v="3529" actId="20577"/>
          <ac:spMkLst>
            <pc:docMk/>
            <pc:sldMk cId="2293347914" sldId="280"/>
            <ac:spMk id="3" creationId="{8AC3C44B-3B21-4C3A-A331-ADA25FF0D4E9}"/>
          </ac:spMkLst>
        </pc:spChg>
      </pc:sldChg>
      <pc:sldChg chg="addSp modSp new mod">
        <pc:chgData name="Kang Wallter" userId="d5c269cbe9dbe8bc" providerId="LiveId" clId="{7217B578-D867-4DE1-B9EA-8F1D7A2FD68B}" dt="2020-11-04T06:01:25.741" v="3677" actId="1076"/>
        <pc:sldMkLst>
          <pc:docMk/>
          <pc:sldMk cId="2632633575" sldId="281"/>
        </pc:sldMkLst>
        <pc:spChg chg="mod">
          <ac:chgData name="Kang Wallter" userId="d5c269cbe9dbe8bc" providerId="LiveId" clId="{7217B578-D867-4DE1-B9EA-8F1D7A2FD68B}" dt="2020-11-04T06:00:37.222" v="3538" actId="404"/>
          <ac:spMkLst>
            <pc:docMk/>
            <pc:sldMk cId="2632633575" sldId="281"/>
            <ac:spMk id="2" creationId="{6DA99125-F93F-4093-A076-709B6535D8D6}"/>
          </ac:spMkLst>
        </pc:spChg>
        <pc:spChg chg="mod">
          <ac:chgData name="Kang Wallter" userId="d5c269cbe9dbe8bc" providerId="LiveId" clId="{7217B578-D867-4DE1-B9EA-8F1D7A2FD68B}" dt="2020-11-04T06:01:22.863" v="3676" actId="20577"/>
          <ac:spMkLst>
            <pc:docMk/>
            <pc:sldMk cId="2632633575" sldId="281"/>
            <ac:spMk id="3" creationId="{E1DC5D2A-3310-4820-8A55-4045E4B1CAAE}"/>
          </ac:spMkLst>
        </pc:spChg>
        <pc:picChg chg="add mod">
          <ac:chgData name="Kang Wallter" userId="d5c269cbe9dbe8bc" providerId="LiveId" clId="{7217B578-D867-4DE1-B9EA-8F1D7A2FD68B}" dt="2020-11-04T06:01:25.741" v="3677" actId="1076"/>
          <ac:picMkLst>
            <pc:docMk/>
            <pc:sldMk cId="2632633575" sldId="281"/>
            <ac:picMk id="4" creationId="{C22B00EF-92E4-4DCA-B949-908916E7DCA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485634413" sldId="281"/>
        </pc:sldMkLst>
      </pc:sldChg>
      <pc:sldChg chg="addSp delSp modSp new mod">
        <pc:chgData name="Kang Wallter" userId="d5c269cbe9dbe8bc" providerId="LiveId" clId="{7217B578-D867-4DE1-B9EA-8F1D7A2FD68B}" dt="2020-11-04T06:07:41.790" v="4002" actId="14100"/>
        <pc:sldMkLst>
          <pc:docMk/>
          <pc:sldMk cId="1010690211" sldId="282"/>
        </pc:sldMkLst>
        <pc:spChg chg="del">
          <ac:chgData name="Kang Wallter" userId="d5c269cbe9dbe8bc" providerId="LiveId" clId="{7217B578-D867-4DE1-B9EA-8F1D7A2FD68B}" dt="2020-11-04T06:01:32.786" v="3679" actId="478"/>
          <ac:spMkLst>
            <pc:docMk/>
            <pc:sldMk cId="1010690211" sldId="282"/>
            <ac:spMk id="2" creationId="{697B6F27-327E-467D-A307-A1443CEA0701}"/>
          </ac:spMkLst>
        </pc:spChg>
        <pc:spChg chg="mod">
          <ac:chgData name="Kang Wallter" userId="d5c269cbe9dbe8bc" providerId="LiveId" clId="{7217B578-D867-4DE1-B9EA-8F1D7A2FD68B}" dt="2020-11-04T06:06:59.039" v="3995"/>
          <ac:spMkLst>
            <pc:docMk/>
            <pc:sldMk cId="1010690211" sldId="282"/>
            <ac:spMk id="3" creationId="{00E36B85-73C8-4F32-BAE2-DC70420CC897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6" creationId="{4F76B4BD-39F5-4E38-9C07-BF0C2F039940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8" creationId="{7D855800-6017-4A8F-9E9E-F83C741E99CD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0" creationId="{97F92A16-CE65-4B9F-AEC1-ED0CC3C36FDB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2" creationId="{7E1E9623-FF4B-422B-B40A-4B6E329201B4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4" creationId="{0435040F-ECDD-4C89-8BC2-3EFC67B2B3B3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6" creationId="{8488AEC3-7246-4BE9-9911-8FF1A5F0CDFA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8" creationId="{F4F1AAD0-625E-4D6B-94FC-18D67EB99822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0" creationId="{D8F1E244-8F84-4D3A-9F4C-98C597C2AE1C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2" creationId="{6D352B2A-4B6F-4BFA-AA67-7380955EBD8E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4" creationId="{29D69172-6151-4989-A822-DFAF12BD6291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6" creationId="{FBB56A27-1184-4D0C-BF95-6C3CC04B6A22}"/>
          </ac:spMkLst>
        </pc:spChg>
        <pc:spChg chg="add mod">
          <ac:chgData name="Kang Wallter" userId="d5c269cbe9dbe8bc" providerId="LiveId" clId="{7217B578-D867-4DE1-B9EA-8F1D7A2FD68B}" dt="2020-11-04T06:06:07.742" v="3888" actId="1076"/>
          <ac:spMkLst>
            <pc:docMk/>
            <pc:sldMk cId="1010690211" sldId="282"/>
            <ac:spMk id="29" creationId="{CBF07192-B3D0-4F94-8447-AC08A5E76BBB}"/>
          </ac:spMkLst>
        </pc:spChg>
        <pc:spChg chg="add mod">
          <ac:chgData name="Kang Wallter" userId="d5c269cbe9dbe8bc" providerId="LiveId" clId="{7217B578-D867-4DE1-B9EA-8F1D7A2FD68B}" dt="2020-11-04T06:07:22.063" v="3999" actId="1076"/>
          <ac:spMkLst>
            <pc:docMk/>
            <pc:sldMk cId="1010690211" sldId="282"/>
            <ac:spMk id="30" creationId="{2B87F2DF-2FEA-4E28-9089-AB132A119FE6}"/>
          </ac:spMkLst>
        </pc:spChg>
        <pc:spChg chg="add mod">
          <ac:chgData name="Kang Wallter" userId="d5c269cbe9dbe8bc" providerId="LiveId" clId="{7217B578-D867-4DE1-B9EA-8F1D7A2FD68B}" dt="2020-11-04T06:07:02.937" v="3997" actId="1076"/>
          <ac:spMkLst>
            <pc:docMk/>
            <pc:sldMk cId="1010690211" sldId="282"/>
            <ac:spMk id="32" creationId="{11CD7C94-6182-4DE3-802C-EC7A66B4136D}"/>
          </ac:spMkLst>
        </pc:spChg>
        <pc:spChg chg="add mod">
          <ac:chgData name="Kang Wallter" userId="d5c269cbe9dbe8bc" providerId="LiveId" clId="{7217B578-D867-4DE1-B9EA-8F1D7A2FD68B}" dt="2020-11-04T06:07:41.790" v="4002" actId="14100"/>
          <ac:spMkLst>
            <pc:docMk/>
            <pc:sldMk cId="1010690211" sldId="282"/>
            <ac:spMk id="34" creationId="{BD8080AB-DC41-4B6C-BC80-03AFB65FB27C}"/>
          </ac:spMkLst>
        </pc:spChg>
        <pc:grpChg chg="add mod">
          <ac:chgData name="Kang Wallter" userId="d5c269cbe9dbe8bc" providerId="LiveId" clId="{7217B578-D867-4DE1-B9EA-8F1D7A2FD68B}" dt="2020-11-04T06:07:13.445" v="3998" actId="14100"/>
          <ac:grpSpMkLst>
            <pc:docMk/>
            <pc:sldMk cId="1010690211" sldId="282"/>
            <ac:grpSpMk id="27" creationId="{A90F8D13-0C5A-4910-9101-147ED96DA9A9}"/>
          </ac:grpSpMkLst>
        </pc:grpChg>
        <pc:picChg chg="add del mod">
          <ac:chgData name="Kang Wallter" userId="d5c269cbe9dbe8bc" providerId="LiveId" clId="{7217B578-D867-4DE1-B9EA-8F1D7A2FD68B}" dt="2020-11-04T06:03:24.561" v="3818" actId="478"/>
          <ac:picMkLst>
            <pc:docMk/>
            <pc:sldMk cId="1010690211" sldId="282"/>
            <ac:picMk id="4" creationId="{5005A82F-5FFF-45D1-AB82-A5F88B1D317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81111708" sldId="282"/>
        </pc:sldMkLst>
      </pc:sldChg>
      <pc:sldChg chg="addSp delSp modSp new mod">
        <pc:chgData name="Kang Wallter" userId="d5c269cbe9dbe8bc" providerId="LiveId" clId="{7217B578-D867-4DE1-B9EA-8F1D7A2FD68B}" dt="2020-11-04T07:00:48.626" v="4043" actId="1076"/>
        <pc:sldMkLst>
          <pc:docMk/>
          <pc:sldMk cId="1259573569" sldId="283"/>
        </pc:sldMkLst>
        <pc:spChg chg="mod">
          <ac:chgData name="Kang Wallter" userId="d5c269cbe9dbe8bc" providerId="LiveId" clId="{7217B578-D867-4DE1-B9EA-8F1D7A2FD68B}" dt="2020-11-04T06:59:12.475" v="4025" actId="20577"/>
          <ac:spMkLst>
            <pc:docMk/>
            <pc:sldMk cId="1259573569" sldId="283"/>
            <ac:spMk id="2" creationId="{51FAEAEF-077F-46CB-87CA-8CDC3E970EBC}"/>
          </ac:spMkLst>
        </pc:spChg>
        <pc:spChg chg="del">
          <ac:chgData name="Kang Wallter" userId="d5c269cbe9dbe8bc" providerId="LiveId" clId="{7217B578-D867-4DE1-B9EA-8F1D7A2FD68B}" dt="2020-11-04T06:59:16.203" v="4026" actId="478"/>
          <ac:spMkLst>
            <pc:docMk/>
            <pc:sldMk cId="1259573569" sldId="283"/>
            <ac:spMk id="3" creationId="{68C9D218-4B89-427B-84E0-63F9AD17F125}"/>
          </ac:spMkLst>
        </pc:spChg>
        <pc:spChg chg="add mod">
          <ac:chgData name="Kang Wallter" userId="d5c269cbe9dbe8bc" providerId="LiveId" clId="{7217B578-D867-4DE1-B9EA-8F1D7A2FD68B}" dt="2020-11-04T06:59:49.535" v="4034" actId="403"/>
          <ac:spMkLst>
            <pc:docMk/>
            <pc:sldMk cId="1259573569" sldId="283"/>
            <ac:spMk id="4" creationId="{7FD90DC9-3C12-45BC-A959-371D309DC70C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0" creationId="{CDE28A64-8CED-49E3-9D95-34FAF2C3C6A9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2" creationId="{D1F8BF9A-EED3-4715-A069-FE404D836DC0}"/>
          </ac:spMkLst>
        </pc:sp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6" creationId="{5E90B495-264F-4E7D-9B1E-F8E5CE612F6D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8" creationId="{25FE7C5A-21D5-4002-A9B4-B3CCB9442ED9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0" creationId="{01A0C4D2-9BE7-4E02-9508-5AB952F5B26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2" creationId="{99EB1AF6-BB01-4783-BFFC-04A1F276A1F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4" creationId="{32587B62-BD66-494A-BB96-A352AC0A4CC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6" creationId="{2C42BED0-6E21-4DBF-BD26-260BC24DB516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8" creationId="{CBEFE5D0-6F33-4E65-B585-882BDA59BDA3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0" creationId="{1F0DBB0F-7D48-4362-9F58-E4E4F2ABFA2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2" creationId="{987CBC31-9176-4C05-A6EC-0BF8A5D003EA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4" creationId="{9C85B050-4E77-456D-8CDD-A410986402A2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6" creationId="{C55E16DA-48DF-4697-A711-D934EED9AD95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8" creationId="{D00C48F0-B00F-4844-BBA4-6E8D500A8A2D}"/>
          </ac:picMkLst>
        </pc:picChg>
        <pc:picChg chg="add mod">
          <ac:chgData name="Kang Wallter" userId="d5c269cbe9dbe8bc" providerId="LiveId" clId="{7217B578-D867-4DE1-B9EA-8F1D7A2FD68B}" dt="2020-11-04T07:00:34.082" v="4041" actId="1076"/>
          <ac:picMkLst>
            <pc:docMk/>
            <pc:sldMk cId="1259573569" sldId="283"/>
            <ac:picMk id="33" creationId="{C47C3773-2A45-4B99-8AB7-F2BA1335F4C1}"/>
          </ac:picMkLst>
        </pc:picChg>
        <pc:picChg chg="add mod">
          <ac:chgData name="Kang Wallter" userId="d5c269cbe9dbe8bc" providerId="LiveId" clId="{7217B578-D867-4DE1-B9EA-8F1D7A2FD68B}" dt="2020-11-04T07:00:48.626" v="4043" actId="1076"/>
          <ac:picMkLst>
            <pc:docMk/>
            <pc:sldMk cId="1259573569" sldId="283"/>
            <ac:picMk id="35" creationId="{98EF1159-268B-4629-BFF0-2FF562729373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02613212" sldId="283"/>
        </pc:sldMkLst>
      </pc:sldChg>
      <pc:sldChg chg="addSp delSp modSp new mod">
        <pc:chgData name="Kang Wallter" userId="d5c269cbe9dbe8bc" providerId="LiveId" clId="{7217B578-D867-4DE1-B9EA-8F1D7A2FD68B}" dt="2020-11-04T07:05:10.710" v="4191" actId="478"/>
        <pc:sldMkLst>
          <pc:docMk/>
          <pc:sldMk cId="290824505" sldId="284"/>
        </pc:sldMkLst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2" creationId="{809F0C7D-8CA7-4302-A743-157953742616}"/>
          </ac:spMkLst>
        </pc:spChg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3" creationId="{1A73D0E1-26B6-4BEA-A939-FD1210E2521C}"/>
          </ac:spMkLst>
        </pc:spChg>
        <pc:spChg chg="add mod">
          <ac:chgData name="Kang Wallter" userId="d5c269cbe9dbe8bc" providerId="LiveId" clId="{7217B578-D867-4DE1-B9EA-8F1D7A2FD68B}" dt="2020-11-04T07:03:00.398" v="4090" actId="1076"/>
          <ac:spMkLst>
            <pc:docMk/>
            <pc:sldMk cId="290824505" sldId="284"/>
            <ac:spMk id="5" creationId="{428A08BA-4BD8-470A-B335-57603A743930}"/>
          </ac:spMkLst>
        </pc:spChg>
        <pc:spChg chg="add mod">
          <ac:chgData name="Kang Wallter" userId="d5c269cbe9dbe8bc" providerId="LiveId" clId="{7217B578-D867-4DE1-B9EA-8F1D7A2FD68B}" dt="2020-11-04T07:03:36.972" v="4097" actId="404"/>
          <ac:spMkLst>
            <pc:docMk/>
            <pc:sldMk cId="290824505" sldId="284"/>
            <ac:spMk id="7" creationId="{8C39AAB9-E341-47A3-A9D5-9DB36994FD96}"/>
          </ac:spMkLst>
        </pc:spChg>
        <pc:spChg chg="add mod">
          <ac:chgData name="Kang Wallter" userId="d5c269cbe9dbe8bc" providerId="LiveId" clId="{7217B578-D867-4DE1-B9EA-8F1D7A2FD68B}" dt="2020-11-04T07:04:21.828" v="4103" actId="20577"/>
          <ac:spMkLst>
            <pc:docMk/>
            <pc:sldMk cId="290824505" sldId="284"/>
            <ac:spMk id="9" creationId="{8120C733-D31C-498C-A29E-2EFD3F40FC44}"/>
          </ac:spMkLst>
        </pc:spChg>
        <pc:spChg chg="add del mod">
          <ac:chgData name="Kang Wallter" userId="d5c269cbe9dbe8bc" providerId="LiveId" clId="{7217B578-D867-4DE1-B9EA-8F1D7A2FD68B}" dt="2020-11-04T07:04:29.548" v="4105" actId="478"/>
          <ac:spMkLst>
            <pc:docMk/>
            <pc:sldMk cId="290824505" sldId="284"/>
            <ac:spMk id="11" creationId="{614316C6-65E0-416D-B358-B5567206302D}"/>
          </ac:spMkLst>
        </pc:spChg>
        <pc:spChg chg="add del mod">
          <ac:chgData name="Kang Wallter" userId="d5c269cbe9dbe8bc" providerId="LiveId" clId="{7217B578-D867-4DE1-B9EA-8F1D7A2FD68B}" dt="2020-11-04T07:05:10.710" v="4191" actId="478"/>
          <ac:spMkLst>
            <pc:docMk/>
            <pc:sldMk cId="290824505" sldId="284"/>
            <ac:spMk id="12" creationId="{7CC2075F-9671-4F20-8379-218D9632F7DC}"/>
          </ac:spMkLst>
        </pc:spChg>
        <pc:picChg chg="add mod">
          <ac:chgData name="Kang Wallter" userId="d5c269cbe9dbe8bc" providerId="LiveId" clId="{7217B578-D867-4DE1-B9EA-8F1D7A2FD68B}" dt="2020-11-04T07:02:47.190" v="4051" actId="1076"/>
          <ac:picMkLst>
            <pc:docMk/>
            <pc:sldMk cId="290824505" sldId="284"/>
            <ac:picMk id="4" creationId="{772E83C0-830F-4FF7-8764-C98367C3D69B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77406534" sldId="28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51764128" sldId="285"/>
        </pc:sldMkLst>
      </pc:sldChg>
      <pc:sldChg chg="addSp delSp modSp new mod">
        <pc:chgData name="Kang Wallter" userId="d5c269cbe9dbe8bc" providerId="LiveId" clId="{7217B578-D867-4DE1-B9EA-8F1D7A2FD68B}" dt="2020-11-04T10:47:48.641" v="4458" actId="20577"/>
        <pc:sldMkLst>
          <pc:docMk/>
          <pc:sldMk cId="2497184569" sldId="285"/>
        </pc:sldMkLst>
        <pc:spChg chg="mod">
          <ac:chgData name="Kang Wallter" userId="d5c269cbe9dbe8bc" providerId="LiveId" clId="{7217B578-D867-4DE1-B9EA-8F1D7A2FD68B}" dt="2020-11-04T10:47:48.641" v="4458" actId="20577"/>
          <ac:spMkLst>
            <pc:docMk/>
            <pc:sldMk cId="2497184569" sldId="285"/>
            <ac:spMk id="2" creationId="{FCB1C8FF-E0DC-4908-8C69-2321FC84B7B6}"/>
          </ac:spMkLst>
        </pc:spChg>
        <pc:spChg chg="del">
          <ac:chgData name="Kang Wallter" userId="d5c269cbe9dbe8bc" providerId="LiveId" clId="{7217B578-D867-4DE1-B9EA-8F1D7A2FD68B}" dt="2020-11-04T07:07:28.951" v="4225" actId="478"/>
          <ac:spMkLst>
            <pc:docMk/>
            <pc:sldMk cId="2497184569" sldId="285"/>
            <ac:spMk id="3" creationId="{A2F7C488-6795-4C19-9E11-532432E820F0}"/>
          </ac:spMkLst>
        </pc:spChg>
        <pc:spChg chg="add mod">
          <ac:chgData name="Kang Wallter" userId="d5c269cbe9dbe8bc" providerId="LiveId" clId="{7217B578-D867-4DE1-B9EA-8F1D7A2FD68B}" dt="2020-11-04T07:07:40.122" v="4230" actId="6549"/>
          <ac:spMkLst>
            <pc:docMk/>
            <pc:sldMk cId="2497184569" sldId="285"/>
            <ac:spMk id="5" creationId="{5F7EF308-DD24-4A85-A0C8-1010A39849D9}"/>
          </ac:spMkLst>
        </pc:spChg>
        <pc:spChg chg="add mod">
          <ac:chgData name="Kang Wallter" userId="d5c269cbe9dbe8bc" providerId="LiveId" clId="{7217B578-D867-4DE1-B9EA-8F1D7A2FD68B}" dt="2020-11-04T07:10:33.742" v="4286"/>
          <ac:spMkLst>
            <pc:docMk/>
            <pc:sldMk cId="2497184569" sldId="285"/>
            <ac:spMk id="7" creationId="{C6A78D3B-9B80-4009-889B-4EA1B54C6E3F}"/>
          </ac:spMkLst>
        </pc:spChg>
        <pc:spChg chg="add mod">
          <ac:chgData name="Kang Wallter" userId="d5c269cbe9dbe8bc" providerId="LiveId" clId="{7217B578-D867-4DE1-B9EA-8F1D7A2FD68B}" dt="2020-11-04T07:11:02.347" v="4304" actId="20577"/>
          <ac:spMkLst>
            <pc:docMk/>
            <pc:sldMk cId="2497184569" sldId="285"/>
            <ac:spMk id="10" creationId="{77C4C34C-2AB1-4357-B4EE-13EBEDCFC948}"/>
          </ac:spMkLst>
        </pc:spChg>
        <pc:picChg chg="add mod">
          <ac:chgData name="Kang Wallter" userId="d5c269cbe9dbe8bc" providerId="LiveId" clId="{7217B578-D867-4DE1-B9EA-8F1D7A2FD68B}" dt="2020-11-04T07:10:05" v="4279" actId="1076"/>
          <ac:picMkLst>
            <pc:docMk/>
            <pc:sldMk cId="2497184569" sldId="285"/>
            <ac:picMk id="6" creationId="{9816B8D7-DC8E-4152-BE64-FE09CB969677}"/>
          </ac:picMkLst>
        </pc:picChg>
        <pc:picChg chg="add mod">
          <ac:chgData name="Kang Wallter" userId="d5c269cbe9dbe8bc" providerId="LiveId" clId="{7217B578-D867-4DE1-B9EA-8F1D7A2FD68B}" dt="2020-11-04T07:10:52.176" v="4291" actId="1076"/>
          <ac:picMkLst>
            <pc:docMk/>
            <pc:sldMk cId="2497184569" sldId="285"/>
            <ac:picMk id="8" creationId="{94D920EA-3EDD-4A2F-BCAF-FF9017978F2A}"/>
          </ac:picMkLst>
        </pc:picChg>
      </pc:sldChg>
      <pc:sldChg chg="addSp delSp modSp new mod">
        <pc:chgData name="Kang Wallter" userId="d5c269cbe9dbe8bc" providerId="LiveId" clId="{7217B578-D867-4DE1-B9EA-8F1D7A2FD68B}" dt="2020-11-04T14:34:13.797" v="4671"/>
        <pc:sldMkLst>
          <pc:docMk/>
          <pc:sldMk cId="668297571" sldId="286"/>
        </pc:sldMkLst>
        <pc:spChg chg="add mod">
          <ac:chgData name="Kang Wallter" userId="d5c269cbe9dbe8bc" providerId="LiveId" clId="{7217B578-D867-4DE1-B9EA-8F1D7A2FD68B}" dt="2020-11-04T14:34:13.797" v="4671"/>
          <ac:spMkLst>
            <pc:docMk/>
            <pc:sldMk cId="668297571" sldId="286"/>
            <ac:spMk id="2" creationId="{122E5AAB-090F-4191-B944-7E96B7B6E42D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2" creationId="{7F8A99D4-8C99-44A0-B1D3-7985900E0623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3" creationId="{0F2C9ACF-ADD1-411F-A646-B9E07C8056F2}"/>
          </ac:spMkLst>
        </pc:spChg>
        <pc:spChg chg="add mod">
          <ac:chgData name="Kang Wallter" userId="d5c269cbe9dbe8bc" providerId="LiveId" clId="{7217B578-D867-4DE1-B9EA-8F1D7A2FD68B}" dt="2020-11-04T07:16:34.333" v="4437" actId="21"/>
          <ac:spMkLst>
            <pc:docMk/>
            <pc:sldMk cId="668297571" sldId="286"/>
            <ac:spMk id="5" creationId="{2EBD9B1B-7905-4584-8BAE-E9CEC5F5B38F}"/>
          </ac:spMkLst>
        </pc:spChg>
        <pc:spChg chg="add mod">
          <ac:chgData name="Kang Wallter" userId="d5c269cbe9dbe8bc" providerId="LiveId" clId="{7217B578-D867-4DE1-B9EA-8F1D7A2FD68B}" dt="2020-11-04T07:17:00.619" v="4443" actId="1076"/>
          <ac:spMkLst>
            <pc:docMk/>
            <pc:sldMk cId="668297571" sldId="286"/>
            <ac:spMk id="7" creationId="{078A4C85-6174-40C0-ADC5-BFA30983EB25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0312676" sldId="28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40230299" sldId="287"/>
        </pc:sldMkLst>
      </pc:sldChg>
      <pc:sldChg chg="addSp delSp modSp new mod">
        <pc:chgData name="Kang Wallter" userId="d5c269cbe9dbe8bc" providerId="LiveId" clId="{7217B578-D867-4DE1-B9EA-8F1D7A2FD68B}" dt="2020-11-04T14:45:21.136" v="4772" actId="20577"/>
        <pc:sldMkLst>
          <pc:docMk/>
          <pc:sldMk cId="3423108282" sldId="287"/>
        </pc:sldMkLst>
        <pc:spChg chg="mod">
          <ac:chgData name="Kang Wallter" userId="d5c269cbe9dbe8bc" providerId="LiveId" clId="{7217B578-D867-4DE1-B9EA-8F1D7A2FD68B}" dt="2020-11-04T10:47:55.236" v="4484" actId="20577"/>
          <ac:spMkLst>
            <pc:docMk/>
            <pc:sldMk cId="3423108282" sldId="287"/>
            <ac:spMk id="2" creationId="{6F802299-255D-4876-BCDF-B7DF86D510CC}"/>
          </ac:spMkLst>
        </pc:spChg>
        <pc:spChg chg="add mod">
          <ac:chgData name="Kang Wallter" userId="d5c269cbe9dbe8bc" providerId="LiveId" clId="{7217B578-D867-4DE1-B9EA-8F1D7A2FD68B}" dt="2020-11-04T14:45:21.136" v="4772" actId="20577"/>
          <ac:spMkLst>
            <pc:docMk/>
            <pc:sldMk cId="3423108282" sldId="287"/>
            <ac:spMk id="3" creationId="{7C89685D-EF64-4122-B086-38762FCE91B2}"/>
          </ac:spMkLst>
        </pc:spChg>
        <pc:spChg chg="del">
          <ac:chgData name="Kang Wallter" userId="d5c269cbe9dbe8bc" providerId="LiveId" clId="{7217B578-D867-4DE1-B9EA-8F1D7A2FD68B}" dt="2020-11-04T10:48:11.874" v="4486" actId="478"/>
          <ac:spMkLst>
            <pc:docMk/>
            <pc:sldMk cId="3423108282" sldId="287"/>
            <ac:spMk id="3" creationId="{88B7F13C-10EA-4099-A402-C55D493EB0B5}"/>
          </ac:spMkLst>
        </pc:spChg>
        <pc:spChg chg="add mod">
          <ac:chgData name="Kang Wallter" userId="d5c269cbe9dbe8bc" providerId="LiveId" clId="{7217B578-D867-4DE1-B9EA-8F1D7A2FD68B}" dt="2020-11-04T10:48:53.646" v="4498" actId="14100"/>
          <ac:spMkLst>
            <pc:docMk/>
            <pc:sldMk cId="3423108282" sldId="287"/>
            <ac:spMk id="5" creationId="{D366269B-7CBE-47DA-BAD2-BC26A7EFBE00}"/>
          </ac:spMkLst>
        </pc:spChg>
        <pc:spChg chg="add mod">
          <ac:chgData name="Kang Wallter" userId="d5c269cbe9dbe8bc" providerId="LiveId" clId="{7217B578-D867-4DE1-B9EA-8F1D7A2FD68B}" dt="2020-11-04T10:48:56.052" v="4499" actId="14100"/>
          <ac:spMkLst>
            <pc:docMk/>
            <pc:sldMk cId="3423108282" sldId="287"/>
            <ac:spMk id="7" creationId="{7592D61C-4A5F-469B-852D-A4EDE925B6AD}"/>
          </ac:spMkLst>
        </pc:spChg>
      </pc:sldChg>
      <pc:sldChg chg="addSp modSp new mod">
        <pc:chgData name="Kang Wallter" userId="d5c269cbe9dbe8bc" providerId="LiveId" clId="{7217B578-D867-4DE1-B9EA-8F1D7A2FD68B}" dt="2020-11-04T14:57:17.116" v="5183" actId="14100"/>
        <pc:sldMkLst>
          <pc:docMk/>
          <pc:sldMk cId="101532222" sldId="288"/>
        </pc:sldMkLst>
        <pc:spChg chg="mod">
          <ac:chgData name="Kang Wallter" userId="d5c269cbe9dbe8bc" providerId="LiveId" clId="{7217B578-D867-4DE1-B9EA-8F1D7A2FD68B}" dt="2020-11-04T14:49:45.252" v="4834"/>
          <ac:spMkLst>
            <pc:docMk/>
            <pc:sldMk cId="101532222" sldId="288"/>
            <ac:spMk id="2" creationId="{CD87AF4F-B8EA-4393-861D-510C6A727A19}"/>
          </ac:spMkLst>
        </pc:spChg>
        <pc:spChg chg="mod">
          <ac:chgData name="Kang Wallter" userId="d5c269cbe9dbe8bc" providerId="LiveId" clId="{7217B578-D867-4DE1-B9EA-8F1D7A2FD68B}" dt="2020-11-04T14:57:03.819" v="5178" actId="20577"/>
          <ac:spMkLst>
            <pc:docMk/>
            <pc:sldMk cId="101532222" sldId="288"/>
            <ac:spMk id="3" creationId="{74D40FF2-2CEE-48EA-BB24-3953A51D30E4}"/>
          </ac:spMkLst>
        </pc:spChg>
        <pc:spChg chg="add mod">
          <ac:chgData name="Kang Wallter" userId="d5c269cbe9dbe8bc" providerId="LiveId" clId="{7217B578-D867-4DE1-B9EA-8F1D7A2FD68B}" dt="2020-11-04T14:57:17.116" v="5183" actId="14100"/>
          <ac:spMkLst>
            <pc:docMk/>
            <pc:sldMk cId="101532222" sldId="288"/>
            <ac:spMk id="5" creationId="{BA19E095-EBF9-44E9-9639-F8601788FB2F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57475468" sldId="28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23175282" sldId="289"/>
        </pc:sldMkLst>
      </pc:sldChg>
      <pc:sldChg chg="addSp delSp modSp new mod">
        <pc:chgData name="Kang Wallter" userId="d5c269cbe9dbe8bc" providerId="LiveId" clId="{7217B578-D867-4DE1-B9EA-8F1D7A2FD68B}" dt="2020-11-04T15:00:55.364" v="5466" actId="1076"/>
        <pc:sldMkLst>
          <pc:docMk/>
          <pc:sldMk cId="3740752067" sldId="289"/>
        </pc:sldMkLst>
        <pc:spChg chg="mod">
          <ac:chgData name="Kang Wallter" userId="d5c269cbe9dbe8bc" providerId="LiveId" clId="{7217B578-D867-4DE1-B9EA-8F1D7A2FD68B}" dt="2020-11-04T14:57:41.623" v="5238" actId="20577"/>
          <ac:spMkLst>
            <pc:docMk/>
            <pc:sldMk cId="3740752067" sldId="289"/>
            <ac:spMk id="2" creationId="{A05067E8-842B-4FCB-B4E5-15528DC5CD25}"/>
          </ac:spMkLst>
        </pc:spChg>
        <pc:spChg chg="mod">
          <ac:chgData name="Kang Wallter" userId="d5c269cbe9dbe8bc" providerId="LiveId" clId="{7217B578-D867-4DE1-B9EA-8F1D7A2FD68B}" dt="2020-11-04T15:00:50.739" v="5465" actId="20577"/>
          <ac:spMkLst>
            <pc:docMk/>
            <pc:sldMk cId="3740752067" sldId="289"/>
            <ac:spMk id="3" creationId="{05A38335-6C78-4638-BBA6-7EC8CCA09821}"/>
          </ac:spMkLst>
        </pc:spChg>
        <pc:spChg chg="add del mod">
          <ac:chgData name="Kang Wallter" userId="d5c269cbe9dbe8bc" providerId="LiveId" clId="{7217B578-D867-4DE1-B9EA-8F1D7A2FD68B}" dt="2020-11-04T14:59:51.563" v="5348" actId="478"/>
          <ac:spMkLst>
            <pc:docMk/>
            <pc:sldMk cId="3740752067" sldId="289"/>
            <ac:spMk id="5" creationId="{CDBCDA72-CA58-426A-A0D2-B615C980BFC0}"/>
          </ac:spMkLst>
        </pc:spChg>
        <pc:spChg chg="add mod">
          <ac:chgData name="Kang Wallter" userId="d5c269cbe9dbe8bc" providerId="LiveId" clId="{7217B578-D867-4DE1-B9EA-8F1D7A2FD68B}" dt="2020-11-04T15:00:55.364" v="5466" actId="1076"/>
          <ac:spMkLst>
            <pc:docMk/>
            <pc:sldMk cId="3740752067" sldId="289"/>
            <ac:spMk id="7" creationId="{38C505A1-7BAA-4D94-895E-DCC0F646FCE9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507365758" sldId="29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670420238" sldId="29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39012383" sldId="29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81560183" sldId="29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297476" sldId="29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84908742" sldId="29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892412303" sldId="29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088458855" sldId="29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3836345" sldId="29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23723655" sldId="29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922268522" sldId="30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567007669" sldId="30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84784940" sldId="30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50365847" sldId="30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4116300459" sldId="30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45756545" sldId="30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38502286" sldId="30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04864285" sldId="30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16329080" sldId="30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27477047" sldId="30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376199171" sldId="31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13285489" sldId="31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4794494" sldId="31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3190408" sldId="31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703782478" sldId="31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891323677" sldId="31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70320011" sldId="31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94720825" sldId="31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44904788" sldId="31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147659494" sldId="31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712132483" sldId="32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662339" sldId="32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68066497" sldId="322"/>
        </pc:sldMkLst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C6CD1-CE65-444B-BBDD-27DC84D5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Member / Review</a:t>
            </a:r>
            <a:r>
              <a:rPr lang="ko-KR" altLang="en-US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94093-02A1-4AE4-A3D8-B243B0BE8EA9}"/>
              </a:ext>
            </a:extLst>
          </p:cNvPr>
          <p:cNvSpPr txBox="1"/>
          <p:nvPr/>
        </p:nvSpPr>
        <p:spPr>
          <a:xfrm>
            <a:off x="171975" y="971231"/>
            <a:ext cx="3630050" cy="31580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@Table(name 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"m_member"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@Id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@GeneratedValue(strategy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pw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nickname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C68CFC-FD83-47AF-85B3-C12F735546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15951" y="1039090"/>
            <a:ext cx="3630050" cy="224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142FB4-3E67-408E-BAA8-A4847ADED5DC}"/>
              </a:ext>
            </a:extLst>
          </p:cNvPr>
          <p:cNvSpPr txBox="1"/>
          <p:nvPr/>
        </p:nvSpPr>
        <p:spPr>
          <a:xfrm>
            <a:off x="4047689" y="3429000"/>
            <a:ext cx="4572000" cy="30041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@ToString(exclude = {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"movie"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@Id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@GeneratedValue(strategy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reviewnum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@ManyToOne(fetch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@ManyToOne(fetch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2E7B5-C8A6-4AEB-BA90-3CF5BC8F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생성되는 테이블 구조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756DF-0922-448F-94D5-FFD272D19F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7955" y="1039091"/>
            <a:ext cx="6045340" cy="27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7A979-D96B-4108-9255-C7697199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 M:N Repository</a:t>
            </a:r>
            <a:r>
              <a:rPr lang="ko-KR" altLang="en-US"/>
              <a:t>와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6EA7C-2BF7-4FA5-A43E-479C55CC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구성이 완료된 후에는 </a:t>
            </a:r>
            <a:r>
              <a:rPr lang="en-US" altLang="ko-KR"/>
              <a:t>Repository</a:t>
            </a:r>
            <a:r>
              <a:rPr lang="ko-KR" altLang="en-US"/>
              <a:t>를 작성하고 테스트 코드를 통해서 더미데이터들을 추가</a:t>
            </a:r>
            <a:endParaRPr lang="en-US" altLang="ko-KR"/>
          </a:p>
          <a:p>
            <a:r>
              <a:rPr lang="ko-KR" altLang="en-US"/>
              <a:t>더미데이터의 경우 매핑 테이블은 다른 테이블들의 </a:t>
            </a:r>
            <a:r>
              <a:rPr lang="en-US" altLang="ko-KR"/>
              <a:t>PK</a:t>
            </a:r>
            <a:r>
              <a:rPr lang="ko-KR" altLang="en-US"/>
              <a:t>를 참조하므로 마지막에 추가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EFF77-14B1-47A6-9C6C-A5F67A3AA7E4}"/>
              </a:ext>
            </a:extLst>
          </p:cNvPr>
          <p:cNvSpPr txBox="1"/>
          <p:nvPr/>
        </p:nvSpPr>
        <p:spPr>
          <a:xfrm>
            <a:off x="448812" y="2681139"/>
            <a:ext cx="4572000" cy="40403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MovieRepository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org.zerock.mreview.repository;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org.zerock.mreview.entity.Movie;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MovieRepository extends JpaRepository&lt;Movie, Long&gt;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2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0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MovieImageRepository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org.zerock.mreview.repository;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org.zerock.mreview.entity.MovieImage;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MovieImageRepository extends JpaRepository&lt;MovieImage, Long&gt;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2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0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3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4DF16B-959E-400B-A45B-365EA39549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136" y="68468"/>
            <a:ext cx="3143885" cy="1345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6F07B-8586-4692-8588-DDCB35D9B091}"/>
              </a:ext>
            </a:extLst>
          </p:cNvPr>
          <p:cNvSpPr txBox="1"/>
          <p:nvPr/>
        </p:nvSpPr>
        <p:spPr>
          <a:xfrm>
            <a:off x="62918" y="68468"/>
            <a:ext cx="4572000" cy="638969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MovieRepositoryTests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MovieRepository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MovieImageRepository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@Commit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@Transactional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insertMovies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IntStream.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).forEach(i -&gt;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Movie movie = Movie.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().title(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"Movie...."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+i).build();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System.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"------------------------------------------"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.save(movie);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int count = (int)(Math.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//1,2,3,4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for(int j 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j &lt; count; j++){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MovieImage movieImage = MovieImage.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.uuid(UUID.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().toString())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.movie(movie)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.imgName(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+j+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".jpg"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.save(movieImage);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System.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"==========================================="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40AA7-96EC-409B-999D-BEC1ED3937AF}"/>
              </a:ext>
            </a:extLst>
          </p:cNvPr>
          <p:cNvSpPr txBox="1"/>
          <p:nvPr/>
        </p:nvSpPr>
        <p:spPr>
          <a:xfrm>
            <a:off x="4848837" y="2139193"/>
            <a:ext cx="4115229" cy="161582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테스트 데이터는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100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개의 영화 데이터를 생성</a:t>
            </a:r>
            <a:endParaRPr lang="en-US" altLang="ko-KR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endParaRPr lang="en-US" altLang="ko-KR" sz="1100"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각 영화는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1~ 5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개까지의 영화 이미지를 가지도록 </a:t>
            </a:r>
            <a:endParaRPr lang="en-US" altLang="ko-KR" sz="1100"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endParaRPr lang="en-US" altLang="ko-KR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데이터가 생성 </a:t>
            </a:r>
            <a:endParaRPr lang="en-US" altLang="ko-KR" sz="1100"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endParaRPr lang="en-US" altLang="ko-KR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endParaRPr lang="en-US" altLang="ko-KR" sz="1100"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영화의 이미지는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UUID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를 이용해서 중복된 값이 발생하지 않는</a:t>
            </a:r>
            <a:endParaRPr lang="en-US" altLang="ko-KR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고유의 값을 이용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3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053-BA20-470A-BB5D-CF85EAD4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회원과 리뷰 데이터 추가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3BA0-FA72-4F69-9E3F-DCF0A232BCBF}"/>
              </a:ext>
            </a:extLst>
          </p:cNvPr>
          <p:cNvSpPr txBox="1"/>
          <p:nvPr/>
        </p:nvSpPr>
        <p:spPr>
          <a:xfrm>
            <a:off x="155196" y="1039091"/>
            <a:ext cx="4572000" cy="158068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MemberRepository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org.zerock.mreview.repository;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org.zerock.mreview.entity.Member;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MemberRepository extends JpaRepository&lt;Member, Long&gt;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455836-E441-4D5E-A15F-79873907E9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17841"/>
            <a:ext cx="2586990" cy="98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769F0-D9AB-4919-918C-CCAA5F0366B5}"/>
              </a:ext>
            </a:extLst>
          </p:cNvPr>
          <p:cNvSpPr txBox="1"/>
          <p:nvPr/>
        </p:nvSpPr>
        <p:spPr>
          <a:xfrm>
            <a:off x="2671894" y="2948646"/>
            <a:ext cx="4572000" cy="31580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MemberRepositoryTests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MemberRepository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insertMembers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IntStream.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).forEach(i -&gt;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Member member = Member.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.email(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 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"@zerock.org"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.pw(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"1111"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.nickname(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"reviewer"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+i).build();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.save(member);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37520-E166-4BB5-B8BE-CCA61D057B36}"/>
              </a:ext>
            </a:extLst>
          </p:cNvPr>
          <p:cNvSpPr txBox="1"/>
          <p:nvPr/>
        </p:nvSpPr>
        <p:spPr>
          <a:xfrm>
            <a:off x="2671894" y="2687036"/>
            <a:ext cx="3634328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insertMembers( )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를 통해서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100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명의 회원 데이터 추가 </a:t>
            </a:r>
          </a:p>
        </p:txBody>
      </p:sp>
    </p:spTree>
    <p:extLst>
      <p:ext uri="{BB962C8B-B14F-4D97-AF65-F5344CB8AC3E}">
        <p14:creationId xmlns:p14="http://schemas.microsoft.com/office/powerpoint/2010/main" val="177142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8FAC-0879-4DD8-8911-733E411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매핑 테이블 데이터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644F5-52CD-40E5-81E0-29A232943D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882" y="1039091"/>
            <a:ext cx="2590165" cy="961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BD249-4CFD-4B81-B92C-1E6CBBDE6E49}"/>
              </a:ext>
            </a:extLst>
          </p:cNvPr>
          <p:cNvSpPr txBox="1"/>
          <p:nvPr/>
        </p:nvSpPr>
        <p:spPr>
          <a:xfrm>
            <a:off x="3859955" y="964984"/>
            <a:ext cx="4572000" cy="17345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ReviewRepository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org.zerock.mreview.repository;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org.zerock.mreview.entity.Review;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ReviewRepository extends JpaRepository&lt;Review, Long&gt;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71665-CE96-4F3D-ABB1-7F9DEFA2DE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7882" y="2712402"/>
            <a:ext cx="2687320" cy="1433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B2096-D359-4D34-9D39-8C9F6C2BF8B8}"/>
              </a:ext>
            </a:extLst>
          </p:cNvPr>
          <p:cNvSpPr txBox="1"/>
          <p:nvPr/>
        </p:nvSpPr>
        <p:spPr>
          <a:xfrm>
            <a:off x="3192011" y="2866332"/>
            <a:ext cx="4572000" cy="34163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@Test</a:t>
            </a:r>
            <a:br>
              <a:rPr lang="en-US" altLang="ko-KR" sz="9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void </a:t>
            </a:r>
            <a:r>
              <a:rPr lang="en-US" altLang="ko-KR" sz="9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insertMoviewReviews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 {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//200</a:t>
            </a:r>
            <a:r>
              <a:rPr lang="ko-KR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개의 리뷰를 등록</a:t>
            </a:r>
            <a:b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IntStream.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rangeClosed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200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).forEach(i -&gt; {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영화 번호</a:t>
            </a:r>
            <a:b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mno = (long)(Math.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random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()*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100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+ 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리뷰어 번호</a:t>
            </a:r>
            <a:b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mid  =  ((long)(Math.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random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()*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100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+ 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Member member = Member.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().mid(mid).build();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Review movieReview = Review.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.member(member)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.movie(Movie.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().mno(mno).build())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.grade((int)(Math.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random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()* 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5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+ 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.text(</a:t>
            </a:r>
            <a:r>
              <a:rPr lang="en-US" altLang="ko-KR" sz="9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ko-KR" altLang="ko-KR" sz="900">
                <a:solidFill>
                  <a:srgbClr val="067D17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이 영화에 대한 느낌</a:t>
            </a:r>
            <a:r>
              <a:rPr lang="en-US" altLang="ko-KR" sz="9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..."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+i)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.build();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reviewRepository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.save(movieReview);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82A3F-067D-4F76-A586-6D33B5AB3730}"/>
              </a:ext>
            </a:extLst>
          </p:cNvPr>
          <p:cNvSpPr txBox="1"/>
          <p:nvPr/>
        </p:nvSpPr>
        <p:spPr>
          <a:xfrm>
            <a:off x="263978" y="4404220"/>
            <a:ext cx="2831224" cy="60016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200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개의 영화 리뷰를 등록</a:t>
            </a:r>
            <a:endParaRPr lang="en-US" altLang="ko-KR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endParaRPr lang="en-US" altLang="ko-KR" sz="1100"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 중에는 리뷰가 없는 데이터들도 존재</a:t>
            </a:r>
          </a:p>
        </p:txBody>
      </p:sp>
    </p:spTree>
    <p:extLst>
      <p:ext uri="{BB962C8B-B14F-4D97-AF65-F5344CB8AC3E}">
        <p14:creationId xmlns:p14="http://schemas.microsoft.com/office/powerpoint/2010/main" val="275891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C901-D2BB-4D7A-B4CA-149FBFB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필요한 데이터 정의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3C44B-3B21-4C3A-A331-ADA25FF0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엔티티들을 이용해서 화면등에서 필요한 데이터들을 정의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</a:t>
            </a:r>
            <a:endParaRPr lang="en-US" altLang="ko-KR"/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목록 화면에서 영화의 제목과 이미지 하나, 영화 리뷰의 평점/리뷰 개수를 출력 </a:t>
            </a:r>
            <a:endParaRPr lang="en-US" altLang="ko-KR" sz="1600">
              <a:effectLst/>
              <a:latin typeface="나눔고딕" panose="020D0604000000000000" pitchFamily="50" charset="-127"/>
              <a:ea typeface="나눔명조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lang="ko-KR" altLang="ko-KR" sz="1600">
              <a:effectLst/>
              <a:latin typeface="나눔고딕" panose="020D0604000000000000" pitchFamily="50" charset="-127"/>
              <a:ea typeface="나눔명조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영화 조회 화면에서 영화와 영화의 이미지들, 리뷰의 평균점수/리뷰 개수를 같이 출력</a:t>
            </a:r>
            <a:endParaRPr lang="en-US" altLang="ko-KR" sz="1600">
              <a:effectLst/>
              <a:latin typeface="나눔고딕" panose="020D0604000000000000" pitchFamily="50" charset="-127"/>
              <a:ea typeface="나눔명조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lang="ko-KR" altLang="ko-KR" sz="1600">
              <a:effectLst/>
              <a:latin typeface="나눔고딕" panose="020D0604000000000000" pitchFamily="50" charset="-127"/>
              <a:ea typeface="나눔명조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  <a:spcAft>
                <a:spcPts val="500"/>
              </a:spcAft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리뷰에 대한 정보에는 회원의 이메일이나 닉네임(nickname)과 같은 정보를 같이 출력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4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9125-F93F-4093-A076-709B653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/>
              <a:t>페이지 처리되는 영화별 평균 점수</a:t>
            </a:r>
            <a:r>
              <a:rPr lang="en-US" altLang="ko-KR" sz="2800"/>
              <a:t>/</a:t>
            </a:r>
            <a:r>
              <a:rPr lang="ko-KR" altLang="en-US" sz="2800"/>
              <a:t>리뷰 개수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C5D2A-3310-4820-8A55-4045E4B1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영화 번호</a:t>
            </a:r>
            <a:r>
              <a:rPr lang="en-US" altLang="ko-KR"/>
              <a:t>/ </a:t>
            </a:r>
            <a:r>
              <a:rPr lang="ko-KR" altLang="en-US"/>
              <a:t>영화 이미지 </a:t>
            </a:r>
            <a:r>
              <a:rPr lang="en-US" altLang="ko-KR"/>
              <a:t>/ </a:t>
            </a:r>
            <a:r>
              <a:rPr lang="ko-KR" altLang="en-US"/>
              <a:t>영화 제목 </a:t>
            </a:r>
            <a:r>
              <a:rPr lang="en-US" altLang="ko-KR"/>
              <a:t>/ </a:t>
            </a:r>
            <a:r>
              <a:rPr lang="ko-KR" altLang="en-US"/>
              <a:t>리뷰 개수</a:t>
            </a:r>
            <a:r>
              <a:rPr lang="en-US" altLang="ko-KR"/>
              <a:t>/</a:t>
            </a:r>
            <a:r>
              <a:rPr lang="ko-KR" altLang="en-US"/>
              <a:t>평균 점수 순으로 출력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B00EF-92E4-4DCA-B949-908916E7DC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3732" y="1551962"/>
            <a:ext cx="5914238" cy="35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3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36B85-73C8-4F32-BAE2-DC70420C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79"/>
            <a:ext cx="7886700" cy="6084685"/>
          </a:xfrm>
        </p:spPr>
        <p:txBody>
          <a:bodyPr/>
          <a:lstStyle/>
          <a:p>
            <a:r>
              <a:rPr lang="ko-KR" altLang="en-US"/>
              <a:t>가장 핵심이 되는 것은 </a:t>
            </a:r>
            <a:r>
              <a:rPr lang="en-US" altLang="ko-KR"/>
              <a:t>Movie </a:t>
            </a:r>
            <a:r>
              <a:rPr lang="ko-KR" altLang="en-US"/>
              <a:t>엔티티 </a:t>
            </a:r>
            <a:endParaRPr lang="en-US" altLang="ko-KR"/>
          </a:p>
          <a:p>
            <a:r>
              <a:rPr lang="en-US" altLang="ko-KR"/>
              <a:t>Movie </a:t>
            </a:r>
            <a:r>
              <a:rPr lang="ko-KR" altLang="en-US"/>
              <a:t>엔티티와 </a:t>
            </a:r>
            <a:r>
              <a:rPr lang="en-US" altLang="ko-KR"/>
              <a:t>MovieImage, Review</a:t>
            </a:r>
            <a:r>
              <a:rPr lang="ko-KR" altLang="en-US"/>
              <a:t>와의 조인 처리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90F8D13-0C5A-4910-9101-147ED96DA9A9}"/>
              </a:ext>
            </a:extLst>
          </p:cNvPr>
          <p:cNvGrpSpPr/>
          <p:nvPr/>
        </p:nvGrpSpPr>
        <p:grpSpPr>
          <a:xfrm>
            <a:off x="1617837" y="1166551"/>
            <a:ext cx="4816520" cy="914988"/>
            <a:chOff x="1617836" y="1166550"/>
            <a:chExt cx="6029019" cy="12545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76B4BD-39F5-4E38-9C07-BF0C2F039940}"/>
                </a:ext>
              </a:extLst>
            </p:cNvPr>
            <p:cNvSpPr/>
            <p:nvPr/>
          </p:nvSpPr>
          <p:spPr>
            <a:xfrm>
              <a:off x="5548845" y="1166550"/>
              <a:ext cx="1535186" cy="5285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리뷰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855800-6017-4A8F-9E9E-F83C741E99CD}"/>
                </a:ext>
              </a:extLst>
            </p:cNvPr>
            <p:cNvSpPr/>
            <p:nvPr/>
          </p:nvSpPr>
          <p:spPr>
            <a:xfrm>
              <a:off x="1617836" y="1671113"/>
              <a:ext cx="1273844" cy="528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영화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F92A16-CE65-4B9F-AEC1-ED0CC3C36FDB}"/>
                </a:ext>
              </a:extLst>
            </p:cNvPr>
            <p:cNvSpPr/>
            <p:nvPr/>
          </p:nvSpPr>
          <p:spPr>
            <a:xfrm>
              <a:off x="3380803" y="1426391"/>
              <a:ext cx="1535186" cy="5285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1E9623-FF4B-422B-B40A-4B6E329201B4}"/>
                </a:ext>
              </a:extLst>
            </p:cNvPr>
            <p:cNvSpPr/>
            <p:nvPr/>
          </p:nvSpPr>
          <p:spPr>
            <a:xfrm>
              <a:off x="3533203" y="1578791"/>
              <a:ext cx="1535186" cy="5285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435040F-ECDD-4C89-8BC2-3EFC67B2B3B3}"/>
                </a:ext>
              </a:extLst>
            </p:cNvPr>
            <p:cNvSpPr/>
            <p:nvPr/>
          </p:nvSpPr>
          <p:spPr>
            <a:xfrm>
              <a:off x="3685603" y="1731191"/>
              <a:ext cx="1535186" cy="5285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88AEC3-7246-4BE9-9911-8FF1A5F0CDFA}"/>
                </a:ext>
              </a:extLst>
            </p:cNvPr>
            <p:cNvSpPr/>
            <p:nvPr/>
          </p:nvSpPr>
          <p:spPr>
            <a:xfrm>
              <a:off x="5692218" y="1323494"/>
              <a:ext cx="1535186" cy="5285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4F1AAD0-625E-4D6B-94FC-18D67EB99822}"/>
                </a:ext>
              </a:extLst>
            </p:cNvPr>
            <p:cNvSpPr/>
            <p:nvPr/>
          </p:nvSpPr>
          <p:spPr>
            <a:xfrm>
              <a:off x="5844618" y="1505431"/>
              <a:ext cx="1535186" cy="5285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8F1E244-8F84-4D3A-9F4C-98C597C2AE1C}"/>
                </a:ext>
              </a:extLst>
            </p:cNvPr>
            <p:cNvSpPr/>
            <p:nvPr/>
          </p:nvSpPr>
          <p:spPr>
            <a:xfrm>
              <a:off x="5959269" y="1677929"/>
              <a:ext cx="1535186" cy="5285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리뷰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352B2A-4B6F-4BFA-AA67-7380955EBD8E}"/>
                </a:ext>
              </a:extLst>
            </p:cNvPr>
            <p:cNvSpPr/>
            <p:nvPr/>
          </p:nvSpPr>
          <p:spPr>
            <a:xfrm>
              <a:off x="6111669" y="1892547"/>
              <a:ext cx="1535186" cy="5285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리뷰</a:t>
              </a:r>
            </a:p>
          </p:txBody>
        </p:sp>
        <p:sp>
          <p:nvSpPr>
            <p:cNvPr id="24" name="곱하기 기호 23">
              <a:extLst>
                <a:ext uri="{FF2B5EF4-FFF2-40B4-BE49-F238E27FC236}">
                  <a16:creationId xmlns:a16="http://schemas.microsoft.com/office/drawing/2014/main" id="{29D69172-6151-4989-A822-DFAF12BD6291}"/>
                </a:ext>
              </a:extLst>
            </p:cNvPr>
            <p:cNvSpPr/>
            <p:nvPr/>
          </p:nvSpPr>
          <p:spPr>
            <a:xfrm>
              <a:off x="3007629" y="1733287"/>
              <a:ext cx="323850" cy="44767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하기 기호 25">
              <a:extLst>
                <a:ext uri="{FF2B5EF4-FFF2-40B4-BE49-F238E27FC236}">
                  <a16:creationId xmlns:a16="http://schemas.microsoft.com/office/drawing/2014/main" id="{FBB56A27-1184-4D0C-BF95-6C3CC04B6A22}"/>
                </a:ext>
              </a:extLst>
            </p:cNvPr>
            <p:cNvSpPr/>
            <p:nvPr/>
          </p:nvSpPr>
          <p:spPr>
            <a:xfrm>
              <a:off x="5270113" y="1731059"/>
              <a:ext cx="323850" cy="44767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BF07192-B3D0-4F94-8447-AC08A5E76BBB}"/>
              </a:ext>
            </a:extLst>
          </p:cNvPr>
          <p:cNvSpPr txBox="1"/>
          <p:nvPr/>
        </p:nvSpPr>
        <p:spPr>
          <a:xfrm>
            <a:off x="89797" y="2840448"/>
            <a:ext cx="4572000" cy="181152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MovieRepository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@Query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("select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avg(coalesce(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,0)),  count(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distinct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from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 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 +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"left outer join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  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group by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87F2DF-2FEA-4E28-9089-AB132A119FE6}"/>
              </a:ext>
            </a:extLst>
          </p:cNvPr>
          <p:cNvSpPr txBox="1"/>
          <p:nvPr/>
        </p:nvSpPr>
        <p:spPr>
          <a:xfrm>
            <a:off x="1338451" y="4783769"/>
            <a:ext cx="3323346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영화와 평점 평균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리뷰 개수 만을 먼저 구해본다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D7C94-6182-4DE3-802C-EC7A66B4136D}"/>
              </a:ext>
            </a:extLst>
          </p:cNvPr>
          <p:cNvSpPr txBox="1"/>
          <p:nvPr/>
        </p:nvSpPr>
        <p:spPr>
          <a:xfrm>
            <a:off x="89797" y="4776462"/>
            <a:ext cx="4572000" cy="192693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testListPage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PageRequest pageRequest = PageRequest.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Sort.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(Sort.Direction.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Page&lt;Object[]&gt; result 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.getListPage(pageRequest);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 (Object[] objects : result.getContent())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System.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.println(Arrays.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(objects));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8080AB-DC41-4B6C-BC80-03AFB65FB27C}"/>
              </a:ext>
            </a:extLst>
          </p:cNvPr>
          <p:cNvSpPr txBox="1"/>
          <p:nvPr/>
        </p:nvSpPr>
        <p:spPr>
          <a:xfrm>
            <a:off x="4794323" y="2773712"/>
            <a:ext cx="4198675" cy="255454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select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 as col_0_0_,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avg(coalesce(review1_.grade,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0)) as col_1_0_,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count(review1_.reviewnum) as col_2_0_,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 as mno1_1_,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movie0_.moddate as moddate2_1_,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movie0_.regdate as regdate3_1_,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movie0_.title as title4_1_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 movie0_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review review1_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review1_.movie_mno=movie0_.mno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group by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order by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 desc limit ? //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페이징 처리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AEAEF-077F-46CB-87CA-8CDC3E97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N+1 </a:t>
            </a:r>
            <a:r>
              <a:rPr lang="ko-KR" altLang="en-US"/>
              <a:t>문제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90DC9-3C12-45BC-A959-371D309D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" y="900661"/>
            <a:ext cx="771787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"select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, avg(coalesce(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,0)),  count(distinct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) 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Movie 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"left outer join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MovieImage mi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mi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movie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"left outer join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Review  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movie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group by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47C3773-2A45-4B99-8AB7-F2BA1335F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1727727"/>
            <a:ext cx="5915969" cy="265097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8EF1159-268B-4629-BFF0-2FF56272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30" y="3273806"/>
            <a:ext cx="38862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957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2E83C0-830F-4FF7-8764-C98367C3D6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068" y="771787"/>
            <a:ext cx="6769915" cy="1547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A08BA-4BD8-470A-B335-57603A743930}"/>
              </a:ext>
            </a:extLst>
          </p:cNvPr>
          <p:cNvSpPr txBox="1"/>
          <p:nvPr/>
        </p:nvSpPr>
        <p:spPr>
          <a:xfrm>
            <a:off x="1015068" y="510177"/>
            <a:ext cx="1603324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바람직한 데이터 구조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9AAB9-E341-47A3-A9D5-9DB36994FD96}"/>
              </a:ext>
            </a:extLst>
          </p:cNvPr>
          <p:cNvSpPr txBox="1"/>
          <p:nvPr/>
        </p:nvSpPr>
        <p:spPr>
          <a:xfrm>
            <a:off x="637563" y="2319067"/>
            <a:ext cx="8061820" cy="95410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@Query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("select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mi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avg(coalesce(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4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grade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,0)),  count(distinct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from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 m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 +</a:t>
            </a:r>
            <a:b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"left outer join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MovieImage mi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on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mi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4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=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 +</a:t>
            </a:r>
            <a:b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"left outer join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Review  r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on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4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=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group by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")</a:t>
            </a:r>
            <a:b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Object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[]&gt; </a:t>
            </a:r>
            <a:r>
              <a:rPr lang="en-US" altLang="ko-KR" sz="14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getListPage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Pageable 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pageable);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0C733-D31C-498C-A29E-2EFD3F40FC44}"/>
              </a:ext>
            </a:extLst>
          </p:cNvPr>
          <p:cNvSpPr txBox="1"/>
          <p:nvPr/>
        </p:nvSpPr>
        <p:spPr>
          <a:xfrm>
            <a:off x="444617" y="3429000"/>
            <a:ext cx="6096000" cy="517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/>
              <a:t>Hibernate: </a:t>
            </a:r>
          </a:p>
          <a:p>
            <a:r>
              <a:rPr lang="ko-KR" altLang="en-US" sz="1000"/>
              <a:t>    select</a:t>
            </a:r>
          </a:p>
          <a:p>
            <a:r>
              <a:rPr lang="ko-KR" altLang="en-US" sz="1000"/>
              <a:t>        movie0_.mno as col_0_0_,</a:t>
            </a:r>
          </a:p>
          <a:p>
            <a:r>
              <a:rPr lang="ko-KR" altLang="en-US" sz="1000"/>
              <a:t>        movieimage1_.inum as col_1_0_,</a:t>
            </a:r>
          </a:p>
          <a:p>
            <a:r>
              <a:rPr lang="ko-KR" altLang="en-US" sz="1000"/>
              <a:t>        avg(coalesce(review2_.grade,</a:t>
            </a:r>
          </a:p>
          <a:p>
            <a:r>
              <a:rPr lang="ko-KR" altLang="en-US" sz="1000"/>
              <a:t>        0)) as col_2_0_,</a:t>
            </a:r>
          </a:p>
          <a:p>
            <a:r>
              <a:rPr lang="ko-KR" altLang="en-US" sz="1000"/>
              <a:t>        count(review2_.reviewnum) as col_3_0_,</a:t>
            </a:r>
          </a:p>
          <a:p>
            <a:r>
              <a:rPr lang="ko-KR" altLang="en-US" sz="1000"/>
              <a:t>        movie0_.mno as mno1_1_0_,</a:t>
            </a:r>
          </a:p>
          <a:p>
            <a:r>
              <a:rPr lang="ko-KR" altLang="en-US" sz="1000"/>
              <a:t>        movieimage1_.inum as inum1_2_1_,</a:t>
            </a:r>
          </a:p>
          <a:p>
            <a:r>
              <a:rPr lang="ko-KR" altLang="en-US" sz="1000"/>
              <a:t>        movie0_.moddate as moddate2_1_0_,</a:t>
            </a:r>
          </a:p>
          <a:p>
            <a:r>
              <a:rPr lang="ko-KR" altLang="en-US" sz="1000"/>
              <a:t>        movie0_.regdate as regdate3_1_0_,</a:t>
            </a:r>
          </a:p>
          <a:p>
            <a:r>
              <a:rPr lang="ko-KR" altLang="en-US" sz="1000"/>
              <a:t>        movie0_.title as title4_1_0_,</a:t>
            </a:r>
          </a:p>
          <a:p>
            <a:r>
              <a:rPr lang="ko-KR" altLang="en-US" sz="1000"/>
              <a:t>        movieimage1_.img_name as img_name2_2_1_,</a:t>
            </a:r>
          </a:p>
          <a:p>
            <a:r>
              <a:rPr lang="ko-KR" altLang="en-US" sz="1000"/>
              <a:t>        movieimage1_.movie_mno as movie_mn5_2_1_,</a:t>
            </a:r>
          </a:p>
          <a:p>
            <a:r>
              <a:rPr lang="ko-KR" altLang="en-US" sz="1000"/>
              <a:t>        movieimage1_.path as path3_2_1_,</a:t>
            </a:r>
          </a:p>
          <a:p>
            <a:r>
              <a:rPr lang="ko-KR" altLang="en-US" sz="1000"/>
              <a:t>        movieimage1_.uuid as uuid4_2_1_ </a:t>
            </a:r>
          </a:p>
          <a:p>
            <a:r>
              <a:rPr lang="ko-KR" altLang="en-US" sz="1000"/>
              <a:t>    from</a:t>
            </a:r>
          </a:p>
          <a:p>
            <a:r>
              <a:rPr lang="ko-KR" altLang="en-US" sz="1000"/>
              <a:t>        movie movie0_ </a:t>
            </a:r>
          </a:p>
          <a:p>
            <a:r>
              <a:rPr lang="ko-KR" altLang="en-US" sz="1000"/>
              <a:t>    left outer join</a:t>
            </a:r>
          </a:p>
          <a:p>
            <a:r>
              <a:rPr lang="ko-KR" altLang="en-US" sz="1000"/>
              <a:t>        movie_image movieimage1_ </a:t>
            </a:r>
          </a:p>
          <a:p>
            <a:r>
              <a:rPr lang="ko-KR" altLang="en-US" sz="1000"/>
              <a:t>            on (</a:t>
            </a:r>
          </a:p>
          <a:p>
            <a:r>
              <a:rPr lang="ko-KR" altLang="en-US" sz="1000"/>
              <a:t>                movieimage1_.movie_mno=movie0_.mno</a:t>
            </a:r>
          </a:p>
          <a:p>
            <a:r>
              <a:rPr lang="ko-KR" altLang="en-US" sz="1000"/>
              <a:t>            ) </a:t>
            </a:r>
          </a:p>
          <a:p>
            <a:r>
              <a:rPr lang="ko-KR" altLang="en-US" sz="1000"/>
              <a:t>    left outer join</a:t>
            </a:r>
          </a:p>
          <a:p>
            <a:r>
              <a:rPr lang="ko-KR" altLang="en-US" sz="1000"/>
              <a:t>        review review2_ </a:t>
            </a:r>
          </a:p>
          <a:p>
            <a:r>
              <a:rPr lang="ko-KR" altLang="en-US" sz="1000"/>
              <a:t>            on (</a:t>
            </a:r>
          </a:p>
          <a:p>
            <a:r>
              <a:rPr lang="ko-KR" altLang="en-US" sz="1000"/>
              <a:t>                review2_.movie_mno=movie0_.mno</a:t>
            </a:r>
          </a:p>
          <a:p>
            <a:r>
              <a:rPr lang="ko-KR" altLang="en-US" sz="1000"/>
              <a:t>            ) </a:t>
            </a:r>
          </a:p>
          <a:p>
            <a:r>
              <a:rPr lang="ko-KR" altLang="en-US" sz="1000"/>
              <a:t>    group by</a:t>
            </a:r>
          </a:p>
          <a:p>
            <a:r>
              <a:rPr lang="ko-KR" altLang="en-US" sz="1000"/>
              <a:t>        movie0_.mno </a:t>
            </a:r>
          </a:p>
          <a:p>
            <a:r>
              <a:rPr lang="ko-KR" altLang="en-US" sz="1000"/>
              <a:t>    order by</a:t>
            </a:r>
          </a:p>
          <a:p>
            <a:r>
              <a:rPr lang="ko-KR" altLang="en-US" sz="1000"/>
              <a:t>        movie0_.mno desc limit ?</a:t>
            </a:r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82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C8FF-E0DC-4908-8C69-2321FC84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 영화 조회</a:t>
            </a:r>
            <a:r>
              <a:rPr lang="en-US" altLang="ko-KR"/>
              <a:t>(1)</a:t>
            </a:r>
            <a:r>
              <a:rPr lang="ko-KR" alt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EF308-DD24-4A85-A0C8-1010A39849D9}"/>
              </a:ext>
            </a:extLst>
          </p:cNvPr>
          <p:cNvSpPr txBox="1"/>
          <p:nvPr/>
        </p:nvSpPr>
        <p:spPr>
          <a:xfrm>
            <a:off x="222605" y="1039091"/>
            <a:ext cx="8690994" cy="120032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@Query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"select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mi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b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 from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 m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left outer join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MovieImage mi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on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mi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=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b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 where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mno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= :mno"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List&lt;Object[]&gt; </a:t>
            </a:r>
            <a:r>
              <a:rPr lang="en-US" altLang="ko-KR" sz="1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getMovieWithAll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(Long mno); //</a:t>
            </a:r>
            <a:r>
              <a:rPr lang="ko-KR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특정 영화 조회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6B8D7-DC8E-4152-BE64-FE09CB9696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605" y="2971254"/>
            <a:ext cx="6282401" cy="1124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78D3B-9B80-4009-889B-4EA1B54C6E3F}"/>
              </a:ext>
            </a:extLst>
          </p:cNvPr>
          <p:cNvSpPr txBox="1"/>
          <p:nvPr/>
        </p:nvSpPr>
        <p:spPr>
          <a:xfrm>
            <a:off x="222605" y="2709644"/>
            <a:ext cx="1742785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92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번 영화에는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4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개 리뷰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D920EA-3EDD-4A2F-BCAF-FF9017978F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2605" y="4671792"/>
            <a:ext cx="4894859" cy="1279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C4C34C-2AB1-4357-B4EE-13EBEDCFC948}"/>
              </a:ext>
            </a:extLst>
          </p:cNvPr>
          <p:cNvSpPr txBox="1"/>
          <p:nvPr/>
        </p:nvSpPr>
        <p:spPr>
          <a:xfrm>
            <a:off x="222605" y="4398374"/>
            <a:ext cx="1933543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92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번 영화에는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2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개 이미지  </a:t>
            </a:r>
          </a:p>
        </p:txBody>
      </p:sp>
    </p:spTree>
    <p:extLst>
      <p:ext uri="{BB962C8B-B14F-4D97-AF65-F5344CB8AC3E}">
        <p14:creationId xmlns:p14="http://schemas.microsoft.com/office/powerpoint/2010/main" val="249718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BD9B1B-7905-4584-8BAE-E9CEC5F5B38F}"/>
              </a:ext>
            </a:extLst>
          </p:cNvPr>
          <p:cNvSpPr txBox="1"/>
          <p:nvPr/>
        </p:nvSpPr>
        <p:spPr>
          <a:xfrm>
            <a:off x="302004" y="235816"/>
            <a:ext cx="6597941" cy="30162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select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 as mno1_1_0_,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movieimage1_.inum as inum1_2_1_,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movie0_.moddate as moddate2_1_0_,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movie0_.regdate as regdate3_1_0_,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movie0_.title as title4_1_0_,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movieimage1_.img_name as img_name2_2_1_,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movieimage1_.movie_mno as movie_mn5_2_1_,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movieimage1_.path as path3_2_1_,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movieimage1_.uuid as uuid4_2_1_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 movie0_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movie_image movieimage1_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movieimage1_.movie_mno=movie0_.mno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movie0_.mno=?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A4C85-6174-40C0-ADC5-BFA30983EB25}"/>
              </a:ext>
            </a:extLst>
          </p:cNvPr>
          <p:cNvSpPr txBox="1"/>
          <p:nvPr/>
        </p:nvSpPr>
        <p:spPr>
          <a:xfrm>
            <a:off x="302004" y="3429000"/>
            <a:ext cx="6665052" cy="10156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[[Ljava.lang.Object;@5b095715, [Ljava.lang.Object;@34813db4]</a:t>
            </a:r>
            <a:endParaRPr lang="ko-KR" altLang="ko-KR" sz="12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[Movie(mno=92, title=Movie....92), MovieImage(inum=261, uuid=f181b296-dfe4-4b87-8a10-8c1008a5ee49, imgName=test0.jpg, path=null)]</a:t>
            </a:r>
            <a:endParaRPr lang="ko-KR" altLang="ko-KR" sz="12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[Movie(mno=92, title=Movie....92), MovieImage(inum=262, uuid=dc014c45-d99b-43e4-a3bc-e997ab6a2741, imgName=test1.jpg, path=null)]</a:t>
            </a:r>
            <a:endParaRPr lang="ko-KR" altLang="ko-KR" sz="12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E5AAB-090F-4191-B944-7E96B7B6E42D}"/>
              </a:ext>
            </a:extLst>
          </p:cNvPr>
          <p:cNvSpPr txBox="1"/>
          <p:nvPr/>
        </p:nvSpPr>
        <p:spPr>
          <a:xfrm>
            <a:off x="314884" y="4868158"/>
            <a:ext cx="6665052" cy="4308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92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번 영화에는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2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개 이미지가 존재하므로 조인 결과는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MovieImage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객체가 다르게 나오고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Movie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는 동일하게 나옴  </a:t>
            </a:r>
          </a:p>
        </p:txBody>
      </p:sp>
    </p:spTree>
    <p:extLst>
      <p:ext uri="{BB962C8B-B14F-4D97-AF65-F5344CB8AC3E}">
        <p14:creationId xmlns:p14="http://schemas.microsoft.com/office/powerpoint/2010/main" val="66829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02299-255D-4876-BCDF-B7DF86D5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 영화 조회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6269B-7CBE-47DA-BAD2-BC26A7EFBE00}"/>
              </a:ext>
            </a:extLst>
          </p:cNvPr>
          <p:cNvSpPr txBox="1"/>
          <p:nvPr/>
        </p:nvSpPr>
        <p:spPr>
          <a:xfrm>
            <a:off x="465588" y="1031381"/>
            <a:ext cx="8158295" cy="157459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MovieRepository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의 </a:t>
            </a: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getMovieWithAll( )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수정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@Query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("select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,avg(coalesce(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,0)),  count(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)" +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" from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 m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left outer join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 mi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 +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" left outer join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  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"+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" where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:mno group by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getMovieWithAll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mno);</a:t>
            </a:r>
            <a:endParaRPr lang="ko-KR" altLang="ko-KR" sz="12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2D61C-4A5F-469B-852D-A4EDE925B6AD}"/>
              </a:ext>
            </a:extLst>
          </p:cNvPr>
          <p:cNvSpPr txBox="1"/>
          <p:nvPr/>
        </p:nvSpPr>
        <p:spPr>
          <a:xfrm>
            <a:off x="465587" y="2757112"/>
            <a:ext cx="8158295" cy="355481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 as col_0_0_,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...</a:t>
            </a:r>
            <a:r>
              <a:rPr lang="ko-KR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생략 </a:t>
            </a: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movieimage1_.uuid as uuid4_2_1_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 movie0_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movie_image movieimage1_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movieimage1_.movie_mno=movie0_.mno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review review2_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review2_.movie_mno=movie0_.mno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movie0_.mno=?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group by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movieimage1_.inum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[[Ljava.lang.Object;@2501d001, [Ljava.lang.Object;@523cce00]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[Movie(mno=92, title=Movie....92), MovieImage(inum=261, uuid=f181b296-dfe4-4b87-8a10-8c1008a5ee49, imgName=test0.jpg, path=null), 3.25, 4]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[Movie(mno=92, title=Movie....92), MovieImage(inum=262, uuid=dc014c45-d99b-43e4-a3bc-e997ab6a2741, imgName=test1.jpg, path=null), 3.25, 4]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9685D-EF64-4122-B086-38762FCE91B2}"/>
              </a:ext>
            </a:extLst>
          </p:cNvPr>
          <p:cNvSpPr txBox="1"/>
          <p:nvPr/>
        </p:nvSpPr>
        <p:spPr>
          <a:xfrm>
            <a:off x="4006039" y="2960892"/>
            <a:ext cx="3804111" cy="4308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92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번 영화에는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2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개 이미지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+ Review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에서 나오는 리뷰 점수의 평균과 개수 </a:t>
            </a:r>
          </a:p>
        </p:txBody>
      </p:sp>
    </p:spTree>
    <p:extLst>
      <p:ext uri="{BB962C8B-B14F-4D97-AF65-F5344CB8AC3E}">
        <p14:creationId xmlns:p14="http://schemas.microsoft.com/office/powerpoint/2010/main" val="342310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7AF4F-B8EA-4393-861D-510C6A7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 영화 모든 리뷰와 회원 닉네임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40FF2-2CEE-48EA-BB24-3953A51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@EntityGraph </a:t>
            </a:r>
            <a:r>
              <a:rPr lang="ko-KR" altLang="en-US"/>
              <a:t>를 이용하면  연관관계가 </a:t>
            </a:r>
            <a:r>
              <a:rPr lang="en-US" altLang="ko-KR"/>
              <a:t>Lazy</a:t>
            </a:r>
            <a:r>
              <a:rPr lang="ko-KR" altLang="en-US"/>
              <a:t>로 지정되어도 필요에 의해서 즉시 로딩</a:t>
            </a:r>
            <a:r>
              <a:rPr lang="en-US" altLang="ko-KR"/>
              <a:t>(Eager) </a:t>
            </a:r>
            <a:r>
              <a:rPr lang="ko-KR" altLang="en-US"/>
              <a:t>방식으로 동작하게 지정 가능 </a:t>
            </a:r>
            <a:endParaRPr lang="en-US" altLang="ko-KR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"/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FATCH 속성값은 attirbutePaths에 명시한 속성은 EAGER로 처리하고, 나머지는 LAZY로 처리합니다.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"/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LOAD 속성값은 attirbutePaths에 명시한 속성은 EAGER로 처리하고, 나머지는 엔티티 클래스에 명시되거나 기본 방식으로 처리합니다. </a:t>
            </a:r>
          </a:p>
          <a:p>
            <a:endParaRPr lang="en-US" altLang="ko-KR"/>
          </a:p>
          <a:p>
            <a:r>
              <a:rPr lang="en-US" altLang="ko-KR"/>
              <a:t>Review</a:t>
            </a:r>
            <a:r>
              <a:rPr lang="ko-KR" altLang="en-US"/>
              <a:t>에서  </a:t>
            </a:r>
            <a:r>
              <a:rPr lang="en-US" altLang="ko-KR"/>
              <a:t>Member</a:t>
            </a:r>
            <a:r>
              <a:rPr lang="ko-KR" altLang="en-US"/>
              <a:t>의 닉네임을 처리하기 위해서 </a:t>
            </a:r>
            <a:r>
              <a:rPr lang="en-US" altLang="ko-KR"/>
              <a:t>@EntityGraph</a:t>
            </a:r>
            <a:r>
              <a:rPr lang="ko-KR" altLang="en-US"/>
              <a:t>를 이용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9E095-EBF9-44E9-9639-F8601788FB2F}"/>
              </a:ext>
            </a:extLst>
          </p:cNvPr>
          <p:cNvSpPr txBox="1"/>
          <p:nvPr/>
        </p:nvSpPr>
        <p:spPr>
          <a:xfrm>
            <a:off x="1023455" y="3917097"/>
            <a:ext cx="7063531" cy="128836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ReviewRepository extends JpaRepository&lt;Review, Long&gt; {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@EntityGraph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(attributePaths = {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}, type = </a:t>
            </a:r>
            <a:r>
              <a:rPr lang="en-US" altLang="ko-KR" sz="105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EntityGraph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.EntityGraphType.</a:t>
            </a:r>
            <a:r>
              <a:rPr lang="en-US" altLang="ko-KR" sz="105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List&lt;Review&gt; </a:t>
            </a:r>
            <a:r>
              <a:rPr lang="en-US" altLang="ko-KR" sz="105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findByMovie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(Movie movie);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67E8-842B-4FCB-B4E5-15528DC5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회원 삭제 문제와 트랜잭션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38335-6C78-4638-BBA6-7EC8CCA0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FK</a:t>
            </a:r>
            <a:r>
              <a:rPr lang="ko-KR" altLang="en-US"/>
              <a:t>를 가지는 쪽을 먼저 삭제하고</a:t>
            </a:r>
            <a:r>
              <a:rPr lang="en-US" altLang="ko-KR"/>
              <a:t>, PK</a:t>
            </a:r>
            <a:r>
              <a:rPr lang="ko-KR" altLang="en-US"/>
              <a:t>쪽을 삭제 </a:t>
            </a:r>
            <a:endParaRPr lang="en-US" altLang="ko-KR"/>
          </a:p>
          <a:p>
            <a:r>
              <a:rPr lang="en-US" altLang="ko-KR"/>
              <a:t>@Transactional</a:t>
            </a:r>
          </a:p>
          <a:p>
            <a:r>
              <a:rPr lang="ko-KR" altLang="en-US"/>
              <a:t>삭제의 효율을 고려하면 한번에 모든 </a:t>
            </a:r>
            <a:r>
              <a:rPr lang="en-US" altLang="ko-KR"/>
              <a:t>Review</a:t>
            </a:r>
            <a:r>
              <a:rPr lang="ko-KR" altLang="en-US"/>
              <a:t>를 삭제하도록 처리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505A1-7BAA-4D94-895E-DCC0F646FCE9}"/>
              </a:ext>
            </a:extLst>
          </p:cNvPr>
          <p:cNvSpPr txBox="1"/>
          <p:nvPr/>
        </p:nvSpPr>
        <p:spPr>
          <a:xfrm>
            <a:off x="628650" y="2597951"/>
            <a:ext cx="7587842" cy="231165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ReviewRepository 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@EntityGraph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(attributePaths = {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}, type = </a:t>
            </a: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EntityGraph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EntityGraphType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findByMovie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 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movie);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@Modifying</a:t>
            </a:r>
            <a:b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@Query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 from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 mr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mr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:member"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deleteByMember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관계</a:t>
            </a:r>
            <a:r>
              <a:rPr lang="en-US" altLang="ko-KR"/>
              <a:t>(relation)</a:t>
            </a:r>
            <a:r>
              <a:rPr lang="ko-KR" altLang="en-US"/>
              <a:t>에 대한 이해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의 연관관계</a:t>
            </a:r>
            <a:r>
              <a:rPr lang="en-US" altLang="ko-KR"/>
              <a:t>(association) </a:t>
            </a:r>
            <a:r>
              <a:rPr lang="ko-KR" altLang="en-US"/>
              <a:t>설정과 처리 </a:t>
            </a:r>
            <a:endParaRPr lang="en-US" altLang="ko-KR"/>
          </a:p>
          <a:p>
            <a:r>
              <a:rPr lang="ko-KR" altLang="en-US"/>
              <a:t>연관관계가 있는 엔티티의 </a:t>
            </a:r>
            <a:r>
              <a:rPr lang="en-US" altLang="ko-KR"/>
              <a:t>DTO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REST</a:t>
            </a:r>
            <a:r>
              <a:rPr lang="ko-KR" altLang="en-US"/>
              <a:t>방식의 데이터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E7A63-16BC-4647-8E94-AC2F488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7.1 M:N(</a:t>
            </a:r>
            <a:r>
              <a:rPr lang="ko-KR" altLang="en-US"/>
              <a:t>다대다</a:t>
            </a:r>
            <a:r>
              <a:rPr lang="en-US" altLang="ko-KR"/>
              <a:t>) </a:t>
            </a:r>
            <a:r>
              <a:rPr lang="ko-KR" altLang="en-US"/>
              <a:t>관계의 설계와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23929-DB29-4318-8BF9-38C9FE77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영화엔티티와 회원 엔티티가 작성하는 특정한 영화에 대한 리뷰를 어떻게 처리할 것인지 실습</a:t>
            </a:r>
            <a:endParaRPr lang="en-US" altLang="ko-KR"/>
          </a:p>
          <a:p>
            <a:r>
              <a:rPr lang="ko-KR" altLang="en-US"/>
              <a:t>영화엔티티는 첨부파일로 이미지들을 추가할 수 있도록 실습 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BEABE-AB17-4732-918D-4C20F6FCF2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463" y="2554211"/>
            <a:ext cx="4381500" cy="3091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46BA1-070C-43EF-A6F2-068C78827748}"/>
              </a:ext>
            </a:extLst>
          </p:cNvPr>
          <p:cNvSpPr txBox="1"/>
          <p:nvPr/>
        </p:nvSpPr>
        <p:spPr>
          <a:xfrm>
            <a:off x="5016617" y="2667699"/>
            <a:ext cx="516488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DFC3-1951-416E-BB83-BBAFDA1482E8}"/>
              </a:ext>
            </a:extLst>
          </p:cNvPr>
          <p:cNvSpPr txBox="1"/>
          <p:nvPr/>
        </p:nvSpPr>
        <p:spPr>
          <a:xfrm>
            <a:off x="5016617" y="3147193"/>
            <a:ext cx="516488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회원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B8DE3-96B7-4EBC-8D32-535A3E67CA7B}"/>
              </a:ext>
            </a:extLst>
          </p:cNvPr>
          <p:cNvSpPr txBox="1"/>
          <p:nvPr/>
        </p:nvSpPr>
        <p:spPr>
          <a:xfrm>
            <a:off x="5031581" y="3667082"/>
            <a:ext cx="2175596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영화에 대한 회원 평점과 리뷰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48AA7-C25E-4338-AF60-632D46308535}"/>
              </a:ext>
            </a:extLst>
          </p:cNvPr>
          <p:cNvSpPr txBox="1"/>
          <p:nvPr/>
        </p:nvSpPr>
        <p:spPr>
          <a:xfrm>
            <a:off x="5031581" y="4182584"/>
            <a:ext cx="2225289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영화에 여러 개의 이미지 출력 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48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11AE9-6FD0-41B4-ACFC-E1C607A0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M:N</a:t>
            </a:r>
            <a:r>
              <a:rPr lang="ko-KR" altLang="en-US"/>
              <a:t>관계의 특징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E3FA0-8F7B-4619-8149-38ABEB86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논리 설계와 실제 물리 설계가 다르게 구성</a:t>
            </a:r>
            <a:endParaRPr lang="en-US" altLang="ko-KR"/>
          </a:p>
          <a:p>
            <a:r>
              <a:rPr lang="ko-KR" altLang="en-US"/>
              <a:t>논리 설계 상으로 양방향으로 관계를 맺는 구성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실제 구현시에는 중간에 매핑 테이블이 생성되는 구조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E8BE18-AD85-49FA-8FC8-EFB5DF30E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6683" y="1892536"/>
            <a:ext cx="2253195" cy="5486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BE3BA-7825-417E-B5F0-C792578FDE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5" y="2567463"/>
            <a:ext cx="2253195" cy="104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CF9570-0E65-4C9E-85B0-D9C39A413C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11216" y="2567463"/>
            <a:ext cx="1546196" cy="1040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10D6C-9DB8-484C-AA62-6D3B3C53925D}"/>
              </a:ext>
            </a:extLst>
          </p:cNvPr>
          <p:cNvSpPr txBox="1"/>
          <p:nvPr/>
        </p:nvSpPr>
        <p:spPr>
          <a:xfrm>
            <a:off x="5461233" y="2734811"/>
            <a:ext cx="2626040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상품과 카테고리는 전형적인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M:N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관계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AD64E3-6EDD-4BA0-958F-4684F99939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17154" y="4032630"/>
            <a:ext cx="2858770" cy="76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B5ECB-CEB1-4FE0-988B-73D23A3E6950}"/>
              </a:ext>
            </a:extLst>
          </p:cNvPr>
          <p:cNvSpPr txBox="1"/>
          <p:nvPr/>
        </p:nvSpPr>
        <p:spPr>
          <a:xfrm>
            <a:off x="4237838" y="4194277"/>
            <a:ext cx="3163045" cy="4308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하나의 상품이 여러 개의 카테고리를 가진다면 </a:t>
            </a:r>
            <a:endParaRPr lang="en-US" altLang="ko-KR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어떻게 구성해야 하는가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?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006587-ACB4-4765-AE2A-E7842F58079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119015" y="5425843"/>
            <a:ext cx="3342217" cy="104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39B-6B0A-4FDE-84D2-3FEEEC0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JPA</a:t>
            </a:r>
            <a:r>
              <a:rPr lang="ko-KR" altLang="en-US"/>
              <a:t>에서 </a:t>
            </a:r>
            <a:r>
              <a:rPr lang="en-US" altLang="ko-KR"/>
              <a:t>M:N</a:t>
            </a:r>
            <a:r>
              <a:rPr lang="ko-KR" altLang="en-US"/>
              <a:t>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8C916-150C-4193-BBDE-84792392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@ManyToMany</a:t>
            </a:r>
            <a:r>
              <a:rPr lang="ko-KR" altLang="en-US"/>
              <a:t>를 이용하는 구성 </a:t>
            </a:r>
            <a:endParaRPr lang="en-US" altLang="ko-KR"/>
          </a:p>
          <a:p>
            <a:pPr lvl="1"/>
            <a:r>
              <a:rPr lang="ko-KR" altLang="en-US"/>
              <a:t>자동으로 중간에 매핑 테이블이 생성 </a:t>
            </a:r>
            <a:endParaRPr lang="en-US" altLang="ko-KR"/>
          </a:p>
          <a:p>
            <a:pPr lvl="1"/>
            <a:r>
              <a:rPr lang="ko-KR" altLang="en-US"/>
              <a:t>매핑 중간에 추가적인 데이터가 들어가는 경우가 많으므로 추가적인 데이터를 처리할 수 있는 방법이 없다는 단점 </a:t>
            </a:r>
            <a:endParaRPr lang="en-US" altLang="ko-KR"/>
          </a:p>
          <a:p>
            <a:r>
              <a:rPr lang="en-US" altLang="ko-KR"/>
              <a:t>@ManyToOne</a:t>
            </a:r>
            <a:r>
              <a:rPr lang="ko-KR" altLang="en-US"/>
              <a:t>을 이용해서 매핑 테이블을 구성하는 방법 </a:t>
            </a:r>
            <a:endParaRPr lang="en-US" altLang="ko-KR"/>
          </a:p>
          <a:p>
            <a:pPr lvl="1"/>
            <a:r>
              <a:rPr lang="ko-KR" altLang="en-US"/>
              <a:t>중간에 추가적인 데이터를 처리할 수 있기 때문에 좀 더 많이 사용되는 방식 </a:t>
            </a:r>
            <a:endParaRPr lang="en-US" altLang="ko-KR"/>
          </a:p>
          <a:p>
            <a:pPr lvl="1"/>
            <a:r>
              <a:rPr lang="ko-KR" altLang="en-US"/>
              <a:t>예를 들어 </a:t>
            </a:r>
            <a:r>
              <a:rPr lang="en-US" altLang="ko-KR"/>
              <a:t>‘</a:t>
            </a:r>
            <a:r>
              <a:rPr lang="ko-KR" altLang="en-US"/>
              <a:t>영화</a:t>
            </a:r>
            <a:r>
              <a:rPr lang="en-US" altLang="ko-KR"/>
              <a:t>＇</a:t>
            </a:r>
            <a:r>
              <a:rPr lang="ko-KR" altLang="en-US"/>
              <a:t>와 </a:t>
            </a:r>
            <a:r>
              <a:rPr lang="en-US" altLang="ko-KR"/>
              <a:t>‘</a:t>
            </a:r>
            <a:r>
              <a:rPr lang="ko-KR" altLang="en-US"/>
              <a:t>회원</a:t>
            </a:r>
            <a:r>
              <a:rPr lang="en-US" altLang="ko-KR"/>
              <a:t>‘ </a:t>
            </a:r>
            <a:r>
              <a:rPr lang="ko-KR" altLang="en-US"/>
              <a:t>사이에 </a:t>
            </a:r>
            <a:r>
              <a:rPr lang="en-US" altLang="ko-KR"/>
              <a:t>‘</a:t>
            </a:r>
            <a:r>
              <a:rPr lang="ko-KR" altLang="en-US"/>
              <a:t>리뷰</a:t>
            </a:r>
            <a:r>
              <a:rPr lang="en-US" altLang="ko-KR"/>
              <a:t>＇</a:t>
            </a:r>
            <a:r>
              <a:rPr lang="ko-KR" altLang="en-US"/>
              <a:t>를 추가하는 경우 </a:t>
            </a:r>
            <a:r>
              <a:rPr lang="en-US" altLang="ko-KR"/>
              <a:t>– </a:t>
            </a:r>
            <a:r>
              <a:rPr lang="ko-KR" altLang="en-US"/>
              <a:t>리뷰의 내용이나 평점이 들어가야 하는 구조  </a:t>
            </a:r>
          </a:p>
        </p:txBody>
      </p:sp>
    </p:spTree>
    <p:extLst>
      <p:ext uri="{BB962C8B-B14F-4D97-AF65-F5344CB8AC3E}">
        <p14:creationId xmlns:p14="http://schemas.microsoft.com/office/powerpoint/2010/main" val="157090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EBDC5-C95B-4B3F-AB13-40BD7F0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</a:t>
            </a:r>
            <a:r>
              <a:rPr lang="ko-KR" altLang="en-US"/>
              <a:t>예제 프로젝트 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A5B39-C015-4DBA-9624-68D9C2FCCB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69" y="964735"/>
            <a:ext cx="3565320" cy="23405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B7986-33F2-4191-8C90-A78CFFF629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29610" y="964734"/>
            <a:ext cx="3090639" cy="2340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DFB78-AE04-40DC-BA2A-FE60DD1A328B}"/>
              </a:ext>
            </a:extLst>
          </p:cNvPr>
          <p:cNvSpPr txBox="1"/>
          <p:nvPr/>
        </p:nvSpPr>
        <p:spPr>
          <a:xfrm>
            <a:off x="4572000" y="3429000"/>
            <a:ext cx="4572000" cy="11574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dependencies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compile group: 'org.mariadb.jdbc', name: 'mariadb-java-client'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compile group: 'org.thymeleaf.extras', name: 'thymeleaf-extras-java8time'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2426F-D7E3-47F2-9DE3-F802F87BEE6C}"/>
              </a:ext>
            </a:extLst>
          </p:cNvPr>
          <p:cNvSpPr txBox="1"/>
          <p:nvPr/>
        </p:nvSpPr>
        <p:spPr>
          <a:xfrm>
            <a:off x="100669" y="3435498"/>
            <a:ext cx="4160938" cy="24270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application.properties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파일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spring.datasource.driver-class-name=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mariadb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Driver</a:t>
            </a:r>
            <a:b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spring.datasource.url=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jdbc:mariadb://localhost:3306/bootex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spring.datasource.username=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spring.datasource.password=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spring.jpa.hibernate.ddl-auto=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update</a:t>
            </a:r>
            <a:b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spring.jpa.properties.hibernate.format_sql=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spring.jpa.show-sql=true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spring.thymeleaf.cache=false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4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801F-7CD7-4E78-B066-604CDA61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엔티티 클래스들의 설계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9735E-BDA2-4A63-B423-702EFA9D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날짜</a:t>
            </a:r>
            <a:r>
              <a:rPr lang="en-US" altLang="ko-KR"/>
              <a:t>/</a:t>
            </a:r>
            <a:r>
              <a:rPr lang="ko-KR" altLang="en-US"/>
              <a:t>시간을 위한 </a:t>
            </a:r>
            <a:r>
              <a:rPr lang="en-US" altLang="ko-KR"/>
              <a:t>BaseEntity</a:t>
            </a:r>
          </a:p>
          <a:p>
            <a:r>
              <a:rPr lang="en-US" altLang="ko-KR"/>
              <a:t>@EnableJpaAuditing </a:t>
            </a:r>
            <a:r>
              <a:rPr lang="ko-KR" altLang="en-US"/>
              <a:t>애노테이션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영화를 의미하는 </a:t>
            </a:r>
            <a:r>
              <a:rPr lang="en-US" altLang="ko-KR"/>
              <a:t>Movie</a:t>
            </a:r>
            <a:r>
              <a:rPr lang="ko-KR" altLang="en-US"/>
              <a:t>엔티티 </a:t>
            </a:r>
            <a:endParaRPr lang="en-US" altLang="ko-KR"/>
          </a:p>
          <a:p>
            <a:r>
              <a:rPr lang="ko-KR" altLang="en-US"/>
              <a:t>영화의 이미지를 의미하는</a:t>
            </a:r>
            <a:r>
              <a:rPr lang="en-US" altLang="ko-KR"/>
              <a:t>MovieImage </a:t>
            </a:r>
            <a:r>
              <a:rPr lang="ko-KR" altLang="en-US"/>
              <a:t>엔티티 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465BB3-78DC-43A2-9E8A-F747A9ED6B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3437" y="909503"/>
            <a:ext cx="2752317" cy="15035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255FCE-57E1-40CA-91C0-0DB857C8D1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9300" y="3186051"/>
            <a:ext cx="2180590" cy="13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2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BAF4A-7F35-4DBE-91BE-1C98E5F313D3}"/>
              </a:ext>
            </a:extLst>
          </p:cNvPr>
          <p:cNvSpPr txBox="1"/>
          <p:nvPr/>
        </p:nvSpPr>
        <p:spPr>
          <a:xfrm>
            <a:off x="71307" y="172233"/>
            <a:ext cx="4572000" cy="147732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class Movie extends BaseEntity {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@Id</a:t>
            </a:r>
            <a:br>
              <a:rPr lang="en-US" altLang="ko-KR" sz="9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@GeneratedValue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(strategy = GenerationType.</a:t>
            </a:r>
            <a:r>
              <a:rPr lang="en-US" altLang="ko-KR" sz="9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IDENTITY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private Long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mno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private String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title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4B5EE-3828-4C1D-A202-272397890128}"/>
              </a:ext>
            </a:extLst>
          </p:cNvPr>
          <p:cNvSpPr txBox="1"/>
          <p:nvPr/>
        </p:nvSpPr>
        <p:spPr>
          <a:xfrm>
            <a:off x="71307" y="1829795"/>
            <a:ext cx="4572000" cy="28502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@ToString(exclude 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"movie"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연관 관계 주의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@Id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@GeneratedValue(strategy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inum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imgName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@ManyToOne(fetch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2100D2-4E6A-4542-A605-0C6E382C03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29130" y="373211"/>
            <a:ext cx="264668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4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3044</Words>
  <Application>Microsoft Office PowerPoint</Application>
  <PresentationFormat>화면 슬라이드 쇼(4:3)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Arial Unicode MS</vt:lpstr>
      <vt:lpstr>나눔고딕</vt:lpstr>
      <vt:lpstr>나눔고딕 ExtraBold</vt:lpstr>
      <vt:lpstr>나눔고딕코딩</vt:lpstr>
      <vt:lpstr>나눔바른고딕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코드로 배우는  스프링 부트 웹 프로젝트 </vt:lpstr>
      <vt:lpstr>시작하기에 앞서 </vt:lpstr>
      <vt:lpstr>학습목표</vt:lpstr>
      <vt:lpstr>7.1 M:N(다대다) 관계의 설계와 구현 </vt:lpstr>
      <vt:lpstr>7.1 M:N관계의 특징 </vt:lpstr>
      <vt:lpstr>JPA에서 M:N 처리 </vt:lpstr>
      <vt:lpstr>7.2 예제 프로젝트 생성 </vt:lpstr>
      <vt:lpstr>엔티티 클래스들의 설계 </vt:lpstr>
      <vt:lpstr>PowerPoint 프레젠테이션</vt:lpstr>
      <vt:lpstr>Member / Review  </vt:lpstr>
      <vt:lpstr>생성되는 테이블 구조 </vt:lpstr>
      <vt:lpstr>7.3 M:N Repository와 테스트</vt:lpstr>
      <vt:lpstr>PowerPoint 프레젠테이션</vt:lpstr>
      <vt:lpstr>회원과 리뷰 데이터 추가 </vt:lpstr>
      <vt:lpstr>매핑 테이블 데이터 추가 </vt:lpstr>
      <vt:lpstr>필요한 데이터 정의 </vt:lpstr>
      <vt:lpstr>페이지 처리되는 영화별 평균 점수/리뷰 개수 구하기 </vt:lpstr>
      <vt:lpstr>PowerPoint 프레젠테이션</vt:lpstr>
      <vt:lpstr>N+1 문제 </vt:lpstr>
      <vt:lpstr>PowerPoint 프레젠테이션</vt:lpstr>
      <vt:lpstr>특정 영화 조회(1) </vt:lpstr>
      <vt:lpstr>PowerPoint 프레젠테이션</vt:lpstr>
      <vt:lpstr>특정 영화 조회(2)</vt:lpstr>
      <vt:lpstr>특정 영화 모든 리뷰와 회원 닉네임</vt:lpstr>
      <vt:lpstr>회원 삭제 문제와 트랜잭션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3</cp:revision>
  <dcterms:created xsi:type="dcterms:W3CDTF">2020-10-31T06:58:09Z</dcterms:created>
  <dcterms:modified xsi:type="dcterms:W3CDTF">2020-11-04T15:00:56Z</dcterms:modified>
</cp:coreProperties>
</file>