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2"/>
  </p:notesMasterIdLst>
  <p:sldIdLst>
    <p:sldId id="256" r:id="rId2"/>
    <p:sldId id="258" r:id="rId3"/>
    <p:sldId id="268" r:id="rId4"/>
    <p:sldId id="269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17B578-D867-4DE1-B9EA-8F1D7A2FD68B}" v="429" dt="2020-11-04T15:00:50.737"/>
    <p1510:client id="{95AEBE58-481D-4C77-9EE5-2C225DB95B0B}" v="244" dt="2020-11-04T17:51:34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E296DB5E-440B-499B-AB6C-0EDDF9166664}"/>
    <pc:docChg chg="undo custSel addSld delSld modSld modMainMaster">
      <pc:chgData name="Kang Wallter" userId="d5c269cbe9dbe8bc" providerId="LiveId" clId="{E296DB5E-440B-499B-AB6C-0EDDF9166664}" dt="2020-11-02T16:23:49.242" v="3519" actId="20577"/>
      <pc:docMkLst>
        <pc:docMk/>
      </pc:docMkLst>
      <pc:sldChg chg="modSp mod">
        <pc:chgData name="Kang Wallter" userId="d5c269cbe9dbe8bc" providerId="LiveId" clId="{E296DB5E-440B-499B-AB6C-0EDDF9166664}" dt="2020-11-02T11:51:34.489" v="130"/>
        <pc:sldMkLst>
          <pc:docMk/>
          <pc:sldMk cId="464038844" sldId="256"/>
        </pc:sldMkLst>
        <pc:spChg chg="mod">
          <ac:chgData name="Kang Wallter" userId="d5c269cbe9dbe8bc" providerId="LiveId" clId="{E296DB5E-440B-499B-AB6C-0EDDF9166664}" dt="2020-11-02T11:51:34.489" v="130"/>
          <ac:spMkLst>
            <pc:docMk/>
            <pc:sldMk cId="464038844" sldId="256"/>
            <ac:spMk id="2" creationId="{30F99610-F169-4289-9B3A-BFA73EC2D5D7}"/>
          </ac:spMkLst>
        </pc:spChg>
      </pc:sldChg>
      <pc:sldChg chg="del">
        <pc:chgData name="Kang Wallter" userId="d5c269cbe9dbe8bc" providerId="LiveId" clId="{E296DB5E-440B-499B-AB6C-0EDDF9166664}" dt="2020-11-02T12:09:04.419" v="930" actId="47"/>
        <pc:sldMkLst>
          <pc:docMk/>
          <pc:sldMk cId="4016885274" sldId="257"/>
        </pc:sldMkLst>
      </pc:sldChg>
      <pc:sldChg chg="modSp mod">
        <pc:chgData name="Kang Wallter" userId="d5c269cbe9dbe8bc" providerId="LiveId" clId="{E296DB5E-440B-499B-AB6C-0EDDF9166664}" dt="2020-11-02T12:09:28.098" v="1053" actId="20577"/>
        <pc:sldMkLst>
          <pc:docMk/>
          <pc:sldMk cId="2038519886" sldId="258"/>
        </pc:sldMkLst>
        <pc:spChg chg="mod">
          <ac:chgData name="Kang Wallter" userId="d5c269cbe9dbe8bc" providerId="LiveId" clId="{E296DB5E-440B-499B-AB6C-0EDDF9166664}" dt="2020-11-02T12:09:28.098" v="1053" actId="20577"/>
          <ac:spMkLst>
            <pc:docMk/>
            <pc:sldMk cId="2038519886" sldId="258"/>
            <ac:spMk id="3" creationId="{EEC045BA-F71B-4A07-AED1-BA86FAA00C13}"/>
          </ac:spMkLst>
        </pc:spChg>
      </pc:sldChg>
      <pc:sldChg chg="del">
        <pc:chgData name="Kang Wallter" userId="d5c269cbe9dbe8bc" providerId="LiveId" clId="{E296DB5E-440B-499B-AB6C-0EDDF9166664}" dt="2020-11-02T12:09:04.419" v="930" actId="47"/>
        <pc:sldMkLst>
          <pc:docMk/>
          <pc:sldMk cId="762524672" sldId="259"/>
        </pc:sldMkLst>
      </pc:sldChg>
      <pc:sldChg chg="addSp modSp new mod">
        <pc:chgData name="Kang Wallter" userId="d5c269cbe9dbe8bc" providerId="LiveId" clId="{E296DB5E-440B-499B-AB6C-0EDDF9166664}" dt="2020-11-02T12:17:15.927" v="1672" actId="14100"/>
        <pc:sldMkLst>
          <pc:docMk/>
          <pc:sldMk cId="2892482948" sldId="259"/>
        </pc:sldMkLst>
        <pc:spChg chg="mod">
          <ac:chgData name="Kang Wallter" userId="d5c269cbe9dbe8bc" providerId="LiveId" clId="{E296DB5E-440B-499B-AB6C-0EDDF9166664}" dt="2020-11-02T12:09:43.039" v="1090" actId="20577"/>
          <ac:spMkLst>
            <pc:docMk/>
            <pc:sldMk cId="2892482948" sldId="259"/>
            <ac:spMk id="2" creationId="{170E7A63-16BC-4647-8E94-AC2F4883C2F5}"/>
          </ac:spMkLst>
        </pc:spChg>
        <pc:spChg chg="mod">
          <ac:chgData name="Kang Wallter" userId="d5c269cbe9dbe8bc" providerId="LiveId" clId="{E296DB5E-440B-499B-AB6C-0EDDF9166664}" dt="2020-11-02T12:15:16.501" v="1666" actId="20577"/>
          <ac:spMkLst>
            <pc:docMk/>
            <pc:sldMk cId="2892482948" sldId="259"/>
            <ac:spMk id="3" creationId="{AA923929-DB29-4318-8BF9-38C9FE770293}"/>
          </ac:spMkLst>
        </pc:spChg>
        <pc:picChg chg="add mod">
          <ac:chgData name="Kang Wallter" userId="d5c269cbe9dbe8bc" providerId="LiveId" clId="{E296DB5E-440B-499B-AB6C-0EDDF9166664}" dt="2020-11-02T12:17:15.927" v="1672" actId="14100"/>
          <ac:picMkLst>
            <pc:docMk/>
            <pc:sldMk cId="2892482948" sldId="259"/>
            <ac:picMk id="4" creationId="{C5739BEC-2F1D-415F-9641-B0A842692B00}"/>
          </ac:picMkLst>
        </pc:picChg>
      </pc:sldChg>
      <pc:sldChg chg="addSp delSp modSp new mod">
        <pc:chgData name="Kang Wallter" userId="d5c269cbe9dbe8bc" providerId="LiveId" clId="{E296DB5E-440B-499B-AB6C-0EDDF9166664}" dt="2020-11-02T12:19:06.141" v="1695" actId="13822"/>
        <pc:sldMkLst>
          <pc:docMk/>
          <pc:sldMk cId="1888137689" sldId="260"/>
        </pc:sldMkLst>
        <pc:spChg chg="mod">
          <ac:chgData name="Kang Wallter" userId="d5c269cbe9dbe8bc" providerId="LiveId" clId="{E296DB5E-440B-499B-AB6C-0EDDF9166664}" dt="2020-11-02T12:17:35.880" v="1676"/>
          <ac:spMkLst>
            <pc:docMk/>
            <pc:sldMk cId="1888137689" sldId="260"/>
            <ac:spMk id="2" creationId="{FCE40C03-7B6C-4042-B5CD-413B77C4825E}"/>
          </ac:spMkLst>
        </pc:spChg>
        <pc:spChg chg="del mod">
          <ac:chgData name="Kang Wallter" userId="d5c269cbe9dbe8bc" providerId="LiveId" clId="{E296DB5E-440B-499B-AB6C-0EDDF9166664}" dt="2020-11-02T12:18:40.337" v="1683"/>
          <ac:spMkLst>
            <pc:docMk/>
            <pc:sldMk cId="1888137689" sldId="260"/>
            <ac:spMk id="3" creationId="{FEDD6061-349C-482A-822A-91923D125087}"/>
          </ac:spMkLst>
        </pc:spChg>
        <pc:picChg chg="add del mod">
          <ac:chgData name="Kang Wallter" userId="d5c269cbe9dbe8bc" providerId="LiveId" clId="{E296DB5E-440B-499B-AB6C-0EDDF9166664}" dt="2020-11-02T12:18:23.372" v="1682" actId="478"/>
          <ac:picMkLst>
            <pc:docMk/>
            <pc:sldMk cId="1888137689" sldId="260"/>
            <ac:picMk id="4" creationId="{3E3E3BEC-CE2A-4C25-90FD-09A863BB7FFE}"/>
          </ac:picMkLst>
        </pc:picChg>
        <pc:picChg chg="add mod">
          <ac:chgData name="Kang Wallter" userId="d5c269cbe9dbe8bc" providerId="LiveId" clId="{E296DB5E-440B-499B-AB6C-0EDDF9166664}" dt="2020-11-02T12:19:06.141" v="1695" actId="13822"/>
          <ac:picMkLst>
            <pc:docMk/>
            <pc:sldMk cId="1888137689" sldId="260"/>
            <ac:picMk id="6" creationId="{7A2FEF1A-E93C-4C7D-9CD3-54BEC85E39FD}"/>
          </ac:picMkLst>
        </pc:picChg>
        <pc:picChg chg="add mod">
          <ac:chgData name="Kang Wallter" userId="d5c269cbe9dbe8bc" providerId="LiveId" clId="{E296DB5E-440B-499B-AB6C-0EDDF9166664}" dt="2020-11-02T12:19:06.141" v="1695" actId="13822"/>
          <ac:picMkLst>
            <pc:docMk/>
            <pc:sldMk cId="1888137689" sldId="260"/>
            <ac:picMk id="8" creationId="{E2619EEF-85A9-42B6-B62E-74D3122CB4F6}"/>
          </ac:picMkLst>
        </pc:picChg>
      </pc:sldChg>
      <pc:sldChg chg="del">
        <pc:chgData name="Kang Wallter" userId="d5c269cbe9dbe8bc" providerId="LiveId" clId="{E296DB5E-440B-499B-AB6C-0EDDF9166664}" dt="2020-11-02T12:09:04.419" v="930" actId="47"/>
        <pc:sldMkLst>
          <pc:docMk/>
          <pc:sldMk cId="1975333482" sldId="260"/>
        </pc:sldMkLst>
      </pc:sldChg>
      <pc:sldChg chg="addSp delSp modSp new mod">
        <pc:chgData name="Kang Wallter" userId="d5c269cbe9dbe8bc" providerId="LiveId" clId="{E296DB5E-440B-499B-AB6C-0EDDF9166664}" dt="2020-11-02T12:25:46.599" v="1722" actId="14100"/>
        <pc:sldMkLst>
          <pc:docMk/>
          <pc:sldMk cId="3142805087" sldId="261"/>
        </pc:sldMkLst>
        <pc:spChg chg="mod">
          <ac:chgData name="Kang Wallter" userId="d5c269cbe9dbe8bc" providerId="LiveId" clId="{E296DB5E-440B-499B-AB6C-0EDDF9166664}" dt="2020-11-02T12:19:22.154" v="1717"/>
          <ac:spMkLst>
            <pc:docMk/>
            <pc:sldMk cId="3142805087" sldId="261"/>
            <ac:spMk id="2" creationId="{860BDD06-4596-4C0A-917F-F9E9A65F8369}"/>
          </ac:spMkLst>
        </pc:spChg>
        <pc:spChg chg="del">
          <ac:chgData name="Kang Wallter" userId="d5c269cbe9dbe8bc" providerId="LiveId" clId="{E296DB5E-440B-499B-AB6C-0EDDF9166664}" dt="2020-11-02T12:19:39.178" v="1718"/>
          <ac:spMkLst>
            <pc:docMk/>
            <pc:sldMk cId="3142805087" sldId="261"/>
            <ac:spMk id="3" creationId="{D3CDBC25-5688-4E9B-AF8B-2069E608C0A0}"/>
          </ac:spMkLst>
        </pc:spChg>
        <pc:picChg chg="add mod">
          <ac:chgData name="Kang Wallter" userId="d5c269cbe9dbe8bc" providerId="LiveId" clId="{E296DB5E-440B-499B-AB6C-0EDDF9166664}" dt="2020-11-02T12:25:46.599" v="1722" actId="14100"/>
          <ac:picMkLst>
            <pc:docMk/>
            <pc:sldMk cId="3142805087" sldId="261"/>
            <ac:picMk id="5" creationId="{DA1E2504-9DC8-491D-A5C9-BC8248051E99}"/>
          </ac:picMkLst>
        </pc:picChg>
      </pc:sldChg>
      <pc:sldChg chg="del">
        <pc:chgData name="Kang Wallter" userId="d5c269cbe9dbe8bc" providerId="LiveId" clId="{E296DB5E-440B-499B-AB6C-0EDDF9166664}" dt="2020-11-02T12:09:04.419" v="930" actId="47"/>
        <pc:sldMkLst>
          <pc:docMk/>
          <pc:sldMk cId="4135016525" sldId="261"/>
        </pc:sldMkLst>
      </pc:sldChg>
      <pc:sldChg chg="addSp modSp new del mod">
        <pc:chgData name="Kang Wallter" userId="d5c269cbe9dbe8bc" providerId="LiveId" clId="{E296DB5E-440B-499B-AB6C-0EDDF9166664}" dt="2020-11-02T12:09:04.419" v="930" actId="47"/>
        <pc:sldMkLst>
          <pc:docMk/>
          <pc:sldMk cId="974584159" sldId="262"/>
        </pc:sldMkLst>
        <pc:spChg chg="mod">
          <ac:chgData name="Kang Wallter" userId="d5c269cbe9dbe8bc" providerId="LiveId" clId="{E296DB5E-440B-499B-AB6C-0EDDF9166664}" dt="2020-11-02T09:09:08.989" v="72" actId="20577"/>
          <ac:spMkLst>
            <pc:docMk/>
            <pc:sldMk cId="974584159" sldId="262"/>
            <ac:spMk id="2" creationId="{4856F0A0-3334-45A2-8AB1-9C34B606F6FB}"/>
          </ac:spMkLst>
        </pc:spChg>
        <pc:spChg chg="mod">
          <ac:chgData name="Kang Wallter" userId="d5c269cbe9dbe8bc" providerId="LiveId" clId="{E296DB5E-440B-499B-AB6C-0EDDF9166664}" dt="2020-11-02T09:08:37.709" v="60"/>
          <ac:spMkLst>
            <pc:docMk/>
            <pc:sldMk cId="974584159" sldId="262"/>
            <ac:spMk id="3" creationId="{F45051C3-7C9D-474C-9123-E3C5304C96DC}"/>
          </ac:spMkLst>
        </pc:spChg>
        <pc:picChg chg="add mod">
          <ac:chgData name="Kang Wallter" userId="d5c269cbe9dbe8bc" providerId="LiveId" clId="{E296DB5E-440B-499B-AB6C-0EDDF9166664}" dt="2020-11-02T09:08:42.239" v="63" actId="1076"/>
          <ac:picMkLst>
            <pc:docMk/>
            <pc:sldMk cId="974584159" sldId="262"/>
            <ac:picMk id="5" creationId="{958838C7-4165-4C2C-AF0B-58B84B855005}"/>
          </ac:picMkLst>
        </pc:picChg>
      </pc:sldChg>
      <pc:sldChg chg="addSp delSp modSp new mod">
        <pc:chgData name="Kang Wallter" userId="d5c269cbe9dbe8bc" providerId="LiveId" clId="{E296DB5E-440B-499B-AB6C-0EDDF9166664}" dt="2020-11-02T14:50:15.187" v="2052" actId="14100"/>
        <pc:sldMkLst>
          <pc:docMk/>
          <pc:sldMk cId="3935753546" sldId="262"/>
        </pc:sldMkLst>
        <pc:spChg chg="mod">
          <ac:chgData name="Kang Wallter" userId="d5c269cbe9dbe8bc" providerId="LiveId" clId="{E296DB5E-440B-499B-AB6C-0EDDF9166664}" dt="2020-11-02T12:26:25.173" v="1741" actId="20577"/>
          <ac:spMkLst>
            <pc:docMk/>
            <pc:sldMk cId="3935753546" sldId="262"/>
            <ac:spMk id="2" creationId="{BCB02C17-3FF6-4176-8DDC-962895ABD64F}"/>
          </ac:spMkLst>
        </pc:spChg>
        <pc:spChg chg="mod">
          <ac:chgData name="Kang Wallter" userId="d5c269cbe9dbe8bc" providerId="LiveId" clId="{E296DB5E-440B-499B-AB6C-0EDDF9166664}" dt="2020-11-02T14:50:10.901" v="2051" actId="20577"/>
          <ac:spMkLst>
            <pc:docMk/>
            <pc:sldMk cId="3935753546" sldId="262"/>
            <ac:spMk id="3" creationId="{5722D5AB-7DE8-4B5A-863C-D5E95FE5B8D6}"/>
          </ac:spMkLst>
        </pc:spChg>
        <pc:picChg chg="add mod">
          <ac:chgData name="Kang Wallter" userId="d5c269cbe9dbe8bc" providerId="LiveId" clId="{E296DB5E-440B-499B-AB6C-0EDDF9166664}" dt="2020-11-02T12:27:52.281" v="1875" actId="1076"/>
          <ac:picMkLst>
            <pc:docMk/>
            <pc:sldMk cId="3935753546" sldId="262"/>
            <ac:picMk id="5" creationId="{2280FDC4-D60F-4FE6-A410-55921ABCD026}"/>
          </ac:picMkLst>
        </pc:picChg>
        <pc:picChg chg="add del mod">
          <ac:chgData name="Kang Wallter" userId="d5c269cbe9dbe8bc" providerId="LiveId" clId="{E296DB5E-440B-499B-AB6C-0EDDF9166664}" dt="2020-11-02T12:28:06.429" v="1880" actId="478"/>
          <ac:picMkLst>
            <pc:docMk/>
            <pc:sldMk cId="3935753546" sldId="262"/>
            <ac:picMk id="7" creationId="{A3C57B37-6761-4469-9266-FA6B9B2232DC}"/>
          </ac:picMkLst>
        </pc:picChg>
        <pc:picChg chg="add mod">
          <ac:chgData name="Kang Wallter" userId="d5c269cbe9dbe8bc" providerId="LiveId" clId="{E296DB5E-440B-499B-AB6C-0EDDF9166664}" dt="2020-11-02T14:50:15.187" v="2052" actId="14100"/>
          <ac:picMkLst>
            <pc:docMk/>
            <pc:sldMk cId="3935753546" sldId="262"/>
            <ac:picMk id="8" creationId="{9B3678DA-F10D-44A5-BBE3-F6AA649B793B}"/>
          </ac:picMkLst>
        </pc:picChg>
      </pc:sldChg>
      <pc:sldChg chg="modSp new del mod">
        <pc:chgData name="Kang Wallter" userId="d5c269cbe9dbe8bc" providerId="LiveId" clId="{E296DB5E-440B-499B-AB6C-0EDDF9166664}" dt="2020-11-02T12:09:04.419" v="930" actId="47"/>
        <pc:sldMkLst>
          <pc:docMk/>
          <pc:sldMk cId="1155153655" sldId="263"/>
        </pc:sldMkLst>
        <pc:spChg chg="mod">
          <ac:chgData name="Kang Wallter" userId="d5c269cbe9dbe8bc" providerId="LiveId" clId="{E296DB5E-440B-499B-AB6C-0EDDF9166664}" dt="2020-11-02T09:09:34.109" v="121" actId="20577"/>
          <ac:spMkLst>
            <pc:docMk/>
            <pc:sldMk cId="1155153655" sldId="263"/>
            <ac:spMk id="2" creationId="{CA3B35EF-BC4D-43D4-82FC-01BBD79A1D03}"/>
          </ac:spMkLst>
        </pc:spChg>
      </pc:sldChg>
      <pc:sldChg chg="modSp new mod">
        <pc:chgData name="Kang Wallter" userId="d5c269cbe9dbe8bc" providerId="LiveId" clId="{E296DB5E-440B-499B-AB6C-0EDDF9166664}" dt="2020-11-02T14:52:23.757" v="2317" actId="20577"/>
        <pc:sldMkLst>
          <pc:docMk/>
          <pc:sldMk cId="3793383870" sldId="263"/>
        </pc:sldMkLst>
        <pc:spChg chg="mod">
          <ac:chgData name="Kang Wallter" userId="d5c269cbe9dbe8bc" providerId="LiveId" clId="{E296DB5E-440B-499B-AB6C-0EDDF9166664}" dt="2020-11-02T14:50:47.097" v="2084" actId="20577"/>
          <ac:spMkLst>
            <pc:docMk/>
            <pc:sldMk cId="3793383870" sldId="263"/>
            <ac:spMk id="2" creationId="{626EBE16-18C8-4C07-804F-DE40D095BC67}"/>
          </ac:spMkLst>
        </pc:spChg>
        <pc:spChg chg="mod">
          <ac:chgData name="Kang Wallter" userId="d5c269cbe9dbe8bc" providerId="LiveId" clId="{E296DB5E-440B-499B-AB6C-0EDDF9166664}" dt="2020-11-02T14:52:23.757" v="2317" actId="20577"/>
          <ac:spMkLst>
            <pc:docMk/>
            <pc:sldMk cId="3793383870" sldId="263"/>
            <ac:spMk id="3" creationId="{038F207A-EBB7-4526-9432-8E3D848305FA}"/>
          </ac:spMkLst>
        </pc:spChg>
      </pc:sldChg>
      <pc:sldChg chg="addSp modSp new mod">
        <pc:chgData name="Kang Wallter" userId="d5c269cbe9dbe8bc" providerId="LiveId" clId="{E296DB5E-440B-499B-AB6C-0EDDF9166664}" dt="2020-11-02T15:04:20.526" v="2514" actId="20577"/>
        <pc:sldMkLst>
          <pc:docMk/>
          <pc:sldMk cId="2601501635" sldId="264"/>
        </pc:sldMkLst>
        <pc:spChg chg="mod">
          <ac:chgData name="Kang Wallter" userId="d5c269cbe9dbe8bc" providerId="LiveId" clId="{E296DB5E-440B-499B-AB6C-0EDDF9166664}" dt="2020-11-02T15:00:30.688" v="2388" actId="20577"/>
          <ac:spMkLst>
            <pc:docMk/>
            <pc:sldMk cId="2601501635" sldId="264"/>
            <ac:spMk id="2" creationId="{5259E79D-1698-4A7A-90F3-151643CFC01E}"/>
          </ac:spMkLst>
        </pc:spChg>
        <pc:spChg chg="mod">
          <ac:chgData name="Kang Wallter" userId="d5c269cbe9dbe8bc" providerId="LiveId" clId="{E296DB5E-440B-499B-AB6C-0EDDF9166664}" dt="2020-11-02T15:04:20.526" v="2514" actId="20577"/>
          <ac:spMkLst>
            <pc:docMk/>
            <pc:sldMk cId="2601501635" sldId="264"/>
            <ac:spMk id="3" creationId="{9DF38818-6188-476B-A7DB-23EEFC458279}"/>
          </ac:spMkLst>
        </pc:spChg>
        <pc:spChg chg="add mod">
          <ac:chgData name="Kang Wallter" userId="d5c269cbe9dbe8bc" providerId="LiveId" clId="{E296DB5E-440B-499B-AB6C-0EDDF9166664}" dt="2020-11-02T15:01:08.632" v="2398" actId="13822"/>
          <ac:spMkLst>
            <pc:docMk/>
            <pc:sldMk cId="2601501635" sldId="264"/>
            <ac:spMk id="6" creationId="{33F322F6-DECF-42AF-B5D5-A7D63F7869BC}"/>
          </ac:spMkLst>
        </pc:spChg>
        <pc:picChg chg="add mod">
          <ac:chgData name="Kang Wallter" userId="d5c269cbe9dbe8bc" providerId="LiveId" clId="{E296DB5E-440B-499B-AB6C-0EDDF9166664}" dt="2020-11-02T14:56:01.586" v="2356" actId="14100"/>
          <ac:picMkLst>
            <pc:docMk/>
            <pc:sldMk cId="2601501635" sldId="264"/>
            <ac:picMk id="4" creationId="{34C2C957-4DEB-4067-8994-078BE1363F4D}"/>
          </ac:picMkLst>
        </pc:picChg>
      </pc:sldChg>
      <pc:sldChg chg="addSp delSp modSp new mod">
        <pc:chgData name="Kang Wallter" userId="d5c269cbe9dbe8bc" providerId="LiveId" clId="{E296DB5E-440B-499B-AB6C-0EDDF9166664}" dt="2020-11-02T15:39:16.720" v="2579" actId="1076"/>
        <pc:sldMkLst>
          <pc:docMk/>
          <pc:sldMk cId="2765671580" sldId="265"/>
        </pc:sldMkLst>
        <pc:spChg chg="mod">
          <ac:chgData name="Kang Wallter" userId="d5c269cbe9dbe8bc" providerId="LiveId" clId="{E296DB5E-440B-499B-AB6C-0EDDF9166664}" dt="2020-11-02T15:04:50.878" v="2569" actId="20577"/>
          <ac:spMkLst>
            <pc:docMk/>
            <pc:sldMk cId="2765671580" sldId="265"/>
            <ac:spMk id="2" creationId="{EBC7BB7D-CCF0-4FB0-997E-3CED118DF026}"/>
          </ac:spMkLst>
        </pc:spChg>
        <pc:spChg chg="del">
          <ac:chgData name="Kang Wallter" userId="d5c269cbe9dbe8bc" providerId="LiveId" clId="{E296DB5E-440B-499B-AB6C-0EDDF9166664}" dt="2020-11-02T15:05:06.670" v="2572" actId="478"/>
          <ac:spMkLst>
            <pc:docMk/>
            <pc:sldMk cId="2765671580" sldId="265"/>
            <ac:spMk id="3" creationId="{C86B868A-39CD-4181-B2E9-F23884E011C3}"/>
          </ac:spMkLst>
        </pc:spChg>
        <pc:spChg chg="add mod">
          <ac:chgData name="Kang Wallter" userId="d5c269cbe9dbe8bc" providerId="LiveId" clId="{E296DB5E-440B-499B-AB6C-0EDDF9166664}" dt="2020-11-02T15:05:25.806" v="2577" actId="13822"/>
          <ac:spMkLst>
            <pc:docMk/>
            <pc:sldMk cId="2765671580" sldId="265"/>
            <ac:spMk id="5" creationId="{6CDB3223-E418-4C0A-A324-0B2942135C93}"/>
          </ac:spMkLst>
        </pc:spChg>
        <pc:picChg chg="add mod">
          <ac:chgData name="Kang Wallter" userId="d5c269cbe9dbe8bc" providerId="LiveId" clId="{E296DB5E-440B-499B-AB6C-0EDDF9166664}" dt="2020-11-02T15:39:16.720" v="2579" actId="1076"/>
          <ac:picMkLst>
            <pc:docMk/>
            <pc:sldMk cId="2765671580" sldId="265"/>
            <ac:picMk id="6" creationId="{A421ADA2-345F-49F7-A632-8497395A1ED9}"/>
          </ac:picMkLst>
        </pc:picChg>
      </pc:sldChg>
      <pc:sldChg chg="addSp delSp modSp new mod">
        <pc:chgData name="Kang Wallter" userId="d5c269cbe9dbe8bc" providerId="LiveId" clId="{E296DB5E-440B-499B-AB6C-0EDDF9166664}" dt="2020-11-02T15:46:52.863" v="2650" actId="1076"/>
        <pc:sldMkLst>
          <pc:docMk/>
          <pc:sldMk cId="2098816494" sldId="266"/>
        </pc:sldMkLst>
        <pc:spChg chg="mod">
          <ac:chgData name="Kang Wallter" userId="d5c269cbe9dbe8bc" providerId="LiveId" clId="{E296DB5E-440B-499B-AB6C-0EDDF9166664}" dt="2020-11-02T15:41:15.162" v="2635"/>
          <ac:spMkLst>
            <pc:docMk/>
            <pc:sldMk cId="2098816494" sldId="266"/>
            <ac:spMk id="2" creationId="{F248B2D5-B906-43DB-9267-B7926CE512E5}"/>
          </ac:spMkLst>
        </pc:spChg>
        <pc:spChg chg="del">
          <ac:chgData name="Kang Wallter" userId="d5c269cbe9dbe8bc" providerId="LiveId" clId="{E296DB5E-440B-499B-AB6C-0EDDF9166664}" dt="2020-11-02T15:41:25.250" v="2636" actId="478"/>
          <ac:spMkLst>
            <pc:docMk/>
            <pc:sldMk cId="2098816494" sldId="266"/>
            <ac:spMk id="3" creationId="{1E52DC20-31F7-486C-87F7-F7B0594B7D40}"/>
          </ac:spMkLst>
        </pc:spChg>
        <pc:picChg chg="add mod">
          <ac:chgData name="Kang Wallter" userId="d5c269cbe9dbe8bc" providerId="LiveId" clId="{E296DB5E-440B-499B-AB6C-0EDDF9166664}" dt="2020-11-02T15:46:41.125" v="2646" actId="1076"/>
          <ac:picMkLst>
            <pc:docMk/>
            <pc:sldMk cId="2098816494" sldId="266"/>
            <ac:picMk id="4" creationId="{8EECFCCC-11AB-47F1-A5D7-D1E59BB3334D}"/>
          </ac:picMkLst>
        </pc:picChg>
        <pc:picChg chg="add mod">
          <ac:chgData name="Kang Wallter" userId="d5c269cbe9dbe8bc" providerId="LiveId" clId="{E296DB5E-440B-499B-AB6C-0EDDF9166664}" dt="2020-11-02T15:46:45.087" v="2647" actId="1076"/>
          <ac:picMkLst>
            <pc:docMk/>
            <pc:sldMk cId="2098816494" sldId="266"/>
            <ac:picMk id="5" creationId="{F3556D5A-1171-483B-8531-CBDC3A5638E1}"/>
          </ac:picMkLst>
        </pc:picChg>
        <pc:picChg chg="add mod">
          <ac:chgData name="Kang Wallter" userId="d5c269cbe9dbe8bc" providerId="LiveId" clId="{E296DB5E-440B-499B-AB6C-0EDDF9166664}" dt="2020-11-02T15:46:52.863" v="2650" actId="1076"/>
          <ac:picMkLst>
            <pc:docMk/>
            <pc:sldMk cId="2098816494" sldId="266"/>
            <ac:picMk id="6" creationId="{5AC6B9FA-9B90-40C3-9FFD-D824DAC63086}"/>
          </ac:picMkLst>
        </pc:picChg>
      </pc:sldChg>
      <pc:sldChg chg="modSp new mod">
        <pc:chgData name="Kang Wallter" userId="d5c269cbe9dbe8bc" providerId="LiveId" clId="{E296DB5E-440B-499B-AB6C-0EDDF9166664}" dt="2020-11-02T16:23:49.242" v="3519" actId="20577"/>
        <pc:sldMkLst>
          <pc:docMk/>
          <pc:sldMk cId="1047797897" sldId="267"/>
        </pc:sldMkLst>
        <pc:spChg chg="mod">
          <ac:chgData name="Kang Wallter" userId="d5c269cbe9dbe8bc" providerId="LiveId" clId="{E296DB5E-440B-499B-AB6C-0EDDF9166664}" dt="2020-11-02T16:22:11.412" v="3165" actId="20577"/>
          <ac:spMkLst>
            <pc:docMk/>
            <pc:sldMk cId="1047797897" sldId="267"/>
            <ac:spMk id="2" creationId="{CC9E6773-4EB7-4211-9022-6790AB2FAD46}"/>
          </ac:spMkLst>
        </pc:spChg>
        <pc:spChg chg="mod">
          <ac:chgData name="Kang Wallter" userId="d5c269cbe9dbe8bc" providerId="LiveId" clId="{E296DB5E-440B-499B-AB6C-0EDDF9166664}" dt="2020-11-02T16:23:49.242" v="3519" actId="20577"/>
          <ac:spMkLst>
            <pc:docMk/>
            <pc:sldMk cId="1047797897" sldId="267"/>
            <ac:spMk id="3" creationId="{7C00C05B-59B5-446C-80E2-E31320BFDF97}"/>
          </ac:spMkLst>
        </pc:spChg>
      </pc:sldChg>
      <pc:sldChg chg="modSp new mod">
        <pc:chgData name="Kang Wallter" userId="d5c269cbe9dbe8bc" providerId="LiveId" clId="{E296DB5E-440B-499B-AB6C-0EDDF9166664}" dt="2020-11-02T16:21:59.171" v="3147" actId="20577"/>
        <pc:sldMkLst>
          <pc:docMk/>
          <pc:sldMk cId="4151769368" sldId="268"/>
        </pc:sldMkLst>
        <pc:spChg chg="mod">
          <ac:chgData name="Kang Wallter" userId="d5c269cbe9dbe8bc" providerId="LiveId" clId="{E296DB5E-440B-499B-AB6C-0EDDF9166664}" dt="2020-11-02T16:20:21.086" v="2737"/>
          <ac:spMkLst>
            <pc:docMk/>
            <pc:sldMk cId="4151769368" sldId="268"/>
            <ac:spMk id="2" creationId="{280AD867-98C7-491A-9061-F75573953527}"/>
          </ac:spMkLst>
        </pc:spChg>
        <pc:spChg chg="mod">
          <ac:chgData name="Kang Wallter" userId="d5c269cbe9dbe8bc" providerId="LiveId" clId="{E296DB5E-440B-499B-AB6C-0EDDF9166664}" dt="2020-11-02T16:21:59.171" v="3147" actId="20577"/>
          <ac:spMkLst>
            <pc:docMk/>
            <pc:sldMk cId="4151769368" sldId="268"/>
            <ac:spMk id="3" creationId="{CFF53208-72A2-4ACF-8C8F-A8BE237B27BD}"/>
          </ac:spMkLst>
        </pc:spChg>
      </pc:sldChg>
      <pc:sldMasterChg chg="modSp mod setBg modSldLayout">
        <pc:chgData name="Kang Wallter" userId="d5c269cbe9dbe8bc" providerId="LiveId" clId="{E296DB5E-440B-499B-AB6C-0EDDF9166664}" dt="2020-11-02T14:50:38.384" v="2054" actId="14100"/>
        <pc:sldMasterMkLst>
          <pc:docMk/>
          <pc:sldMasterMk cId="2588972314" sldId="2147483744"/>
        </pc:sldMasterMkLst>
        <pc:spChg chg="mod">
          <ac:chgData name="Kang Wallter" userId="d5c269cbe9dbe8bc" providerId="LiveId" clId="{E296DB5E-440B-499B-AB6C-0EDDF9166664}" dt="2020-11-02T12:11:57.471" v="1104" actId="1076"/>
          <ac:spMkLst>
            <pc:docMk/>
            <pc:sldMasterMk cId="2588972314" sldId="2147483744"/>
            <ac:spMk id="2" creationId="{00000000-0000-0000-0000-000000000000}"/>
          </ac:spMkLst>
        </pc:spChg>
        <pc:spChg chg="mod">
          <ac:chgData name="Kang Wallter" userId="d5c269cbe9dbe8bc" providerId="LiveId" clId="{E296DB5E-440B-499B-AB6C-0EDDF9166664}" dt="2020-11-02T12:12:03.476" v="1106"/>
          <ac:spMkLst>
            <pc:docMk/>
            <pc:sldMasterMk cId="2588972314" sldId="2147483744"/>
            <ac:spMk id="3" creationId="{00000000-0000-0000-0000-000000000000}"/>
          </ac:spMkLst>
        </pc:spChg>
        <pc:sldLayoutChg chg="delSp mod">
          <pc:chgData name="Kang Wallter" userId="d5c269cbe9dbe8bc" providerId="LiveId" clId="{E296DB5E-440B-499B-AB6C-0EDDF9166664}" dt="2020-11-02T11:19:42.425" v="122" actId="478"/>
          <pc:sldLayoutMkLst>
            <pc:docMk/>
            <pc:sldMasterMk cId="2588972314" sldId="2147483744"/>
            <pc:sldLayoutMk cId="2068544452" sldId="2147483745"/>
          </pc:sldLayoutMkLst>
          <pc:picChg chg="del">
            <ac:chgData name="Kang Wallter" userId="d5c269cbe9dbe8bc" providerId="LiveId" clId="{E296DB5E-440B-499B-AB6C-0EDDF9166664}" dt="2020-11-02T11:19:42.425" v="122" actId="478"/>
            <ac:picMkLst>
              <pc:docMk/>
              <pc:sldMasterMk cId="2588972314" sldId="2147483744"/>
              <pc:sldLayoutMk cId="2068544452" sldId="2147483745"/>
              <ac:picMk id="7" creationId="{45B445FA-CD1B-42E1-8E25-5EF0D5069678}"/>
            </ac:picMkLst>
          </pc:picChg>
        </pc:sldLayoutChg>
        <pc:sldLayoutChg chg="delSp modSp mod setBg">
          <pc:chgData name="Kang Wallter" userId="d5c269cbe9dbe8bc" providerId="LiveId" clId="{E296DB5E-440B-499B-AB6C-0EDDF9166664}" dt="2020-11-02T14:50:38.384" v="2054" actId="14100"/>
          <pc:sldLayoutMkLst>
            <pc:docMk/>
            <pc:sldMasterMk cId="2588972314" sldId="2147483744"/>
            <pc:sldLayoutMk cId="2293365229" sldId="2147483746"/>
          </pc:sldLayoutMkLst>
          <pc:spChg chg="mod">
            <ac:chgData name="Kang Wallter" userId="d5c269cbe9dbe8bc" providerId="LiveId" clId="{E296DB5E-440B-499B-AB6C-0EDDF9166664}" dt="2020-11-02T14:50:38.384" v="2054" actId="14100"/>
            <ac:spMkLst>
              <pc:docMk/>
              <pc:sldMasterMk cId="2588972314" sldId="2147483744"/>
              <pc:sldLayoutMk cId="2293365229" sldId="2147483746"/>
              <ac:spMk id="2" creationId="{00000000-0000-0000-0000-000000000000}"/>
            </ac:spMkLst>
          </pc:spChg>
          <pc:spChg chg="mod">
            <ac:chgData name="Kang Wallter" userId="d5c269cbe9dbe8bc" providerId="LiveId" clId="{E296DB5E-440B-499B-AB6C-0EDDF9166664}" dt="2020-11-02T12:11:15.199" v="1102" actId="255"/>
            <ac:spMkLst>
              <pc:docMk/>
              <pc:sldMasterMk cId="2588972314" sldId="2147483744"/>
              <pc:sldLayoutMk cId="2293365229" sldId="2147483746"/>
              <ac:spMk id="3" creationId="{00000000-0000-0000-0000-000000000000}"/>
            </ac:spMkLst>
          </pc:spChg>
          <pc:spChg chg="mod">
            <ac:chgData name="Kang Wallter" userId="d5c269cbe9dbe8bc" providerId="LiveId" clId="{E296DB5E-440B-499B-AB6C-0EDDF9166664}" dt="2020-11-02T12:11:50.028" v="1103"/>
            <ac:spMkLst>
              <pc:docMk/>
              <pc:sldMasterMk cId="2588972314" sldId="2147483744"/>
              <pc:sldLayoutMk cId="2293365229" sldId="2147483746"/>
              <ac:spMk id="4" creationId="{00000000-0000-0000-0000-000000000000}"/>
            </ac:spMkLst>
          </pc:spChg>
          <pc:picChg chg="del">
            <ac:chgData name="Kang Wallter" userId="d5c269cbe9dbe8bc" providerId="LiveId" clId="{E296DB5E-440B-499B-AB6C-0EDDF9166664}" dt="2020-11-02T11:19:46.158" v="123" actId="478"/>
            <ac:picMkLst>
              <pc:docMk/>
              <pc:sldMasterMk cId="2588972314" sldId="2147483744"/>
              <pc:sldLayoutMk cId="2293365229" sldId="2147483746"/>
              <ac:picMk id="8" creationId="{F50183A7-2171-4DC4-957A-D624FA5AE916}"/>
            </ac:picMkLst>
          </pc:picChg>
        </pc:sldLayoutChg>
      </pc:sldMasterChg>
    </pc:docChg>
  </pc:docChgLst>
  <pc:docChgLst>
    <pc:chgData name="Kang Wallter" userId="d5c269cbe9dbe8bc" providerId="LiveId" clId="{95AEBE58-481D-4C77-9EE5-2C225DB95B0B}"/>
    <pc:docChg chg="undo custSel addSld delSld modSld">
      <pc:chgData name="Kang Wallter" userId="d5c269cbe9dbe8bc" providerId="LiveId" clId="{95AEBE58-481D-4C77-9EE5-2C225DB95B0B}" dt="2020-11-04T17:52:12.955" v="3169" actId="47"/>
      <pc:docMkLst>
        <pc:docMk/>
      </pc:docMkLst>
      <pc:sldChg chg="del">
        <pc:chgData name="Kang Wallter" userId="d5c269cbe9dbe8bc" providerId="LiveId" clId="{95AEBE58-481D-4C77-9EE5-2C225DB95B0B}" dt="2020-11-04T16:20:50.046" v="0" actId="47"/>
        <pc:sldMkLst>
          <pc:docMk/>
          <pc:sldMk cId="2892482948" sldId="259"/>
        </pc:sldMkLst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3222451583" sldId="269"/>
        </pc:sldMkLst>
      </pc:sldChg>
      <pc:sldChg chg="addSp modSp new mod">
        <pc:chgData name="Kang Wallter" userId="d5c269cbe9dbe8bc" providerId="LiveId" clId="{95AEBE58-481D-4C77-9EE5-2C225DB95B0B}" dt="2020-11-04T16:26:46.431" v="491" actId="14100"/>
        <pc:sldMkLst>
          <pc:docMk/>
          <pc:sldMk cId="3972829490" sldId="269"/>
        </pc:sldMkLst>
        <pc:spChg chg="mod">
          <ac:chgData name="Kang Wallter" userId="d5c269cbe9dbe8bc" providerId="LiveId" clId="{95AEBE58-481D-4C77-9EE5-2C225DB95B0B}" dt="2020-11-04T16:24:37.487" v="33" actId="20577"/>
          <ac:spMkLst>
            <pc:docMk/>
            <pc:sldMk cId="3972829490" sldId="269"/>
            <ac:spMk id="2" creationId="{F8ADE52A-F59A-4AF9-A23D-14809BBAF0D6}"/>
          </ac:spMkLst>
        </pc:spChg>
        <pc:spChg chg="mod">
          <ac:chgData name="Kang Wallter" userId="d5c269cbe9dbe8bc" providerId="LiveId" clId="{95AEBE58-481D-4C77-9EE5-2C225DB95B0B}" dt="2020-11-04T16:26:22.705" v="487" actId="20577"/>
          <ac:spMkLst>
            <pc:docMk/>
            <pc:sldMk cId="3972829490" sldId="269"/>
            <ac:spMk id="3" creationId="{8CEA8B24-01CA-40DA-BE48-3D6A1DD3A349}"/>
          </ac:spMkLst>
        </pc:spChg>
        <pc:picChg chg="add mod">
          <ac:chgData name="Kang Wallter" userId="d5c269cbe9dbe8bc" providerId="LiveId" clId="{95AEBE58-481D-4C77-9EE5-2C225DB95B0B}" dt="2020-11-04T16:26:46.431" v="491" actId="14100"/>
          <ac:picMkLst>
            <pc:docMk/>
            <pc:sldMk cId="3972829490" sldId="269"/>
            <ac:picMk id="4" creationId="{511E4515-9080-4077-AB5A-9B7DB7B600E0}"/>
          </ac:picMkLst>
        </pc:picChg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1570906164" sldId="270"/>
        </pc:sldMkLst>
      </pc:sldChg>
      <pc:sldChg chg="new del">
        <pc:chgData name="Kang Wallter" userId="d5c269cbe9dbe8bc" providerId="LiveId" clId="{95AEBE58-481D-4C77-9EE5-2C225DB95B0B}" dt="2020-11-04T16:40:26.022" v="986" actId="47"/>
        <pc:sldMkLst>
          <pc:docMk/>
          <pc:sldMk cId="2497629940" sldId="270"/>
        </pc:sldMkLst>
      </pc:sldChg>
      <pc:sldChg chg="addSp modSp new mod">
        <pc:chgData name="Kang Wallter" userId="d5c269cbe9dbe8bc" providerId="LiveId" clId="{95AEBE58-481D-4C77-9EE5-2C225DB95B0B}" dt="2020-11-04T16:37:15.549" v="714" actId="1076"/>
        <pc:sldMkLst>
          <pc:docMk/>
          <pc:sldMk cId="2949748208" sldId="271"/>
        </pc:sldMkLst>
        <pc:spChg chg="mod">
          <ac:chgData name="Kang Wallter" userId="d5c269cbe9dbe8bc" providerId="LiveId" clId="{95AEBE58-481D-4C77-9EE5-2C225DB95B0B}" dt="2020-11-04T16:27:28.730" v="565"/>
          <ac:spMkLst>
            <pc:docMk/>
            <pc:sldMk cId="2949748208" sldId="271"/>
            <ac:spMk id="2" creationId="{A3FBF47B-F6FD-4F44-922E-62121ED1FE51}"/>
          </ac:spMkLst>
        </pc:spChg>
        <pc:spChg chg="mod">
          <ac:chgData name="Kang Wallter" userId="d5c269cbe9dbe8bc" providerId="LiveId" clId="{95AEBE58-481D-4C77-9EE5-2C225DB95B0B}" dt="2020-11-04T16:36:51.427" v="711" actId="20577"/>
          <ac:spMkLst>
            <pc:docMk/>
            <pc:sldMk cId="2949748208" sldId="271"/>
            <ac:spMk id="3" creationId="{A8D418E7-632E-4AE2-975E-F2756064EBE7}"/>
          </ac:spMkLst>
        </pc:spChg>
        <pc:spChg chg="add mod">
          <ac:chgData name="Kang Wallter" userId="d5c269cbe9dbe8bc" providerId="LiveId" clId="{95AEBE58-481D-4C77-9EE5-2C225DB95B0B}" dt="2020-11-04T16:37:15.549" v="714" actId="1076"/>
          <ac:spMkLst>
            <pc:docMk/>
            <pc:sldMk cId="2949748208" sldId="271"/>
            <ac:spMk id="5" creationId="{34C04F82-C4C5-42B8-BB56-23EE17F461FA}"/>
          </ac:spMkLst>
        </pc:spChg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3486145741" sldId="271"/>
        </pc:sldMkLst>
      </pc:sldChg>
      <pc:sldChg chg="addSp modSp new mod">
        <pc:chgData name="Kang Wallter" userId="d5c269cbe9dbe8bc" providerId="LiveId" clId="{95AEBE58-481D-4C77-9EE5-2C225DB95B0B}" dt="2020-11-04T16:39:12.637" v="976" actId="14100"/>
        <pc:sldMkLst>
          <pc:docMk/>
          <pc:sldMk cId="186914965" sldId="272"/>
        </pc:sldMkLst>
        <pc:spChg chg="mod">
          <ac:chgData name="Kang Wallter" userId="d5c269cbe9dbe8bc" providerId="LiveId" clId="{95AEBE58-481D-4C77-9EE5-2C225DB95B0B}" dt="2020-11-04T16:37:46.705" v="769" actId="20577"/>
          <ac:spMkLst>
            <pc:docMk/>
            <pc:sldMk cId="186914965" sldId="272"/>
            <ac:spMk id="2" creationId="{B1F63355-7966-424A-BD76-AF196DC925F1}"/>
          </ac:spMkLst>
        </pc:spChg>
        <pc:spChg chg="mod">
          <ac:chgData name="Kang Wallter" userId="d5c269cbe9dbe8bc" providerId="LiveId" clId="{95AEBE58-481D-4C77-9EE5-2C225DB95B0B}" dt="2020-11-04T16:38:59.795" v="972" actId="20577"/>
          <ac:spMkLst>
            <pc:docMk/>
            <pc:sldMk cId="186914965" sldId="272"/>
            <ac:spMk id="3" creationId="{0D7AD9B5-D8AF-4759-90CA-00220C0B8BFB}"/>
          </ac:spMkLst>
        </pc:spChg>
        <pc:picChg chg="add mod">
          <ac:chgData name="Kang Wallter" userId="d5c269cbe9dbe8bc" providerId="LiveId" clId="{95AEBE58-481D-4C77-9EE5-2C225DB95B0B}" dt="2020-11-04T16:39:03.007" v="973" actId="1076"/>
          <ac:picMkLst>
            <pc:docMk/>
            <pc:sldMk cId="186914965" sldId="272"/>
            <ac:picMk id="4" creationId="{50CD84F1-841C-4B90-ABF8-93F5D10EE86B}"/>
          </ac:picMkLst>
        </pc:picChg>
        <pc:picChg chg="add mod">
          <ac:chgData name="Kang Wallter" userId="d5c269cbe9dbe8bc" providerId="LiveId" clId="{95AEBE58-481D-4C77-9EE5-2C225DB95B0B}" dt="2020-11-04T16:39:12.637" v="976" actId="14100"/>
          <ac:picMkLst>
            <pc:docMk/>
            <pc:sldMk cId="186914965" sldId="272"/>
            <ac:picMk id="5" creationId="{D7351052-AAD5-4F6C-ABB5-122E03A30981}"/>
          </ac:picMkLst>
        </pc:picChg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1428828149" sldId="272"/>
        </pc:sldMkLst>
      </pc:sldChg>
      <pc:sldChg chg="addSp delSp modSp new mod">
        <pc:chgData name="Kang Wallter" userId="d5c269cbe9dbe8bc" providerId="LiveId" clId="{95AEBE58-481D-4C77-9EE5-2C225DB95B0B}" dt="2020-11-04T16:40:18.916" v="985" actId="1076"/>
        <pc:sldMkLst>
          <pc:docMk/>
          <pc:sldMk cId="1722343569" sldId="273"/>
        </pc:sldMkLst>
        <pc:spChg chg="del">
          <ac:chgData name="Kang Wallter" userId="d5c269cbe9dbe8bc" providerId="LiveId" clId="{95AEBE58-481D-4C77-9EE5-2C225DB95B0B}" dt="2020-11-04T16:39:47.811" v="978" actId="478"/>
          <ac:spMkLst>
            <pc:docMk/>
            <pc:sldMk cId="1722343569" sldId="273"/>
            <ac:spMk id="2" creationId="{2DD7FD02-DCE0-4970-9C01-12FE366E97D3}"/>
          </ac:spMkLst>
        </pc:spChg>
        <pc:spChg chg="del">
          <ac:chgData name="Kang Wallter" userId="d5c269cbe9dbe8bc" providerId="LiveId" clId="{95AEBE58-481D-4C77-9EE5-2C225DB95B0B}" dt="2020-11-04T16:39:47.811" v="978" actId="478"/>
          <ac:spMkLst>
            <pc:docMk/>
            <pc:sldMk cId="1722343569" sldId="273"/>
            <ac:spMk id="3" creationId="{93DD3063-F768-44EC-8D7A-BA7B82E66E63}"/>
          </ac:spMkLst>
        </pc:spChg>
        <pc:spChg chg="add mod">
          <ac:chgData name="Kang Wallter" userId="d5c269cbe9dbe8bc" providerId="LiveId" clId="{95AEBE58-481D-4C77-9EE5-2C225DB95B0B}" dt="2020-11-04T16:39:51.699" v="980" actId="1076"/>
          <ac:spMkLst>
            <pc:docMk/>
            <pc:sldMk cId="1722343569" sldId="273"/>
            <ac:spMk id="5" creationId="{24560F4B-4F8F-49FA-BDFC-D32CF4D265C6}"/>
          </ac:spMkLst>
        </pc:spChg>
        <pc:spChg chg="add mod">
          <ac:chgData name="Kang Wallter" userId="d5c269cbe9dbe8bc" providerId="LiveId" clId="{95AEBE58-481D-4C77-9EE5-2C225DB95B0B}" dt="2020-11-04T16:40:05.123" v="982" actId="1076"/>
          <ac:spMkLst>
            <pc:docMk/>
            <pc:sldMk cId="1722343569" sldId="273"/>
            <ac:spMk id="7" creationId="{B001454C-23EB-494C-BB3B-E8FE88C9A2E4}"/>
          </ac:spMkLst>
        </pc:spChg>
        <pc:picChg chg="add mod">
          <ac:chgData name="Kang Wallter" userId="d5c269cbe9dbe8bc" providerId="LiveId" clId="{95AEBE58-481D-4C77-9EE5-2C225DB95B0B}" dt="2020-11-04T16:40:18.916" v="985" actId="1076"/>
          <ac:picMkLst>
            <pc:docMk/>
            <pc:sldMk cId="1722343569" sldId="273"/>
            <ac:picMk id="8" creationId="{8B82746F-D0F6-417F-BA0C-18CB826876C7}"/>
          </ac:picMkLst>
        </pc:picChg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2016441429" sldId="273"/>
        </pc:sldMkLst>
      </pc:sldChg>
      <pc:sldChg chg="addSp delSp modSp new mod">
        <pc:chgData name="Kang Wallter" userId="d5c269cbe9dbe8bc" providerId="LiveId" clId="{95AEBE58-481D-4C77-9EE5-2C225DB95B0B}" dt="2020-11-04T16:41:19.068" v="998" actId="14100"/>
        <pc:sldMkLst>
          <pc:docMk/>
          <pc:sldMk cId="3538298233" sldId="274"/>
        </pc:sldMkLst>
        <pc:spChg chg="del">
          <ac:chgData name="Kang Wallter" userId="d5c269cbe9dbe8bc" providerId="LiveId" clId="{95AEBE58-481D-4C77-9EE5-2C225DB95B0B}" dt="2020-11-04T16:40:36.817" v="988" actId="478"/>
          <ac:spMkLst>
            <pc:docMk/>
            <pc:sldMk cId="3538298233" sldId="274"/>
            <ac:spMk id="2" creationId="{41840854-72A4-4FBC-A84D-85A8517D0D27}"/>
          </ac:spMkLst>
        </pc:spChg>
        <pc:spChg chg="del">
          <ac:chgData name="Kang Wallter" userId="d5c269cbe9dbe8bc" providerId="LiveId" clId="{95AEBE58-481D-4C77-9EE5-2C225DB95B0B}" dt="2020-11-04T16:40:36.817" v="988" actId="478"/>
          <ac:spMkLst>
            <pc:docMk/>
            <pc:sldMk cId="3538298233" sldId="274"/>
            <ac:spMk id="3" creationId="{9FB704E0-1995-4C33-9FC1-5AA8C8EB74BB}"/>
          </ac:spMkLst>
        </pc:spChg>
        <pc:spChg chg="add mod">
          <ac:chgData name="Kang Wallter" userId="d5c269cbe9dbe8bc" providerId="LiveId" clId="{95AEBE58-481D-4C77-9EE5-2C225DB95B0B}" dt="2020-11-04T16:40:59.319" v="994" actId="403"/>
          <ac:spMkLst>
            <pc:docMk/>
            <pc:sldMk cId="3538298233" sldId="274"/>
            <ac:spMk id="5" creationId="{73ECF514-8B94-4431-95AB-8FF7FFC068B6}"/>
          </ac:spMkLst>
        </pc:spChg>
        <pc:picChg chg="add mod">
          <ac:chgData name="Kang Wallter" userId="d5c269cbe9dbe8bc" providerId="LiveId" clId="{95AEBE58-481D-4C77-9EE5-2C225DB95B0B}" dt="2020-11-04T16:41:19.068" v="998" actId="14100"/>
          <ac:picMkLst>
            <pc:docMk/>
            <pc:sldMk cId="3538298233" sldId="274"/>
            <ac:picMk id="6" creationId="{5965260B-4CD0-4241-AB8C-F10542029249}"/>
          </ac:picMkLst>
        </pc:picChg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3645808818" sldId="274"/>
        </pc:sldMkLst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2099675346" sldId="275"/>
        </pc:sldMkLst>
      </pc:sldChg>
      <pc:sldChg chg="addSp delSp modSp new mod">
        <pc:chgData name="Kang Wallter" userId="d5c269cbe9dbe8bc" providerId="LiveId" clId="{95AEBE58-481D-4C77-9EE5-2C225DB95B0B}" dt="2020-11-04T16:42:05.321" v="1027" actId="1076"/>
        <pc:sldMkLst>
          <pc:docMk/>
          <pc:sldMk cId="2859978895" sldId="275"/>
        </pc:sldMkLst>
        <pc:spChg chg="mod">
          <ac:chgData name="Kang Wallter" userId="d5c269cbe9dbe8bc" providerId="LiveId" clId="{95AEBE58-481D-4C77-9EE5-2C225DB95B0B}" dt="2020-11-04T16:41:29.306" v="1020" actId="20577"/>
          <ac:spMkLst>
            <pc:docMk/>
            <pc:sldMk cId="2859978895" sldId="275"/>
            <ac:spMk id="2" creationId="{6D8F4664-8F3F-4ECA-A9FE-CC53E9DC09ED}"/>
          </ac:spMkLst>
        </pc:spChg>
        <pc:spChg chg="del">
          <ac:chgData name="Kang Wallter" userId="d5c269cbe9dbe8bc" providerId="LiveId" clId="{95AEBE58-481D-4C77-9EE5-2C225DB95B0B}" dt="2020-11-04T16:41:41.184" v="1021" actId="478"/>
          <ac:spMkLst>
            <pc:docMk/>
            <pc:sldMk cId="2859978895" sldId="275"/>
            <ac:spMk id="3" creationId="{04CA9EAD-68B9-48F5-A2EA-FF17920C5C17}"/>
          </ac:spMkLst>
        </pc:spChg>
        <pc:spChg chg="add mod">
          <ac:chgData name="Kang Wallter" userId="d5c269cbe9dbe8bc" providerId="LiveId" clId="{95AEBE58-481D-4C77-9EE5-2C225DB95B0B}" dt="2020-11-04T16:42:05.321" v="1027" actId="1076"/>
          <ac:spMkLst>
            <pc:docMk/>
            <pc:sldMk cId="2859978895" sldId="275"/>
            <ac:spMk id="5" creationId="{D5081F1B-69F7-4430-A84B-FC01069FBF3C}"/>
          </ac:spMkLst>
        </pc:spChg>
      </pc:sldChg>
      <pc:sldChg chg="addSp modSp new mod">
        <pc:chgData name="Kang Wallter" userId="d5c269cbe9dbe8bc" providerId="LiveId" clId="{95AEBE58-481D-4C77-9EE5-2C225DB95B0B}" dt="2020-11-04T16:46:58.946" v="1235" actId="14100"/>
        <pc:sldMkLst>
          <pc:docMk/>
          <pc:sldMk cId="3115084053" sldId="276"/>
        </pc:sldMkLst>
        <pc:spChg chg="mod">
          <ac:chgData name="Kang Wallter" userId="d5c269cbe9dbe8bc" providerId="LiveId" clId="{95AEBE58-481D-4C77-9EE5-2C225DB95B0B}" dt="2020-11-04T16:44:00.085" v="1068" actId="20577"/>
          <ac:spMkLst>
            <pc:docMk/>
            <pc:sldMk cId="3115084053" sldId="276"/>
            <ac:spMk id="2" creationId="{26FAA9BD-38E8-4D0D-9A8A-9AF7B15B8EAD}"/>
          </ac:spMkLst>
        </pc:spChg>
        <pc:spChg chg="mod">
          <ac:chgData name="Kang Wallter" userId="d5c269cbe9dbe8bc" providerId="LiveId" clId="{95AEBE58-481D-4C77-9EE5-2C225DB95B0B}" dt="2020-11-04T16:45:09.927" v="1216" actId="1076"/>
          <ac:spMkLst>
            <pc:docMk/>
            <pc:sldMk cId="3115084053" sldId="276"/>
            <ac:spMk id="3" creationId="{EC389BEB-9016-41E0-8762-E7B34B7AB2D6}"/>
          </ac:spMkLst>
        </pc:spChg>
        <pc:spChg chg="add mod">
          <ac:chgData name="Kang Wallter" userId="d5c269cbe9dbe8bc" providerId="LiveId" clId="{95AEBE58-481D-4C77-9EE5-2C225DB95B0B}" dt="2020-11-04T16:45:13.802" v="1218" actId="404"/>
          <ac:spMkLst>
            <pc:docMk/>
            <pc:sldMk cId="3115084053" sldId="276"/>
            <ac:spMk id="5" creationId="{D1C6D685-65A7-4803-A282-D7296304852F}"/>
          </ac:spMkLst>
        </pc:spChg>
        <pc:spChg chg="add mod">
          <ac:chgData name="Kang Wallter" userId="d5c269cbe9dbe8bc" providerId="LiveId" clId="{95AEBE58-481D-4C77-9EE5-2C225DB95B0B}" dt="2020-11-04T16:46:58.946" v="1235" actId="14100"/>
          <ac:spMkLst>
            <pc:docMk/>
            <pc:sldMk cId="3115084053" sldId="276"/>
            <ac:spMk id="6" creationId="{342911BE-987C-4ACE-8C65-69BF7961A76F}"/>
          </ac:spMkLst>
        </pc:spChg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4134038188" sldId="276"/>
        </pc:sldMkLst>
      </pc:sldChg>
      <pc:sldChg chg="modSp new mod">
        <pc:chgData name="Kang Wallter" userId="d5c269cbe9dbe8bc" providerId="LiveId" clId="{95AEBE58-481D-4C77-9EE5-2C225DB95B0B}" dt="2020-11-04T16:48:42.378" v="1717" actId="20577"/>
        <pc:sldMkLst>
          <pc:docMk/>
          <pc:sldMk cId="1833301181" sldId="277"/>
        </pc:sldMkLst>
        <pc:spChg chg="mod">
          <ac:chgData name="Kang Wallter" userId="d5c269cbe9dbe8bc" providerId="LiveId" clId="{95AEBE58-481D-4C77-9EE5-2C225DB95B0B}" dt="2020-11-04T16:47:20.261" v="1274"/>
          <ac:spMkLst>
            <pc:docMk/>
            <pc:sldMk cId="1833301181" sldId="277"/>
            <ac:spMk id="2" creationId="{E4C7BB12-A313-4F62-A81F-D72FFCB02A96}"/>
          </ac:spMkLst>
        </pc:spChg>
        <pc:spChg chg="mod">
          <ac:chgData name="Kang Wallter" userId="d5c269cbe9dbe8bc" providerId="LiveId" clId="{95AEBE58-481D-4C77-9EE5-2C225DB95B0B}" dt="2020-11-04T16:48:42.378" v="1717" actId="20577"/>
          <ac:spMkLst>
            <pc:docMk/>
            <pc:sldMk cId="1833301181" sldId="277"/>
            <ac:spMk id="3" creationId="{B3AA4546-4B1D-4CBE-B3A0-C7B38562346E}"/>
          </ac:spMkLst>
        </pc:spChg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2036733969" sldId="277"/>
        </pc:sldMkLst>
      </pc:sldChg>
      <pc:sldChg chg="addSp delSp modSp new mod">
        <pc:chgData name="Kang Wallter" userId="d5c269cbe9dbe8bc" providerId="LiveId" clId="{95AEBE58-481D-4C77-9EE5-2C225DB95B0B}" dt="2020-11-04T16:51:01.653" v="1739" actId="1076"/>
        <pc:sldMkLst>
          <pc:docMk/>
          <pc:sldMk cId="739900979" sldId="278"/>
        </pc:sldMkLst>
        <pc:spChg chg="del">
          <ac:chgData name="Kang Wallter" userId="d5c269cbe9dbe8bc" providerId="LiveId" clId="{95AEBE58-481D-4C77-9EE5-2C225DB95B0B}" dt="2020-11-04T16:49:17.295" v="1719" actId="478"/>
          <ac:spMkLst>
            <pc:docMk/>
            <pc:sldMk cId="739900979" sldId="278"/>
            <ac:spMk id="2" creationId="{665297C7-E835-40CE-AAEC-E9CFE3F18E25}"/>
          </ac:spMkLst>
        </pc:spChg>
        <pc:spChg chg="del">
          <ac:chgData name="Kang Wallter" userId="d5c269cbe9dbe8bc" providerId="LiveId" clId="{95AEBE58-481D-4C77-9EE5-2C225DB95B0B}" dt="2020-11-04T16:49:17.295" v="1719" actId="478"/>
          <ac:spMkLst>
            <pc:docMk/>
            <pc:sldMk cId="739900979" sldId="278"/>
            <ac:spMk id="3" creationId="{1FEC37A1-1D58-4DF8-819E-96EF4C545EFA}"/>
          </ac:spMkLst>
        </pc:spChg>
        <pc:spChg chg="add del mod">
          <ac:chgData name="Kang Wallter" userId="d5c269cbe9dbe8bc" providerId="LiveId" clId="{95AEBE58-481D-4C77-9EE5-2C225DB95B0B}" dt="2020-11-04T16:50:20.813" v="1732" actId="478"/>
          <ac:spMkLst>
            <pc:docMk/>
            <pc:sldMk cId="739900979" sldId="278"/>
            <ac:spMk id="5" creationId="{E45FB0B8-C433-40E3-B3F6-088F5884835D}"/>
          </ac:spMkLst>
        </pc:spChg>
        <pc:spChg chg="add del mod">
          <ac:chgData name="Kang Wallter" userId="d5c269cbe9dbe8bc" providerId="LiveId" clId="{95AEBE58-481D-4C77-9EE5-2C225DB95B0B}" dt="2020-11-04T16:50:20.813" v="1732" actId="478"/>
          <ac:spMkLst>
            <pc:docMk/>
            <pc:sldMk cId="739900979" sldId="278"/>
            <ac:spMk id="7" creationId="{CCDFE248-7217-4B58-ABFA-6D750705F2B2}"/>
          </ac:spMkLst>
        </pc:spChg>
        <pc:spChg chg="add mod">
          <ac:chgData name="Kang Wallter" userId="d5c269cbe9dbe8bc" providerId="LiveId" clId="{95AEBE58-481D-4C77-9EE5-2C225DB95B0B}" dt="2020-11-04T16:51:01.653" v="1739" actId="1076"/>
          <ac:spMkLst>
            <pc:docMk/>
            <pc:sldMk cId="739900979" sldId="278"/>
            <ac:spMk id="9" creationId="{5F2048E9-88A9-4306-B2AE-E12BD7881415}"/>
          </ac:spMkLst>
        </pc:spChg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1771429048" sldId="278"/>
        </pc:sldMkLst>
      </pc:sldChg>
      <pc:sldChg chg="addSp modSp new mod">
        <pc:chgData name="Kang Wallter" userId="d5c269cbe9dbe8bc" providerId="LiveId" clId="{95AEBE58-481D-4C77-9EE5-2C225DB95B0B}" dt="2020-11-04T16:53:23.372" v="2032" actId="1076"/>
        <pc:sldMkLst>
          <pc:docMk/>
          <pc:sldMk cId="2030644954" sldId="279"/>
        </pc:sldMkLst>
        <pc:spChg chg="mod">
          <ac:chgData name="Kang Wallter" userId="d5c269cbe9dbe8bc" providerId="LiveId" clId="{95AEBE58-481D-4C77-9EE5-2C225DB95B0B}" dt="2020-11-04T16:51:21.619" v="1788" actId="20577"/>
          <ac:spMkLst>
            <pc:docMk/>
            <pc:sldMk cId="2030644954" sldId="279"/>
            <ac:spMk id="2" creationId="{67C8FECC-39D8-4653-9AA3-EDA7A1B09E57}"/>
          </ac:spMkLst>
        </pc:spChg>
        <pc:spChg chg="mod">
          <ac:chgData name="Kang Wallter" userId="d5c269cbe9dbe8bc" providerId="LiveId" clId="{95AEBE58-481D-4C77-9EE5-2C225DB95B0B}" dt="2020-11-04T16:52:53.963" v="2026" actId="20577"/>
          <ac:spMkLst>
            <pc:docMk/>
            <pc:sldMk cId="2030644954" sldId="279"/>
            <ac:spMk id="3" creationId="{3DE9A143-A3D4-4990-AFEA-9B3E97D5AA67}"/>
          </ac:spMkLst>
        </pc:spChg>
        <pc:spChg chg="add mod">
          <ac:chgData name="Kang Wallter" userId="d5c269cbe9dbe8bc" providerId="LiveId" clId="{95AEBE58-481D-4C77-9EE5-2C225DB95B0B}" dt="2020-11-04T16:53:23.372" v="2032" actId="1076"/>
          <ac:spMkLst>
            <pc:docMk/>
            <pc:sldMk cId="2030644954" sldId="279"/>
            <ac:spMk id="6" creationId="{A5B14B58-1DC2-4CB9-A871-0F5A92E280A4}"/>
          </ac:spMkLst>
        </pc:spChg>
        <pc:picChg chg="add mod">
          <ac:chgData name="Kang Wallter" userId="d5c269cbe9dbe8bc" providerId="LiveId" clId="{95AEBE58-481D-4C77-9EE5-2C225DB95B0B}" dt="2020-11-04T16:53:07.283" v="2030" actId="1076"/>
          <ac:picMkLst>
            <pc:docMk/>
            <pc:sldMk cId="2030644954" sldId="279"/>
            <ac:picMk id="4" creationId="{F17BBE90-3D3B-4A1D-A183-537414972272}"/>
          </ac:picMkLst>
        </pc:picChg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2758913983" sldId="279"/>
        </pc:sldMkLst>
      </pc:sldChg>
      <pc:sldChg chg="addSp modSp new mod">
        <pc:chgData name="Kang Wallter" userId="d5c269cbe9dbe8bc" providerId="LiveId" clId="{95AEBE58-481D-4C77-9EE5-2C225DB95B0B}" dt="2020-11-04T16:56:26.890" v="2233" actId="14100"/>
        <pc:sldMkLst>
          <pc:docMk/>
          <pc:sldMk cId="111148598" sldId="280"/>
        </pc:sldMkLst>
        <pc:spChg chg="mod">
          <ac:chgData name="Kang Wallter" userId="d5c269cbe9dbe8bc" providerId="LiveId" clId="{95AEBE58-481D-4C77-9EE5-2C225DB95B0B}" dt="2020-11-04T16:54:15.213" v="2063"/>
          <ac:spMkLst>
            <pc:docMk/>
            <pc:sldMk cId="111148598" sldId="280"/>
            <ac:spMk id="2" creationId="{420F3649-81DB-4DB4-A50B-F5E8BA86DEBD}"/>
          </ac:spMkLst>
        </pc:spChg>
        <pc:spChg chg="mod">
          <ac:chgData name="Kang Wallter" userId="d5c269cbe9dbe8bc" providerId="LiveId" clId="{95AEBE58-481D-4C77-9EE5-2C225DB95B0B}" dt="2020-11-04T16:55:50.843" v="2226" actId="20577"/>
          <ac:spMkLst>
            <pc:docMk/>
            <pc:sldMk cId="111148598" sldId="280"/>
            <ac:spMk id="3" creationId="{845458C8-BFD4-43B2-A08B-7A43D0C5E883}"/>
          </ac:spMkLst>
        </pc:spChg>
        <pc:spChg chg="add mod">
          <ac:chgData name="Kang Wallter" userId="d5c269cbe9dbe8bc" providerId="LiveId" clId="{95AEBE58-481D-4C77-9EE5-2C225DB95B0B}" dt="2020-11-04T16:56:12.055" v="2230" actId="255"/>
          <ac:spMkLst>
            <pc:docMk/>
            <pc:sldMk cId="111148598" sldId="280"/>
            <ac:spMk id="5" creationId="{B91F3F0C-093A-4886-91EB-309116449FB0}"/>
          </ac:spMkLst>
        </pc:spChg>
        <pc:picChg chg="add mod">
          <ac:chgData name="Kang Wallter" userId="d5c269cbe9dbe8bc" providerId="LiveId" clId="{95AEBE58-481D-4C77-9EE5-2C225DB95B0B}" dt="2020-11-04T16:56:26.890" v="2233" actId="14100"/>
          <ac:picMkLst>
            <pc:docMk/>
            <pc:sldMk cId="111148598" sldId="280"/>
            <ac:picMk id="6" creationId="{B555C07B-E935-4E54-87DC-42B7DE09F5BA}"/>
          </ac:picMkLst>
        </pc:picChg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2293347914" sldId="280"/>
        </pc:sldMkLst>
      </pc:sldChg>
      <pc:sldChg chg="addSp modSp new mod">
        <pc:chgData name="Kang Wallter" userId="d5c269cbe9dbe8bc" providerId="LiveId" clId="{95AEBE58-481D-4C77-9EE5-2C225DB95B0B}" dt="2020-11-04T17:33:29.092" v="2502" actId="1076"/>
        <pc:sldMkLst>
          <pc:docMk/>
          <pc:sldMk cId="2566212774" sldId="281"/>
        </pc:sldMkLst>
        <pc:spChg chg="mod">
          <ac:chgData name="Kang Wallter" userId="d5c269cbe9dbe8bc" providerId="LiveId" clId="{95AEBE58-481D-4C77-9EE5-2C225DB95B0B}" dt="2020-11-04T16:56:37.971" v="2267" actId="20577"/>
          <ac:spMkLst>
            <pc:docMk/>
            <pc:sldMk cId="2566212774" sldId="281"/>
            <ac:spMk id="2" creationId="{531539EA-A476-4C50-8640-675CDA0C605E}"/>
          </ac:spMkLst>
        </pc:spChg>
        <pc:spChg chg="mod">
          <ac:chgData name="Kang Wallter" userId="d5c269cbe9dbe8bc" providerId="LiveId" clId="{95AEBE58-481D-4C77-9EE5-2C225DB95B0B}" dt="2020-11-04T17:33:15.095" v="2500" actId="20577"/>
          <ac:spMkLst>
            <pc:docMk/>
            <pc:sldMk cId="2566212774" sldId="281"/>
            <ac:spMk id="3" creationId="{A95960B4-3C8C-465D-87F6-74EA491C8DF4}"/>
          </ac:spMkLst>
        </pc:spChg>
        <pc:spChg chg="add mod">
          <ac:chgData name="Kang Wallter" userId="d5c269cbe9dbe8bc" providerId="LiveId" clId="{95AEBE58-481D-4C77-9EE5-2C225DB95B0B}" dt="2020-11-04T17:33:29.092" v="2502" actId="1076"/>
          <ac:spMkLst>
            <pc:docMk/>
            <pc:sldMk cId="2566212774" sldId="281"/>
            <ac:spMk id="5" creationId="{BD5D9A21-2724-48B2-BB76-2C1A65104C43}"/>
          </ac:spMkLst>
        </pc:spChg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2632633575" sldId="281"/>
        </pc:sldMkLst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1010690211" sldId="282"/>
        </pc:sldMkLst>
      </pc:sldChg>
      <pc:sldChg chg="addSp delSp modSp new mod">
        <pc:chgData name="Kang Wallter" userId="d5c269cbe9dbe8bc" providerId="LiveId" clId="{95AEBE58-481D-4C77-9EE5-2C225DB95B0B}" dt="2020-11-04T17:34:50.994" v="2519" actId="1076"/>
        <pc:sldMkLst>
          <pc:docMk/>
          <pc:sldMk cId="1486243638" sldId="282"/>
        </pc:sldMkLst>
        <pc:spChg chg="del">
          <ac:chgData name="Kang Wallter" userId="d5c269cbe9dbe8bc" providerId="LiveId" clId="{95AEBE58-481D-4C77-9EE5-2C225DB95B0B}" dt="2020-11-04T17:33:43.133" v="2504" actId="478"/>
          <ac:spMkLst>
            <pc:docMk/>
            <pc:sldMk cId="1486243638" sldId="282"/>
            <ac:spMk id="2" creationId="{1D116CD4-B860-492F-BE3A-6181B6C020D7}"/>
          </ac:spMkLst>
        </pc:spChg>
        <pc:spChg chg="del">
          <ac:chgData name="Kang Wallter" userId="d5c269cbe9dbe8bc" providerId="LiveId" clId="{95AEBE58-481D-4C77-9EE5-2C225DB95B0B}" dt="2020-11-04T17:33:43.133" v="2504" actId="478"/>
          <ac:spMkLst>
            <pc:docMk/>
            <pc:sldMk cId="1486243638" sldId="282"/>
            <ac:spMk id="3" creationId="{29C70532-7218-4092-8938-4719D57DBB2E}"/>
          </ac:spMkLst>
        </pc:spChg>
        <pc:spChg chg="add mod">
          <ac:chgData name="Kang Wallter" userId="d5c269cbe9dbe8bc" providerId="LiveId" clId="{95AEBE58-481D-4C77-9EE5-2C225DB95B0B}" dt="2020-11-04T17:34:00.650" v="2508"/>
          <ac:spMkLst>
            <pc:docMk/>
            <pc:sldMk cId="1486243638" sldId="282"/>
            <ac:spMk id="5" creationId="{416F5733-6DA3-4070-A611-75F5A7EAA0EA}"/>
          </ac:spMkLst>
        </pc:spChg>
        <pc:spChg chg="add mod">
          <ac:chgData name="Kang Wallter" userId="d5c269cbe9dbe8bc" providerId="LiveId" clId="{95AEBE58-481D-4C77-9EE5-2C225DB95B0B}" dt="2020-11-04T17:34:05.393" v="2510" actId="1076"/>
          <ac:spMkLst>
            <pc:docMk/>
            <pc:sldMk cId="1486243638" sldId="282"/>
            <ac:spMk id="7" creationId="{4F0C4F67-D9E0-434F-8EF2-75AA5EC02B94}"/>
          </ac:spMkLst>
        </pc:spChg>
        <pc:spChg chg="add mod">
          <ac:chgData name="Kang Wallter" userId="d5c269cbe9dbe8bc" providerId="LiveId" clId="{95AEBE58-481D-4C77-9EE5-2C225DB95B0B}" dt="2020-11-04T17:34:30.362" v="2514" actId="14100"/>
          <ac:spMkLst>
            <pc:docMk/>
            <pc:sldMk cId="1486243638" sldId="282"/>
            <ac:spMk id="9" creationId="{BA36F6B0-15A1-42C6-B45C-DEDFB3788FDC}"/>
          </ac:spMkLst>
        </pc:spChg>
        <pc:picChg chg="add mod">
          <ac:chgData name="Kang Wallter" userId="d5c269cbe9dbe8bc" providerId="LiveId" clId="{95AEBE58-481D-4C77-9EE5-2C225DB95B0B}" dt="2020-11-04T17:34:43.381" v="2517" actId="1076"/>
          <ac:picMkLst>
            <pc:docMk/>
            <pc:sldMk cId="1486243638" sldId="282"/>
            <ac:picMk id="10" creationId="{B62C78CB-C321-4934-A7F4-C61473EA0233}"/>
          </ac:picMkLst>
        </pc:picChg>
        <pc:picChg chg="add mod">
          <ac:chgData name="Kang Wallter" userId="d5c269cbe9dbe8bc" providerId="LiveId" clId="{95AEBE58-481D-4C77-9EE5-2C225DB95B0B}" dt="2020-11-04T17:34:50.994" v="2519" actId="1076"/>
          <ac:picMkLst>
            <pc:docMk/>
            <pc:sldMk cId="1486243638" sldId="282"/>
            <ac:picMk id="11" creationId="{04986A12-5FD7-4BAA-81E4-4D1D9D0456AC}"/>
          </ac:picMkLst>
        </pc:picChg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1259573569" sldId="283"/>
        </pc:sldMkLst>
      </pc:sldChg>
      <pc:sldChg chg="addSp modSp new mod">
        <pc:chgData name="Kang Wallter" userId="d5c269cbe9dbe8bc" providerId="LiveId" clId="{95AEBE58-481D-4C77-9EE5-2C225DB95B0B}" dt="2020-11-04T17:42:32.311" v="2730" actId="1076"/>
        <pc:sldMkLst>
          <pc:docMk/>
          <pc:sldMk cId="1454902829" sldId="283"/>
        </pc:sldMkLst>
        <pc:spChg chg="mod">
          <ac:chgData name="Kang Wallter" userId="d5c269cbe9dbe8bc" providerId="LiveId" clId="{95AEBE58-481D-4C77-9EE5-2C225DB95B0B}" dt="2020-11-04T17:35:07.446" v="2568" actId="20577"/>
          <ac:spMkLst>
            <pc:docMk/>
            <pc:sldMk cId="1454902829" sldId="283"/>
            <ac:spMk id="2" creationId="{9E0FC4FF-2F71-4A02-9935-A73190E8D4D4}"/>
          </ac:spMkLst>
        </pc:spChg>
        <pc:spChg chg="mod">
          <ac:chgData name="Kang Wallter" userId="d5c269cbe9dbe8bc" providerId="LiveId" clId="{95AEBE58-481D-4C77-9EE5-2C225DB95B0B}" dt="2020-11-04T17:35:56.394" v="2722" actId="20577"/>
          <ac:spMkLst>
            <pc:docMk/>
            <pc:sldMk cId="1454902829" sldId="283"/>
            <ac:spMk id="3" creationId="{31C48CE5-DC65-4ABF-A608-5D0CC2551762}"/>
          </ac:spMkLst>
        </pc:spChg>
        <pc:spChg chg="add mod">
          <ac:chgData name="Kang Wallter" userId="d5c269cbe9dbe8bc" providerId="LiveId" clId="{95AEBE58-481D-4C77-9EE5-2C225DB95B0B}" dt="2020-11-04T17:42:18.091" v="2728" actId="1076"/>
          <ac:spMkLst>
            <pc:docMk/>
            <pc:sldMk cId="1454902829" sldId="283"/>
            <ac:spMk id="6" creationId="{9AA168D7-5B88-40AE-A7F3-823F8775000E}"/>
          </ac:spMkLst>
        </pc:spChg>
        <pc:picChg chg="add mod">
          <ac:chgData name="Kang Wallter" userId="d5c269cbe9dbe8bc" providerId="LiveId" clId="{95AEBE58-481D-4C77-9EE5-2C225DB95B0B}" dt="2020-11-04T17:36:14.952" v="2724" actId="1076"/>
          <ac:picMkLst>
            <pc:docMk/>
            <pc:sldMk cId="1454902829" sldId="283"/>
            <ac:picMk id="4" creationId="{ADB833FC-D745-4E1A-91F6-08B45361056B}"/>
          </ac:picMkLst>
        </pc:picChg>
        <pc:picChg chg="add mod">
          <ac:chgData name="Kang Wallter" userId="d5c269cbe9dbe8bc" providerId="LiveId" clId="{95AEBE58-481D-4C77-9EE5-2C225DB95B0B}" dt="2020-11-04T17:42:32.311" v="2730" actId="1076"/>
          <ac:picMkLst>
            <pc:docMk/>
            <pc:sldMk cId="1454902829" sldId="283"/>
            <ac:picMk id="7" creationId="{6F338670-9883-4F35-8F2B-A5FA9E4B8C4D}"/>
          </ac:picMkLst>
        </pc:picChg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290824505" sldId="284"/>
        </pc:sldMkLst>
      </pc:sldChg>
      <pc:sldChg chg="addSp modSp new mod">
        <pc:chgData name="Kang Wallter" userId="d5c269cbe9dbe8bc" providerId="LiveId" clId="{95AEBE58-481D-4C77-9EE5-2C225DB95B0B}" dt="2020-11-04T17:44:48.862" v="2922" actId="14100"/>
        <pc:sldMkLst>
          <pc:docMk/>
          <pc:sldMk cId="925647833" sldId="284"/>
        </pc:sldMkLst>
        <pc:spChg chg="mod">
          <ac:chgData name="Kang Wallter" userId="d5c269cbe9dbe8bc" providerId="LiveId" clId="{95AEBE58-481D-4C77-9EE5-2C225DB95B0B}" dt="2020-11-04T17:42:54.940" v="2768" actId="20577"/>
          <ac:spMkLst>
            <pc:docMk/>
            <pc:sldMk cId="925647833" sldId="284"/>
            <ac:spMk id="2" creationId="{95B67EAD-5B88-4148-983F-F91B368343DA}"/>
          </ac:spMkLst>
        </pc:spChg>
        <pc:spChg chg="mod">
          <ac:chgData name="Kang Wallter" userId="d5c269cbe9dbe8bc" providerId="LiveId" clId="{95AEBE58-481D-4C77-9EE5-2C225DB95B0B}" dt="2020-11-04T17:44:24.722" v="2917" actId="20577"/>
          <ac:spMkLst>
            <pc:docMk/>
            <pc:sldMk cId="925647833" sldId="284"/>
            <ac:spMk id="3" creationId="{B6F61545-E835-443A-B7E6-729D916ED1C5}"/>
          </ac:spMkLst>
        </pc:spChg>
        <pc:spChg chg="add mod">
          <ac:chgData name="Kang Wallter" userId="d5c269cbe9dbe8bc" providerId="LiveId" clId="{95AEBE58-481D-4C77-9EE5-2C225DB95B0B}" dt="2020-11-04T17:43:54.573" v="2845" actId="1076"/>
          <ac:spMkLst>
            <pc:docMk/>
            <pc:sldMk cId="925647833" sldId="284"/>
            <ac:spMk id="5" creationId="{CCFDE679-A6FC-4B8E-9DD4-890B12D8F61D}"/>
          </ac:spMkLst>
        </pc:spChg>
        <pc:spChg chg="add mod">
          <ac:chgData name="Kang Wallter" userId="d5c269cbe9dbe8bc" providerId="LiveId" clId="{95AEBE58-481D-4C77-9EE5-2C225DB95B0B}" dt="2020-11-04T17:44:48.862" v="2922" actId="14100"/>
          <ac:spMkLst>
            <pc:docMk/>
            <pc:sldMk cId="925647833" sldId="284"/>
            <ac:spMk id="7" creationId="{00BFA2E2-3BC5-4561-ABDA-147324424CB7}"/>
          </ac:spMkLst>
        </pc:spChg>
        <pc:picChg chg="add mod">
          <ac:chgData name="Kang Wallter" userId="d5c269cbe9dbe8bc" providerId="LiveId" clId="{95AEBE58-481D-4C77-9EE5-2C225DB95B0B}" dt="2020-11-04T17:44:45.943" v="2921" actId="1076"/>
          <ac:picMkLst>
            <pc:docMk/>
            <pc:sldMk cId="925647833" sldId="284"/>
            <ac:picMk id="8" creationId="{21882342-C91F-4D32-8CF9-31A95E2C8F95}"/>
          </ac:picMkLst>
        </pc:picChg>
      </pc:sldChg>
      <pc:sldChg chg="addSp modSp new mod">
        <pc:chgData name="Kang Wallter" userId="d5c269cbe9dbe8bc" providerId="LiveId" clId="{95AEBE58-481D-4C77-9EE5-2C225DB95B0B}" dt="2020-11-04T17:46:48.079" v="3122" actId="1076"/>
        <pc:sldMkLst>
          <pc:docMk/>
          <pc:sldMk cId="2362276282" sldId="285"/>
        </pc:sldMkLst>
        <pc:spChg chg="mod">
          <ac:chgData name="Kang Wallter" userId="d5c269cbe9dbe8bc" providerId="LiveId" clId="{95AEBE58-481D-4C77-9EE5-2C225DB95B0B}" dt="2020-11-04T17:45:02.023" v="2948" actId="20577"/>
          <ac:spMkLst>
            <pc:docMk/>
            <pc:sldMk cId="2362276282" sldId="285"/>
            <ac:spMk id="2" creationId="{960AE9FB-7AB1-4999-A9D8-645B8E1643FB}"/>
          </ac:spMkLst>
        </pc:spChg>
        <pc:spChg chg="mod">
          <ac:chgData name="Kang Wallter" userId="d5c269cbe9dbe8bc" providerId="LiveId" clId="{95AEBE58-481D-4C77-9EE5-2C225DB95B0B}" dt="2020-11-04T17:46:42.365" v="3121" actId="20577"/>
          <ac:spMkLst>
            <pc:docMk/>
            <pc:sldMk cId="2362276282" sldId="285"/>
            <ac:spMk id="3" creationId="{51AB4E5B-96E0-4F8B-85ED-44B6DAC16655}"/>
          </ac:spMkLst>
        </pc:spChg>
        <pc:spChg chg="add mod">
          <ac:chgData name="Kang Wallter" userId="d5c269cbe9dbe8bc" providerId="LiveId" clId="{95AEBE58-481D-4C77-9EE5-2C225DB95B0B}" dt="2020-11-04T17:46:48.079" v="3122" actId="1076"/>
          <ac:spMkLst>
            <pc:docMk/>
            <pc:sldMk cId="2362276282" sldId="285"/>
            <ac:spMk id="5" creationId="{DD7F8B09-21BD-4C74-8650-A0946ADB7644}"/>
          </ac:spMkLst>
        </pc:spChg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2497184569" sldId="285"/>
        </pc:sldMkLst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668297571" sldId="286"/>
        </pc:sldMkLst>
      </pc:sldChg>
      <pc:sldChg chg="addSp delSp modSp new mod">
        <pc:chgData name="Kang Wallter" userId="d5c269cbe9dbe8bc" providerId="LiveId" clId="{95AEBE58-481D-4C77-9EE5-2C225DB95B0B}" dt="2020-11-04T17:51:50.903" v="3167" actId="1076"/>
        <pc:sldMkLst>
          <pc:docMk/>
          <pc:sldMk cId="2171256607" sldId="286"/>
        </pc:sldMkLst>
        <pc:spChg chg="mod">
          <ac:chgData name="Kang Wallter" userId="d5c269cbe9dbe8bc" providerId="LiveId" clId="{95AEBE58-481D-4C77-9EE5-2C225DB95B0B}" dt="2020-11-04T17:47:03.213" v="3157" actId="20577"/>
          <ac:spMkLst>
            <pc:docMk/>
            <pc:sldMk cId="2171256607" sldId="286"/>
            <ac:spMk id="2" creationId="{69238A70-6AD4-468A-B6DA-9E40EBFF3C05}"/>
          </ac:spMkLst>
        </pc:spChg>
        <pc:spChg chg="del">
          <ac:chgData name="Kang Wallter" userId="d5c269cbe9dbe8bc" providerId="LiveId" clId="{95AEBE58-481D-4C77-9EE5-2C225DB95B0B}" dt="2020-11-04T17:47:08.731" v="3158" actId="478"/>
          <ac:spMkLst>
            <pc:docMk/>
            <pc:sldMk cId="2171256607" sldId="286"/>
            <ac:spMk id="3" creationId="{369135C2-6689-4D7B-A62F-3079A4B86460}"/>
          </ac:spMkLst>
        </pc:spChg>
        <pc:spChg chg="add mod">
          <ac:chgData name="Kang Wallter" userId="d5c269cbe9dbe8bc" providerId="LiveId" clId="{95AEBE58-481D-4C77-9EE5-2C225DB95B0B}" dt="2020-11-04T17:51:28.245" v="3161" actId="1076"/>
          <ac:spMkLst>
            <pc:docMk/>
            <pc:sldMk cId="2171256607" sldId="286"/>
            <ac:spMk id="5" creationId="{452DBD37-30BE-48E9-B93B-446B2EAF8D4C}"/>
          </ac:spMkLst>
        </pc:spChg>
        <pc:spChg chg="add mod">
          <ac:chgData name="Kang Wallter" userId="d5c269cbe9dbe8bc" providerId="LiveId" clId="{95AEBE58-481D-4C77-9EE5-2C225DB95B0B}" dt="2020-11-04T17:51:50.903" v="3167" actId="1076"/>
          <ac:spMkLst>
            <pc:docMk/>
            <pc:sldMk cId="2171256607" sldId="286"/>
            <ac:spMk id="8" creationId="{588CCF18-2BD4-4184-BB46-F68A5CC8BBE6}"/>
          </ac:spMkLst>
        </pc:spChg>
        <pc:picChg chg="add mod">
          <ac:chgData name="Kang Wallter" userId="d5c269cbe9dbe8bc" providerId="LiveId" clId="{95AEBE58-481D-4C77-9EE5-2C225DB95B0B}" dt="2020-11-04T17:51:38.881" v="3165" actId="1076"/>
          <ac:picMkLst>
            <pc:docMk/>
            <pc:sldMk cId="2171256607" sldId="286"/>
            <ac:picMk id="6" creationId="{68FF3B45-EE4D-4523-8F20-33C5771677A0}"/>
          </ac:picMkLst>
        </pc:picChg>
      </pc:sldChg>
      <pc:sldChg chg="new del">
        <pc:chgData name="Kang Wallter" userId="d5c269cbe9dbe8bc" providerId="LiveId" clId="{95AEBE58-481D-4C77-9EE5-2C225DB95B0B}" dt="2020-11-04T17:52:12.955" v="3169" actId="47"/>
        <pc:sldMkLst>
          <pc:docMk/>
          <pc:sldMk cId="933807967" sldId="287"/>
        </pc:sldMkLst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3423108282" sldId="287"/>
        </pc:sldMkLst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101532222" sldId="288"/>
        </pc:sldMkLst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3740752067" sldId="289"/>
        </pc:sldMkLst>
      </pc:sldChg>
    </pc:docChg>
  </pc:docChgLst>
  <pc:docChgLst>
    <pc:chgData name="Kang Wallter" userId="d5c269cbe9dbe8bc" providerId="LiveId" clId="{11196821-CEE2-4914-AB28-310E4CB9AF4E}"/>
    <pc:docChg chg="undo custSel addSld delSld modSld sldOrd">
      <pc:chgData name="Kang Wallter" userId="d5c269cbe9dbe8bc" providerId="LiveId" clId="{11196821-CEE2-4914-AB28-310E4CB9AF4E}" dt="2020-11-03T12:40:25.185" v="7825" actId="680"/>
      <pc:docMkLst>
        <pc:docMk/>
      </pc:docMkLst>
      <pc:sldChg chg="modSp mod">
        <pc:chgData name="Kang Wallter" userId="d5c269cbe9dbe8bc" providerId="LiveId" clId="{11196821-CEE2-4914-AB28-310E4CB9AF4E}" dt="2020-11-03T01:33:18.916" v="1" actId="20577"/>
        <pc:sldMkLst>
          <pc:docMk/>
          <pc:sldMk cId="464038844" sldId="256"/>
        </pc:sldMkLst>
        <pc:spChg chg="mod">
          <ac:chgData name="Kang Wallter" userId="d5c269cbe9dbe8bc" providerId="LiveId" clId="{11196821-CEE2-4914-AB28-310E4CB9AF4E}" dt="2020-11-03T01:33:18.916" v="1" actId="20577"/>
          <ac:spMkLst>
            <pc:docMk/>
            <pc:sldMk cId="464038844" sldId="256"/>
            <ac:spMk id="3" creationId="{72B5A044-8929-43D1-916F-AA322DD23853}"/>
          </ac:spMkLst>
        </pc:spChg>
      </pc:sldChg>
      <pc:sldChg chg="addSp delSp modSp mod">
        <pc:chgData name="Kang Wallter" userId="d5c269cbe9dbe8bc" providerId="LiveId" clId="{11196821-CEE2-4914-AB28-310E4CB9AF4E}" dt="2020-11-03T03:01:10.941" v="2651" actId="20577"/>
        <pc:sldMkLst>
          <pc:docMk/>
          <pc:sldMk cId="2892482948" sldId="259"/>
        </pc:sldMkLst>
        <pc:spChg chg="mod">
          <ac:chgData name="Kang Wallter" userId="d5c269cbe9dbe8bc" providerId="LiveId" clId="{11196821-CEE2-4914-AB28-310E4CB9AF4E}" dt="2020-11-03T03:01:10.941" v="2651" actId="20577"/>
          <ac:spMkLst>
            <pc:docMk/>
            <pc:sldMk cId="2892482948" sldId="259"/>
            <ac:spMk id="2" creationId="{170E7A63-16BC-4647-8E94-AC2F4883C2F5}"/>
          </ac:spMkLst>
        </pc:spChg>
        <pc:spChg chg="mod">
          <ac:chgData name="Kang Wallter" userId="d5c269cbe9dbe8bc" providerId="LiveId" clId="{11196821-CEE2-4914-AB28-310E4CB9AF4E}" dt="2020-11-03T01:39:21.071" v="822" actId="20577"/>
          <ac:spMkLst>
            <pc:docMk/>
            <pc:sldMk cId="2892482948" sldId="259"/>
            <ac:spMk id="3" creationId="{AA923929-DB29-4318-8BF9-38C9FE770293}"/>
          </ac:spMkLst>
        </pc:spChg>
        <pc:picChg chg="del">
          <ac:chgData name="Kang Wallter" userId="d5c269cbe9dbe8bc" providerId="LiveId" clId="{11196821-CEE2-4914-AB28-310E4CB9AF4E}" dt="2020-11-03T01:37:20.786" v="623" actId="478"/>
          <ac:picMkLst>
            <pc:docMk/>
            <pc:sldMk cId="2892482948" sldId="259"/>
            <ac:picMk id="4" creationId="{C5739BEC-2F1D-415F-9641-B0A842692B00}"/>
          </ac:picMkLst>
        </pc:picChg>
        <pc:picChg chg="add del mod">
          <ac:chgData name="Kang Wallter" userId="d5c269cbe9dbe8bc" providerId="LiveId" clId="{11196821-CEE2-4914-AB28-310E4CB9AF4E}" dt="2020-11-03T01:41:00.574" v="824" actId="21"/>
          <ac:picMkLst>
            <pc:docMk/>
            <pc:sldMk cId="2892482948" sldId="259"/>
            <ac:picMk id="5" creationId="{27CF386B-B316-438D-A9A1-87EE950E819B}"/>
          </ac:picMkLst>
        </pc:picChg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1888137689" sldId="260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3142805087" sldId="261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3935753546" sldId="262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3793383870" sldId="263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2601501635" sldId="264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2765671580" sldId="265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2098816494" sldId="266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1047797897" sldId="267"/>
        </pc:sldMkLst>
      </pc:sldChg>
      <pc:sldChg chg="modSp mod">
        <pc:chgData name="Kang Wallter" userId="d5c269cbe9dbe8bc" providerId="LiveId" clId="{11196821-CEE2-4914-AB28-310E4CB9AF4E}" dt="2020-11-03T01:34:37.020" v="281" actId="20577"/>
        <pc:sldMkLst>
          <pc:docMk/>
          <pc:sldMk cId="4151769368" sldId="268"/>
        </pc:sldMkLst>
        <pc:spChg chg="mod">
          <ac:chgData name="Kang Wallter" userId="d5c269cbe9dbe8bc" providerId="LiveId" clId="{11196821-CEE2-4914-AB28-310E4CB9AF4E}" dt="2020-11-03T01:34:37.020" v="281" actId="20577"/>
          <ac:spMkLst>
            <pc:docMk/>
            <pc:sldMk cId="4151769368" sldId="268"/>
            <ac:spMk id="3" creationId="{CFF53208-72A2-4ACF-8C8F-A8BE237B27BD}"/>
          </ac:spMkLst>
        </pc:spChg>
      </pc:sldChg>
      <pc:sldChg chg="addSp modSp new mod">
        <pc:chgData name="Kang Wallter" userId="d5c269cbe9dbe8bc" providerId="LiveId" clId="{11196821-CEE2-4914-AB28-310E4CB9AF4E}" dt="2020-11-03T02:17:59.047" v="1071" actId="20577"/>
        <pc:sldMkLst>
          <pc:docMk/>
          <pc:sldMk cId="3293450236" sldId="269"/>
        </pc:sldMkLst>
        <pc:spChg chg="mod">
          <ac:chgData name="Kang Wallter" userId="d5c269cbe9dbe8bc" providerId="LiveId" clId="{11196821-CEE2-4914-AB28-310E4CB9AF4E}" dt="2020-11-03T01:41:06.655" v="848" actId="20577"/>
          <ac:spMkLst>
            <pc:docMk/>
            <pc:sldMk cId="3293450236" sldId="269"/>
            <ac:spMk id="2" creationId="{890E4AF4-7775-41D8-A3F2-C6B1A4EC7EDA}"/>
          </ac:spMkLst>
        </pc:spChg>
        <pc:spChg chg="mod">
          <ac:chgData name="Kang Wallter" userId="d5c269cbe9dbe8bc" providerId="LiveId" clId="{11196821-CEE2-4914-AB28-310E4CB9AF4E}" dt="2020-11-03T02:17:59.047" v="1071" actId="20577"/>
          <ac:spMkLst>
            <pc:docMk/>
            <pc:sldMk cId="3293450236" sldId="269"/>
            <ac:spMk id="3" creationId="{A53B2334-330E-4E7E-BBFB-60C05E3A5A65}"/>
          </ac:spMkLst>
        </pc:spChg>
        <pc:picChg chg="add mod">
          <ac:chgData name="Kang Wallter" userId="d5c269cbe9dbe8bc" providerId="LiveId" clId="{11196821-CEE2-4914-AB28-310E4CB9AF4E}" dt="2020-11-03T02:16:03.875" v="855" actId="1076"/>
          <ac:picMkLst>
            <pc:docMk/>
            <pc:sldMk cId="3293450236" sldId="269"/>
            <ac:picMk id="4" creationId="{8A39CB46-F0A1-4C4B-AFFC-A4D1CFF2FBC1}"/>
          </ac:picMkLst>
        </pc:picChg>
      </pc:sldChg>
      <pc:sldChg chg="addSp modSp new mod">
        <pc:chgData name="Kang Wallter" userId="d5c269cbe9dbe8bc" providerId="LiveId" clId="{11196821-CEE2-4914-AB28-310E4CB9AF4E}" dt="2020-11-03T02:21:10.525" v="1459" actId="20577"/>
        <pc:sldMkLst>
          <pc:docMk/>
          <pc:sldMk cId="774642302" sldId="270"/>
        </pc:sldMkLst>
        <pc:spChg chg="mod">
          <ac:chgData name="Kang Wallter" userId="d5c269cbe9dbe8bc" providerId="LiveId" clId="{11196821-CEE2-4914-AB28-310E4CB9AF4E}" dt="2020-11-03T02:18:27.464" v="1112" actId="20577"/>
          <ac:spMkLst>
            <pc:docMk/>
            <pc:sldMk cId="774642302" sldId="270"/>
            <ac:spMk id="2" creationId="{C8B31A2B-5719-4061-AD2D-CF2569892294}"/>
          </ac:spMkLst>
        </pc:spChg>
        <pc:spChg chg="mod">
          <ac:chgData name="Kang Wallter" userId="d5c269cbe9dbe8bc" providerId="LiveId" clId="{11196821-CEE2-4914-AB28-310E4CB9AF4E}" dt="2020-11-03T02:19:31.684" v="1418" actId="20577"/>
          <ac:spMkLst>
            <pc:docMk/>
            <pc:sldMk cId="774642302" sldId="270"/>
            <ac:spMk id="3" creationId="{75213C9F-B581-4387-8E65-B6E052451BBF}"/>
          </ac:spMkLst>
        </pc:spChg>
        <pc:spChg chg="add mod">
          <ac:chgData name="Kang Wallter" userId="d5c269cbe9dbe8bc" providerId="LiveId" clId="{11196821-CEE2-4914-AB28-310E4CB9AF4E}" dt="2020-11-03T02:20:38.535" v="1442" actId="14100"/>
          <ac:spMkLst>
            <pc:docMk/>
            <pc:sldMk cId="774642302" sldId="270"/>
            <ac:spMk id="7" creationId="{B2D16562-85DE-45FB-A863-E4B126901649}"/>
          </ac:spMkLst>
        </pc:spChg>
        <pc:spChg chg="add mod">
          <ac:chgData name="Kang Wallter" userId="d5c269cbe9dbe8bc" providerId="LiveId" clId="{11196821-CEE2-4914-AB28-310E4CB9AF4E}" dt="2020-11-03T02:20:46.567" v="1444" actId="1076"/>
          <ac:spMkLst>
            <pc:docMk/>
            <pc:sldMk cId="774642302" sldId="270"/>
            <ac:spMk id="9" creationId="{597E9553-8C15-4107-9D4A-03C69A84C7D1}"/>
          </ac:spMkLst>
        </pc:spChg>
        <pc:spChg chg="add mod">
          <ac:chgData name="Kang Wallter" userId="d5c269cbe9dbe8bc" providerId="LiveId" clId="{11196821-CEE2-4914-AB28-310E4CB9AF4E}" dt="2020-11-03T02:20:51.220" v="1446" actId="1076"/>
          <ac:spMkLst>
            <pc:docMk/>
            <pc:sldMk cId="774642302" sldId="270"/>
            <ac:spMk id="11" creationId="{7C619D1B-978C-4685-8BE0-539604BB451E}"/>
          </ac:spMkLst>
        </pc:spChg>
        <pc:spChg chg="add mod">
          <ac:chgData name="Kang Wallter" userId="d5c269cbe9dbe8bc" providerId="LiveId" clId="{11196821-CEE2-4914-AB28-310E4CB9AF4E}" dt="2020-11-03T02:20:55.596" v="1448" actId="1076"/>
          <ac:spMkLst>
            <pc:docMk/>
            <pc:sldMk cId="774642302" sldId="270"/>
            <ac:spMk id="13" creationId="{ABABE1C4-2B28-4605-88E3-05CCCBA6067C}"/>
          </ac:spMkLst>
        </pc:spChg>
        <pc:spChg chg="add mod">
          <ac:chgData name="Kang Wallter" userId="d5c269cbe9dbe8bc" providerId="LiveId" clId="{11196821-CEE2-4914-AB28-310E4CB9AF4E}" dt="2020-11-03T02:21:10.525" v="1459" actId="20577"/>
          <ac:spMkLst>
            <pc:docMk/>
            <pc:sldMk cId="774642302" sldId="270"/>
            <ac:spMk id="15" creationId="{2DEAB106-B076-4A26-9571-55DA5E28EB68}"/>
          </ac:spMkLst>
        </pc:spChg>
        <pc:picChg chg="add mod">
          <ac:chgData name="Kang Wallter" userId="d5c269cbe9dbe8bc" providerId="LiveId" clId="{11196821-CEE2-4914-AB28-310E4CB9AF4E}" dt="2020-11-03T02:19:52.200" v="1426" actId="1076"/>
          <ac:picMkLst>
            <pc:docMk/>
            <pc:sldMk cId="774642302" sldId="270"/>
            <ac:picMk id="4" creationId="{82EB4E51-9B4A-4E5B-8DFE-CF4C38F2CA61}"/>
          </ac:picMkLst>
        </pc:picChg>
        <pc:picChg chg="add mod">
          <ac:chgData name="Kang Wallter" userId="d5c269cbe9dbe8bc" providerId="LiveId" clId="{11196821-CEE2-4914-AB28-310E4CB9AF4E}" dt="2020-11-03T02:19:49.739" v="1425" actId="14100"/>
          <ac:picMkLst>
            <pc:docMk/>
            <pc:sldMk cId="774642302" sldId="270"/>
            <ac:picMk id="6" creationId="{39E65ACF-434F-488B-BAE2-6FCA46A80D15}"/>
          </ac:picMkLst>
        </pc:picChg>
      </pc:sldChg>
      <pc:sldChg chg="addSp modSp new mod">
        <pc:chgData name="Kang Wallter" userId="d5c269cbe9dbe8bc" providerId="LiveId" clId="{11196821-CEE2-4914-AB28-310E4CB9AF4E}" dt="2020-11-03T02:30:21.755" v="1878" actId="20577"/>
        <pc:sldMkLst>
          <pc:docMk/>
          <pc:sldMk cId="2617321582" sldId="271"/>
        </pc:sldMkLst>
        <pc:spChg chg="mod">
          <ac:chgData name="Kang Wallter" userId="d5c269cbe9dbe8bc" providerId="LiveId" clId="{11196821-CEE2-4914-AB28-310E4CB9AF4E}" dt="2020-11-03T02:23:04.177" v="1516" actId="20577"/>
          <ac:spMkLst>
            <pc:docMk/>
            <pc:sldMk cId="2617321582" sldId="271"/>
            <ac:spMk id="2" creationId="{6C9017CA-D886-4F04-B8A5-4ED09B36276F}"/>
          </ac:spMkLst>
        </pc:spChg>
        <pc:spChg chg="mod">
          <ac:chgData name="Kang Wallter" userId="d5c269cbe9dbe8bc" providerId="LiveId" clId="{11196821-CEE2-4914-AB28-310E4CB9AF4E}" dt="2020-11-03T02:30:21.755" v="1878" actId="20577"/>
          <ac:spMkLst>
            <pc:docMk/>
            <pc:sldMk cId="2617321582" sldId="271"/>
            <ac:spMk id="3" creationId="{479F39E4-BC7B-43D0-8332-BE2A685CC5A4}"/>
          </ac:spMkLst>
        </pc:spChg>
        <pc:picChg chg="add mod">
          <ac:chgData name="Kang Wallter" userId="d5c269cbe9dbe8bc" providerId="LiveId" clId="{11196821-CEE2-4914-AB28-310E4CB9AF4E}" dt="2020-11-03T02:27:39.824" v="1745" actId="1076"/>
          <ac:picMkLst>
            <pc:docMk/>
            <pc:sldMk cId="2617321582" sldId="271"/>
            <ac:picMk id="4" creationId="{F111C165-09E2-45BD-8B75-71C7B11F23A5}"/>
          </ac:picMkLst>
        </pc:picChg>
      </pc:sldChg>
      <pc:sldChg chg="addSp delSp modSp new mod">
        <pc:chgData name="Kang Wallter" userId="d5c269cbe9dbe8bc" providerId="LiveId" clId="{11196821-CEE2-4914-AB28-310E4CB9AF4E}" dt="2020-11-03T02:34:56.818" v="1934" actId="13822"/>
        <pc:sldMkLst>
          <pc:docMk/>
          <pc:sldMk cId="1633772935" sldId="272"/>
        </pc:sldMkLst>
        <pc:spChg chg="mod">
          <ac:chgData name="Kang Wallter" userId="d5c269cbe9dbe8bc" providerId="LiveId" clId="{11196821-CEE2-4914-AB28-310E4CB9AF4E}" dt="2020-11-03T02:30:40.919" v="1907" actId="20577"/>
          <ac:spMkLst>
            <pc:docMk/>
            <pc:sldMk cId="1633772935" sldId="272"/>
            <ac:spMk id="2" creationId="{9AB502BF-3A19-4AE1-B457-DFD400906B7C}"/>
          </ac:spMkLst>
        </pc:spChg>
        <pc:spChg chg="del">
          <ac:chgData name="Kang Wallter" userId="d5c269cbe9dbe8bc" providerId="LiveId" clId="{11196821-CEE2-4914-AB28-310E4CB9AF4E}" dt="2020-11-03T02:30:54.061" v="1908" actId="478"/>
          <ac:spMkLst>
            <pc:docMk/>
            <pc:sldMk cId="1633772935" sldId="272"/>
            <ac:spMk id="3" creationId="{CDA2C041-EEE4-4356-B8B7-8C3187D356A5}"/>
          </ac:spMkLst>
        </pc:spChg>
        <pc:spChg chg="add mod">
          <ac:chgData name="Kang Wallter" userId="d5c269cbe9dbe8bc" providerId="LiveId" clId="{11196821-CEE2-4914-AB28-310E4CB9AF4E}" dt="2020-11-03T02:33:15.644" v="1928" actId="1076"/>
          <ac:spMkLst>
            <pc:docMk/>
            <pc:sldMk cId="1633772935" sldId="272"/>
            <ac:spMk id="6" creationId="{2F3D6AAA-BAEF-4921-B964-397042EA96E7}"/>
          </ac:spMkLst>
        </pc:spChg>
        <pc:spChg chg="add mod">
          <ac:chgData name="Kang Wallter" userId="d5c269cbe9dbe8bc" providerId="LiveId" clId="{11196821-CEE2-4914-AB28-310E4CB9AF4E}" dt="2020-11-03T02:34:56.818" v="1934" actId="13822"/>
          <ac:spMkLst>
            <pc:docMk/>
            <pc:sldMk cId="1633772935" sldId="272"/>
            <ac:spMk id="7" creationId="{0F6D485E-87BA-4D5A-BEAF-70775B38D893}"/>
          </ac:spMkLst>
        </pc:spChg>
        <pc:picChg chg="add mod">
          <ac:chgData name="Kang Wallter" userId="d5c269cbe9dbe8bc" providerId="LiveId" clId="{11196821-CEE2-4914-AB28-310E4CB9AF4E}" dt="2020-11-03T02:31:44.095" v="1922" actId="1076"/>
          <ac:picMkLst>
            <pc:docMk/>
            <pc:sldMk cId="1633772935" sldId="272"/>
            <ac:picMk id="4" creationId="{EC2971BE-9630-4D1D-9AE3-D5A8EFA15F2D}"/>
          </ac:picMkLst>
        </pc:picChg>
        <pc:picChg chg="add mod">
          <ac:chgData name="Kang Wallter" userId="d5c269cbe9dbe8bc" providerId="LiveId" clId="{11196821-CEE2-4914-AB28-310E4CB9AF4E}" dt="2020-11-03T02:31:42.073" v="1921" actId="1076"/>
          <ac:picMkLst>
            <pc:docMk/>
            <pc:sldMk cId="1633772935" sldId="272"/>
            <ac:picMk id="5" creationId="{7488FA42-4E7F-4EFE-91BC-256A57530582}"/>
          </ac:picMkLst>
        </pc:picChg>
      </pc:sldChg>
      <pc:sldChg chg="addSp delSp modSp new mod">
        <pc:chgData name="Kang Wallter" userId="d5c269cbe9dbe8bc" providerId="LiveId" clId="{11196821-CEE2-4914-AB28-310E4CB9AF4E}" dt="2020-11-03T02:38:05.863" v="2075" actId="692"/>
        <pc:sldMkLst>
          <pc:docMk/>
          <pc:sldMk cId="2518355016" sldId="273"/>
        </pc:sldMkLst>
        <pc:spChg chg="mod">
          <ac:chgData name="Kang Wallter" userId="d5c269cbe9dbe8bc" providerId="LiveId" clId="{11196821-CEE2-4914-AB28-310E4CB9AF4E}" dt="2020-11-03T02:35:37.078" v="1967" actId="20577"/>
          <ac:spMkLst>
            <pc:docMk/>
            <pc:sldMk cId="2518355016" sldId="273"/>
            <ac:spMk id="2" creationId="{A0F92AF1-BC92-4F1D-A2A8-0CB473781E06}"/>
          </ac:spMkLst>
        </pc:spChg>
        <pc:spChg chg="mod">
          <ac:chgData name="Kang Wallter" userId="d5c269cbe9dbe8bc" providerId="LiveId" clId="{11196821-CEE2-4914-AB28-310E4CB9AF4E}" dt="2020-11-03T02:37:48.976" v="2071"/>
          <ac:spMkLst>
            <pc:docMk/>
            <pc:sldMk cId="2518355016" sldId="273"/>
            <ac:spMk id="3" creationId="{0E0B9806-8256-4879-930B-F40F47C6FCA8}"/>
          </ac:spMkLst>
        </pc:spChg>
        <pc:spChg chg="add mod">
          <ac:chgData name="Kang Wallter" userId="d5c269cbe9dbe8bc" providerId="LiveId" clId="{11196821-CEE2-4914-AB28-310E4CB9AF4E}" dt="2020-11-03T02:38:00.885" v="2074" actId="1076"/>
          <ac:spMkLst>
            <pc:docMk/>
            <pc:sldMk cId="2518355016" sldId="273"/>
            <ac:spMk id="4" creationId="{711F8F46-F0FE-4BB7-AC06-5BA82FCDA3FF}"/>
          </ac:spMkLst>
        </pc:spChg>
        <pc:spChg chg="add del mod">
          <ac:chgData name="Kang Wallter" userId="d5c269cbe9dbe8bc" providerId="LiveId" clId="{11196821-CEE2-4914-AB28-310E4CB9AF4E}" dt="2020-11-03T02:37:28.275" v="2065" actId="478"/>
          <ac:spMkLst>
            <pc:docMk/>
            <pc:sldMk cId="2518355016" sldId="273"/>
            <ac:spMk id="5" creationId="{D484CB81-BB4D-4339-AF7B-D3D0AFD57ECF}"/>
          </ac:spMkLst>
        </pc:spChg>
        <pc:spChg chg="add mod">
          <ac:chgData name="Kang Wallter" userId="d5c269cbe9dbe8bc" providerId="LiveId" clId="{11196821-CEE2-4914-AB28-310E4CB9AF4E}" dt="2020-11-03T02:38:05.863" v="2075" actId="692"/>
          <ac:spMkLst>
            <pc:docMk/>
            <pc:sldMk cId="2518355016" sldId="273"/>
            <ac:spMk id="7" creationId="{B9574D01-606F-4E40-932D-B9C6FB79738F}"/>
          </ac:spMkLst>
        </pc:spChg>
      </pc:sldChg>
      <pc:sldChg chg="addSp delSp modSp new mod">
        <pc:chgData name="Kang Wallter" userId="d5c269cbe9dbe8bc" providerId="LiveId" clId="{11196821-CEE2-4914-AB28-310E4CB9AF4E}" dt="2020-11-03T02:41:47.110" v="2143" actId="1076"/>
        <pc:sldMkLst>
          <pc:docMk/>
          <pc:sldMk cId="3596781486" sldId="274"/>
        </pc:sldMkLst>
        <pc:spChg chg="mod">
          <ac:chgData name="Kang Wallter" userId="d5c269cbe9dbe8bc" providerId="LiveId" clId="{11196821-CEE2-4914-AB28-310E4CB9AF4E}" dt="2020-11-03T02:39:15.128" v="2115" actId="20577"/>
          <ac:spMkLst>
            <pc:docMk/>
            <pc:sldMk cId="3596781486" sldId="274"/>
            <ac:spMk id="2" creationId="{D591EE58-E990-440F-8A63-EA70522F246B}"/>
          </ac:spMkLst>
        </pc:spChg>
        <pc:spChg chg="del">
          <ac:chgData name="Kang Wallter" userId="d5c269cbe9dbe8bc" providerId="LiveId" clId="{11196821-CEE2-4914-AB28-310E4CB9AF4E}" dt="2020-11-03T02:40:10.120" v="2126" actId="478"/>
          <ac:spMkLst>
            <pc:docMk/>
            <pc:sldMk cId="3596781486" sldId="274"/>
            <ac:spMk id="3" creationId="{7EAF4DFD-58AF-4760-B120-A8DA4DDA85F2}"/>
          </ac:spMkLst>
        </pc:spChg>
        <pc:spChg chg="add del mod">
          <ac:chgData name="Kang Wallter" userId="d5c269cbe9dbe8bc" providerId="LiveId" clId="{11196821-CEE2-4914-AB28-310E4CB9AF4E}" dt="2020-11-03T02:40:48.264" v="2131" actId="478"/>
          <ac:spMkLst>
            <pc:docMk/>
            <pc:sldMk cId="3596781486" sldId="274"/>
            <ac:spMk id="5" creationId="{89531D0F-836B-4661-A581-2BE057919B9A}"/>
          </ac:spMkLst>
        </pc:spChg>
        <pc:spChg chg="add mod">
          <ac:chgData name="Kang Wallter" userId="d5c269cbe9dbe8bc" providerId="LiveId" clId="{11196821-CEE2-4914-AB28-310E4CB9AF4E}" dt="2020-11-03T02:41:44.407" v="2142" actId="1076"/>
          <ac:spMkLst>
            <pc:docMk/>
            <pc:sldMk cId="3596781486" sldId="274"/>
            <ac:spMk id="7" creationId="{664CD4F8-47AF-4CCF-B2A2-31B639480928}"/>
          </ac:spMkLst>
        </pc:spChg>
        <pc:spChg chg="add mod">
          <ac:chgData name="Kang Wallter" userId="d5c269cbe9dbe8bc" providerId="LiveId" clId="{11196821-CEE2-4914-AB28-310E4CB9AF4E}" dt="2020-11-03T02:41:32.908" v="2138" actId="1076"/>
          <ac:spMkLst>
            <pc:docMk/>
            <pc:sldMk cId="3596781486" sldId="274"/>
            <ac:spMk id="9" creationId="{2D0AA5A7-C6C3-45FA-A24A-C212FA6086B1}"/>
          </ac:spMkLst>
        </pc:spChg>
        <pc:spChg chg="add mod">
          <ac:chgData name="Kang Wallter" userId="d5c269cbe9dbe8bc" providerId="LiveId" clId="{11196821-CEE2-4914-AB28-310E4CB9AF4E}" dt="2020-11-03T02:41:47.110" v="2143" actId="1076"/>
          <ac:spMkLst>
            <pc:docMk/>
            <pc:sldMk cId="3596781486" sldId="274"/>
            <ac:spMk id="11" creationId="{3CB5C470-370D-45E6-BCE5-4257B7AE87DD}"/>
          </ac:spMkLst>
        </pc:spChg>
      </pc:sldChg>
      <pc:sldChg chg="addSp delSp modSp new mod">
        <pc:chgData name="Kang Wallter" userId="d5c269cbe9dbe8bc" providerId="LiveId" clId="{11196821-CEE2-4914-AB28-310E4CB9AF4E}" dt="2020-11-03T02:52:42.851" v="2271" actId="1076"/>
        <pc:sldMkLst>
          <pc:docMk/>
          <pc:sldMk cId="1447072057" sldId="275"/>
        </pc:sldMkLst>
        <pc:spChg chg="mod">
          <ac:chgData name="Kang Wallter" userId="d5c269cbe9dbe8bc" providerId="LiveId" clId="{11196821-CEE2-4914-AB28-310E4CB9AF4E}" dt="2020-11-03T02:42:15.915" v="2157" actId="20577"/>
          <ac:spMkLst>
            <pc:docMk/>
            <pc:sldMk cId="1447072057" sldId="275"/>
            <ac:spMk id="2" creationId="{772577E1-9244-44BE-98DD-B688335A5590}"/>
          </ac:spMkLst>
        </pc:spChg>
        <pc:spChg chg="mod">
          <ac:chgData name="Kang Wallter" userId="d5c269cbe9dbe8bc" providerId="LiveId" clId="{11196821-CEE2-4914-AB28-310E4CB9AF4E}" dt="2020-11-03T02:42:36.836" v="2230" actId="20577"/>
          <ac:spMkLst>
            <pc:docMk/>
            <pc:sldMk cId="1447072057" sldId="275"/>
            <ac:spMk id="3" creationId="{6E070A6D-3ED1-41A5-A5ED-DB45A35C8FA8}"/>
          </ac:spMkLst>
        </pc:spChg>
        <pc:spChg chg="add mod">
          <ac:chgData name="Kang Wallter" userId="d5c269cbe9dbe8bc" providerId="LiveId" clId="{11196821-CEE2-4914-AB28-310E4CB9AF4E}" dt="2020-11-03T02:52:42.851" v="2271" actId="1076"/>
          <ac:spMkLst>
            <pc:docMk/>
            <pc:sldMk cId="1447072057" sldId="275"/>
            <ac:spMk id="6" creationId="{F15E2459-4ABE-408F-90DA-3D83BFBEC879}"/>
          </ac:spMkLst>
        </pc:spChg>
        <pc:spChg chg="add mod">
          <ac:chgData name="Kang Wallter" userId="d5c269cbe9dbe8bc" providerId="LiveId" clId="{11196821-CEE2-4914-AB28-310E4CB9AF4E}" dt="2020-11-03T02:51:27.512" v="2250" actId="1076"/>
          <ac:spMkLst>
            <pc:docMk/>
            <pc:sldMk cId="1447072057" sldId="275"/>
            <ac:spMk id="8" creationId="{0B62E107-F675-4DF4-A8A8-7ED4E2CB4DE7}"/>
          </ac:spMkLst>
        </pc:spChg>
        <pc:spChg chg="add del mod">
          <ac:chgData name="Kang Wallter" userId="d5c269cbe9dbe8bc" providerId="LiveId" clId="{11196821-CEE2-4914-AB28-310E4CB9AF4E}" dt="2020-11-03T02:52:39.635" v="2270" actId="478"/>
          <ac:spMkLst>
            <pc:docMk/>
            <pc:sldMk cId="1447072057" sldId="275"/>
            <ac:spMk id="10" creationId="{61C7B5FB-12A1-498D-A194-27E83EAE03A4}"/>
          </ac:spMkLst>
        </pc:spChg>
        <pc:picChg chg="add mod">
          <ac:chgData name="Kang Wallter" userId="d5c269cbe9dbe8bc" providerId="LiveId" clId="{11196821-CEE2-4914-AB28-310E4CB9AF4E}" dt="2020-11-03T02:42:53.704" v="2235" actId="1076"/>
          <ac:picMkLst>
            <pc:docMk/>
            <pc:sldMk cId="1447072057" sldId="275"/>
            <ac:picMk id="4" creationId="{72821218-0875-441F-B611-92B47182E5EB}"/>
          </ac:picMkLst>
        </pc:picChg>
      </pc:sldChg>
      <pc:sldChg chg="addSp delSp modSp new mod">
        <pc:chgData name="Kang Wallter" userId="d5c269cbe9dbe8bc" providerId="LiveId" clId="{11196821-CEE2-4914-AB28-310E4CB9AF4E}" dt="2020-11-03T02:54:55.113" v="2327" actId="1076"/>
        <pc:sldMkLst>
          <pc:docMk/>
          <pc:sldMk cId="1998164074" sldId="276"/>
        </pc:sldMkLst>
        <pc:spChg chg="mod">
          <ac:chgData name="Kang Wallter" userId="d5c269cbe9dbe8bc" providerId="LiveId" clId="{11196821-CEE2-4914-AB28-310E4CB9AF4E}" dt="2020-11-03T02:53:42.527" v="2311" actId="20577"/>
          <ac:spMkLst>
            <pc:docMk/>
            <pc:sldMk cId="1998164074" sldId="276"/>
            <ac:spMk id="2" creationId="{CAF6E2A7-72D0-4ADD-B5E8-384A22E693C1}"/>
          </ac:spMkLst>
        </pc:spChg>
        <pc:spChg chg="del">
          <ac:chgData name="Kang Wallter" userId="d5c269cbe9dbe8bc" providerId="LiveId" clId="{11196821-CEE2-4914-AB28-310E4CB9AF4E}" dt="2020-11-03T02:54:07.521" v="2318" actId="478"/>
          <ac:spMkLst>
            <pc:docMk/>
            <pc:sldMk cId="1998164074" sldId="276"/>
            <ac:spMk id="3" creationId="{752D6918-D0F9-4E7D-87D0-FC2B4049C7B9}"/>
          </ac:spMkLst>
        </pc:spChg>
        <pc:spChg chg="add mod">
          <ac:chgData name="Kang Wallter" userId="d5c269cbe9dbe8bc" providerId="LiveId" clId="{11196821-CEE2-4914-AB28-310E4CB9AF4E}" dt="2020-11-03T02:54:41.181" v="2324" actId="1076"/>
          <ac:spMkLst>
            <pc:docMk/>
            <pc:sldMk cId="1998164074" sldId="276"/>
            <ac:spMk id="6" creationId="{FFA16E01-2844-485A-BF2A-D254BFEB60DD}"/>
          </ac:spMkLst>
        </pc:spChg>
        <pc:spChg chg="add mod">
          <ac:chgData name="Kang Wallter" userId="d5c269cbe9dbe8bc" providerId="LiveId" clId="{11196821-CEE2-4914-AB28-310E4CB9AF4E}" dt="2020-11-03T02:54:43.861" v="2325" actId="1076"/>
          <ac:spMkLst>
            <pc:docMk/>
            <pc:sldMk cId="1998164074" sldId="276"/>
            <ac:spMk id="8" creationId="{AFB4F9D2-7FF4-4C4C-8C3D-F646AD98D00B}"/>
          </ac:spMkLst>
        </pc:spChg>
        <pc:spChg chg="add mod">
          <ac:chgData name="Kang Wallter" userId="d5c269cbe9dbe8bc" providerId="LiveId" clId="{11196821-CEE2-4914-AB28-310E4CB9AF4E}" dt="2020-11-03T02:54:55.113" v="2327" actId="1076"/>
          <ac:spMkLst>
            <pc:docMk/>
            <pc:sldMk cId="1998164074" sldId="276"/>
            <ac:spMk id="10" creationId="{CA0D36EC-0EB2-45ED-941E-C815A2819168}"/>
          </ac:spMkLst>
        </pc:spChg>
        <pc:picChg chg="add mod">
          <ac:chgData name="Kang Wallter" userId="d5c269cbe9dbe8bc" providerId="LiveId" clId="{11196821-CEE2-4914-AB28-310E4CB9AF4E}" dt="2020-11-03T02:54:11.558" v="2319" actId="14100"/>
          <ac:picMkLst>
            <pc:docMk/>
            <pc:sldMk cId="1998164074" sldId="276"/>
            <ac:picMk id="4" creationId="{3E8BAB87-8079-451C-B461-1B6A6E76D6BB}"/>
          </ac:picMkLst>
        </pc:picChg>
      </pc:sldChg>
      <pc:sldChg chg="addSp delSp modSp new mod">
        <pc:chgData name="Kang Wallter" userId="d5c269cbe9dbe8bc" providerId="LiveId" clId="{11196821-CEE2-4914-AB28-310E4CB9AF4E}" dt="2020-11-03T03:00:55.163" v="2649" actId="20577"/>
        <pc:sldMkLst>
          <pc:docMk/>
          <pc:sldMk cId="1062783585" sldId="277"/>
        </pc:sldMkLst>
        <pc:spChg chg="mod">
          <ac:chgData name="Kang Wallter" userId="d5c269cbe9dbe8bc" providerId="LiveId" clId="{11196821-CEE2-4914-AB28-310E4CB9AF4E}" dt="2020-11-03T03:00:55.163" v="2649" actId="20577"/>
          <ac:spMkLst>
            <pc:docMk/>
            <pc:sldMk cId="1062783585" sldId="277"/>
            <ac:spMk id="2" creationId="{E940AAC9-7A26-4627-AC39-CC47E4FA42A4}"/>
          </ac:spMkLst>
        </pc:spChg>
        <pc:spChg chg="del">
          <ac:chgData name="Kang Wallter" userId="d5c269cbe9dbe8bc" providerId="LiveId" clId="{11196821-CEE2-4914-AB28-310E4CB9AF4E}" dt="2020-11-03T02:55:19.573" v="2355" actId="478"/>
          <ac:spMkLst>
            <pc:docMk/>
            <pc:sldMk cId="1062783585" sldId="277"/>
            <ac:spMk id="3" creationId="{87FDD9D6-0354-4181-91AF-B0D2A0857345}"/>
          </ac:spMkLst>
        </pc:spChg>
        <pc:spChg chg="add mod">
          <ac:chgData name="Kang Wallter" userId="d5c269cbe9dbe8bc" providerId="LiveId" clId="{11196821-CEE2-4914-AB28-310E4CB9AF4E}" dt="2020-11-03T02:56:31.501" v="2419" actId="1076"/>
          <ac:spMkLst>
            <pc:docMk/>
            <pc:sldMk cId="1062783585" sldId="277"/>
            <ac:spMk id="6" creationId="{3AD1D9D2-460A-4735-A0AE-55B63F2ACE30}"/>
          </ac:spMkLst>
        </pc:spChg>
        <pc:spChg chg="add mod">
          <ac:chgData name="Kang Wallter" userId="d5c269cbe9dbe8bc" providerId="LiveId" clId="{11196821-CEE2-4914-AB28-310E4CB9AF4E}" dt="2020-11-03T02:56:29.741" v="2418" actId="1076"/>
          <ac:spMkLst>
            <pc:docMk/>
            <pc:sldMk cId="1062783585" sldId="277"/>
            <ac:spMk id="7" creationId="{943D7978-F878-4A5F-A622-F6C50DAA22DF}"/>
          </ac:spMkLst>
        </pc:spChg>
        <pc:picChg chg="add mod">
          <ac:chgData name="Kang Wallter" userId="d5c269cbe9dbe8bc" providerId="LiveId" clId="{11196821-CEE2-4914-AB28-310E4CB9AF4E}" dt="2020-11-03T02:55:30.651" v="2358" actId="14100"/>
          <ac:picMkLst>
            <pc:docMk/>
            <pc:sldMk cId="1062783585" sldId="277"/>
            <ac:picMk id="4" creationId="{3B22E339-2BA6-4DDC-8BA9-CA916B1B4FD0}"/>
          </ac:picMkLst>
        </pc:picChg>
        <pc:picChg chg="add mod">
          <ac:chgData name="Kang Wallter" userId="d5c269cbe9dbe8bc" providerId="LiveId" clId="{11196821-CEE2-4914-AB28-310E4CB9AF4E}" dt="2020-11-03T02:56:51.041" v="2423" actId="14100"/>
          <ac:picMkLst>
            <pc:docMk/>
            <pc:sldMk cId="1062783585" sldId="277"/>
            <ac:picMk id="8" creationId="{DB7D553D-7FAB-495A-9910-96D9F2C1E7AE}"/>
          </ac:picMkLst>
        </pc:picChg>
      </pc:sldChg>
      <pc:sldChg chg="addSp modSp new mod">
        <pc:chgData name="Kang Wallter" userId="d5c269cbe9dbe8bc" providerId="LiveId" clId="{11196821-CEE2-4914-AB28-310E4CB9AF4E}" dt="2020-11-03T02:58:22.164" v="2568" actId="14100"/>
        <pc:sldMkLst>
          <pc:docMk/>
          <pc:sldMk cId="3218076749" sldId="278"/>
        </pc:sldMkLst>
        <pc:spChg chg="mod">
          <ac:chgData name="Kang Wallter" userId="d5c269cbe9dbe8bc" providerId="LiveId" clId="{11196821-CEE2-4914-AB28-310E4CB9AF4E}" dt="2020-11-03T02:57:36.786" v="2482" actId="5793"/>
          <ac:spMkLst>
            <pc:docMk/>
            <pc:sldMk cId="3218076749" sldId="278"/>
            <ac:spMk id="2" creationId="{EFF143A0-3C76-4097-A60F-D71C3713FF05}"/>
          </ac:spMkLst>
        </pc:spChg>
        <pc:spChg chg="mod">
          <ac:chgData name="Kang Wallter" userId="d5c269cbe9dbe8bc" providerId="LiveId" clId="{11196821-CEE2-4914-AB28-310E4CB9AF4E}" dt="2020-11-03T02:58:01.938" v="2561" actId="20577"/>
          <ac:spMkLst>
            <pc:docMk/>
            <pc:sldMk cId="3218076749" sldId="278"/>
            <ac:spMk id="3" creationId="{009C4AC9-2354-4F12-AB8F-EF38F78E33CE}"/>
          </ac:spMkLst>
        </pc:spChg>
        <pc:spChg chg="add mod">
          <ac:chgData name="Kang Wallter" userId="d5c269cbe9dbe8bc" providerId="LiveId" clId="{11196821-CEE2-4914-AB28-310E4CB9AF4E}" dt="2020-11-03T02:57:49.051" v="2484" actId="1076"/>
          <ac:spMkLst>
            <pc:docMk/>
            <pc:sldMk cId="3218076749" sldId="278"/>
            <ac:spMk id="5" creationId="{B388B7F1-6BA7-47D1-956F-FFA4FE8BC44D}"/>
          </ac:spMkLst>
        </pc:spChg>
        <pc:picChg chg="add mod">
          <ac:chgData name="Kang Wallter" userId="d5c269cbe9dbe8bc" providerId="LiveId" clId="{11196821-CEE2-4914-AB28-310E4CB9AF4E}" dt="2020-11-03T02:58:22.164" v="2568" actId="14100"/>
          <ac:picMkLst>
            <pc:docMk/>
            <pc:sldMk cId="3218076749" sldId="278"/>
            <ac:picMk id="6" creationId="{198117E8-C3A9-46A9-A911-576A70AB289D}"/>
          </ac:picMkLst>
        </pc:picChg>
      </pc:sldChg>
      <pc:sldChg chg="addSp delSp modSp new mod">
        <pc:chgData name="Kang Wallter" userId="d5c269cbe9dbe8bc" providerId="LiveId" clId="{11196821-CEE2-4914-AB28-310E4CB9AF4E}" dt="2020-11-03T03:00:09.425" v="2610" actId="1076"/>
        <pc:sldMkLst>
          <pc:docMk/>
          <pc:sldMk cId="918630715" sldId="279"/>
        </pc:sldMkLst>
        <pc:spChg chg="mod">
          <ac:chgData name="Kang Wallter" userId="d5c269cbe9dbe8bc" providerId="LiveId" clId="{11196821-CEE2-4914-AB28-310E4CB9AF4E}" dt="2020-11-03T02:59:47.018" v="2606" actId="5793"/>
          <ac:spMkLst>
            <pc:docMk/>
            <pc:sldMk cId="918630715" sldId="279"/>
            <ac:spMk id="2" creationId="{2ADAD961-17DB-4DA7-A4D3-C9597CF0E55A}"/>
          </ac:spMkLst>
        </pc:spChg>
        <pc:spChg chg="del">
          <ac:chgData name="Kang Wallter" userId="d5c269cbe9dbe8bc" providerId="LiveId" clId="{11196821-CEE2-4914-AB28-310E4CB9AF4E}" dt="2020-11-03T03:00:05.720" v="2609"/>
          <ac:spMkLst>
            <pc:docMk/>
            <pc:sldMk cId="918630715" sldId="279"/>
            <ac:spMk id="3" creationId="{01CCC868-4763-4E1B-8049-2C72A23E205A}"/>
          </ac:spMkLst>
        </pc:spChg>
        <pc:spChg chg="add mod">
          <ac:chgData name="Kang Wallter" userId="d5c269cbe9dbe8bc" providerId="LiveId" clId="{11196821-CEE2-4914-AB28-310E4CB9AF4E}" dt="2020-11-03T02:59:54.431" v="2608" actId="1076"/>
          <ac:spMkLst>
            <pc:docMk/>
            <pc:sldMk cId="918630715" sldId="279"/>
            <ac:spMk id="5" creationId="{981DE6BF-B0F4-4BAE-9093-03992B1C313B}"/>
          </ac:spMkLst>
        </pc:spChg>
        <pc:picChg chg="add mod">
          <ac:chgData name="Kang Wallter" userId="d5c269cbe9dbe8bc" providerId="LiveId" clId="{11196821-CEE2-4914-AB28-310E4CB9AF4E}" dt="2020-11-03T03:00:09.425" v="2610" actId="1076"/>
          <ac:picMkLst>
            <pc:docMk/>
            <pc:sldMk cId="918630715" sldId="279"/>
            <ac:picMk id="6" creationId="{C1AE2F68-CAAE-459F-BA70-FACEAD4AEB1A}"/>
          </ac:picMkLst>
        </pc:picChg>
      </pc:sldChg>
      <pc:sldChg chg="addSp delSp modSp new mod">
        <pc:chgData name="Kang Wallter" userId="d5c269cbe9dbe8bc" providerId="LiveId" clId="{11196821-CEE2-4914-AB28-310E4CB9AF4E}" dt="2020-11-03T03:04:21.403" v="2912" actId="20577"/>
        <pc:sldMkLst>
          <pc:docMk/>
          <pc:sldMk cId="1372036827" sldId="280"/>
        </pc:sldMkLst>
        <pc:spChg chg="mod">
          <ac:chgData name="Kang Wallter" userId="d5c269cbe9dbe8bc" providerId="LiveId" clId="{11196821-CEE2-4914-AB28-310E4CB9AF4E}" dt="2020-11-03T03:01:35.574" v="2687" actId="20577"/>
          <ac:spMkLst>
            <pc:docMk/>
            <pc:sldMk cId="1372036827" sldId="280"/>
            <ac:spMk id="2" creationId="{224890B8-9E50-47C8-AF43-2D85E95CF135}"/>
          </ac:spMkLst>
        </pc:spChg>
        <pc:spChg chg="del">
          <ac:chgData name="Kang Wallter" userId="d5c269cbe9dbe8bc" providerId="LiveId" clId="{11196821-CEE2-4914-AB28-310E4CB9AF4E}" dt="2020-11-03T03:02:24.863" v="2692"/>
          <ac:spMkLst>
            <pc:docMk/>
            <pc:sldMk cId="1372036827" sldId="280"/>
            <ac:spMk id="3" creationId="{15556347-B950-4A8C-950C-2FBF27808788}"/>
          </ac:spMkLst>
        </pc:spChg>
        <pc:spChg chg="add mod">
          <ac:chgData name="Kang Wallter" userId="d5c269cbe9dbe8bc" providerId="LiveId" clId="{11196821-CEE2-4914-AB28-310E4CB9AF4E}" dt="2020-11-03T03:03:48.723" v="2832" actId="20577"/>
          <ac:spMkLst>
            <pc:docMk/>
            <pc:sldMk cId="1372036827" sldId="280"/>
            <ac:spMk id="6" creationId="{D391441B-864E-4825-9D2F-6510B99C6D6E}"/>
          </ac:spMkLst>
        </pc:spChg>
        <pc:spChg chg="add mod">
          <ac:chgData name="Kang Wallter" userId="d5c269cbe9dbe8bc" providerId="LiveId" clId="{11196821-CEE2-4914-AB28-310E4CB9AF4E}" dt="2020-11-03T03:04:21.403" v="2912" actId="20577"/>
          <ac:spMkLst>
            <pc:docMk/>
            <pc:sldMk cId="1372036827" sldId="280"/>
            <ac:spMk id="8" creationId="{8D707429-3EAD-40CA-A050-B8A462948944}"/>
          </ac:spMkLst>
        </pc:spChg>
        <pc:picChg chg="add mod">
          <ac:chgData name="Kang Wallter" userId="d5c269cbe9dbe8bc" providerId="LiveId" clId="{11196821-CEE2-4914-AB28-310E4CB9AF4E}" dt="2020-11-03T03:03:13.370" v="2697" actId="1076"/>
          <ac:picMkLst>
            <pc:docMk/>
            <pc:sldMk cId="1372036827" sldId="280"/>
            <ac:picMk id="4" creationId="{D4EE8FC4-2CDD-4D2B-9F5F-DCA493435AFF}"/>
          </ac:picMkLst>
        </pc:picChg>
        <pc:picChg chg="add mod">
          <ac:chgData name="Kang Wallter" userId="d5c269cbe9dbe8bc" providerId="LiveId" clId="{11196821-CEE2-4914-AB28-310E4CB9AF4E}" dt="2020-11-03T03:03:16.125" v="2698" actId="1076"/>
          <ac:picMkLst>
            <pc:docMk/>
            <pc:sldMk cId="1372036827" sldId="280"/>
            <ac:picMk id="5" creationId="{25B7443E-431F-41D2-A965-C1EF06C51152}"/>
          </ac:picMkLst>
        </pc:picChg>
      </pc:sldChg>
      <pc:sldChg chg="addSp modSp new mod">
        <pc:chgData name="Kang Wallter" userId="d5c269cbe9dbe8bc" providerId="LiveId" clId="{11196821-CEE2-4914-AB28-310E4CB9AF4E}" dt="2020-11-03T08:47:54.684" v="5350" actId="692"/>
        <pc:sldMkLst>
          <pc:docMk/>
          <pc:sldMk cId="3485634413" sldId="281"/>
        </pc:sldMkLst>
        <pc:spChg chg="mod">
          <ac:chgData name="Kang Wallter" userId="d5c269cbe9dbe8bc" providerId="LiveId" clId="{11196821-CEE2-4914-AB28-310E4CB9AF4E}" dt="2020-11-03T03:04:56.561" v="2965" actId="20577"/>
          <ac:spMkLst>
            <pc:docMk/>
            <pc:sldMk cId="3485634413" sldId="281"/>
            <ac:spMk id="2" creationId="{A9AF0C5F-5A3D-40B9-A71A-89C0AA4DBEC1}"/>
          </ac:spMkLst>
        </pc:spChg>
        <pc:spChg chg="mod">
          <ac:chgData name="Kang Wallter" userId="d5c269cbe9dbe8bc" providerId="LiveId" clId="{11196821-CEE2-4914-AB28-310E4CB9AF4E}" dt="2020-11-03T03:13:38.877" v="3074" actId="1076"/>
          <ac:spMkLst>
            <pc:docMk/>
            <pc:sldMk cId="3485634413" sldId="281"/>
            <ac:spMk id="3" creationId="{3C752627-7A7D-4748-83E2-7EC4D2DD2C65}"/>
          </ac:spMkLst>
        </pc:spChg>
        <pc:spChg chg="add mod">
          <ac:chgData name="Kang Wallter" userId="d5c269cbe9dbe8bc" providerId="LiveId" clId="{11196821-CEE2-4914-AB28-310E4CB9AF4E}" dt="2020-11-03T08:46:55.423" v="5333" actId="1076"/>
          <ac:spMkLst>
            <pc:docMk/>
            <pc:sldMk cId="3485634413" sldId="281"/>
            <ac:spMk id="4" creationId="{2CF5A185-324F-4E0E-8635-1734D36B8605}"/>
          </ac:spMkLst>
        </pc:spChg>
        <pc:spChg chg="add mod">
          <ac:chgData name="Kang Wallter" userId="d5c269cbe9dbe8bc" providerId="LiveId" clId="{11196821-CEE2-4914-AB28-310E4CB9AF4E}" dt="2020-11-03T08:46:40.968" v="5298" actId="1076"/>
          <ac:spMkLst>
            <pc:docMk/>
            <pc:sldMk cId="3485634413" sldId="281"/>
            <ac:spMk id="5" creationId="{D258F9E2-C987-494E-A11B-81B492222674}"/>
          </ac:spMkLst>
        </pc:spChg>
        <pc:spChg chg="add mod">
          <ac:chgData name="Kang Wallter" userId="d5c269cbe9dbe8bc" providerId="LiveId" clId="{11196821-CEE2-4914-AB28-310E4CB9AF4E}" dt="2020-11-03T08:47:17.182" v="5346"/>
          <ac:spMkLst>
            <pc:docMk/>
            <pc:sldMk cId="3485634413" sldId="281"/>
            <ac:spMk id="6" creationId="{84579405-A9CF-4D2D-B2BD-51B2F760A300}"/>
          </ac:spMkLst>
        </pc:spChg>
        <pc:spChg chg="add mod">
          <ac:chgData name="Kang Wallter" userId="d5c269cbe9dbe8bc" providerId="LiveId" clId="{11196821-CEE2-4914-AB28-310E4CB9AF4E}" dt="2020-11-03T03:14:08.055" v="3081" actId="404"/>
          <ac:spMkLst>
            <pc:docMk/>
            <pc:sldMk cId="3485634413" sldId="281"/>
            <ac:spMk id="7" creationId="{CC6005F5-ECD6-4F10-8A99-A7C13278BA97}"/>
          </ac:spMkLst>
        </pc:spChg>
        <pc:spChg chg="add mod">
          <ac:chgData name="Kang Wallter" userId="d5c269cbe9dbe8bc" providerId="LiveId" clId="{11196821-CEE2-4914-AB28-310E4CB9AF4E}" dt="2020-11-03T08:47:54.684" v="5350" actId="692"/>
          <ac:spMkLst>
            <pc:docMk/>
            <pc:sldMk cId="3485634413" sldId="281"/>
            <ac:spMk id="8" creationId="{5BA9B5FB-B117-47F2-9544-2C76FCD351C3}"/>
          </ac:spMkLst>
        </pc:spChg>
        <pc:spChg chg="add mod">
          <ac:chgData name="Kang Wallter" userId="d5c269cbe9dbe8bc" providerId="LiveId" clId="{11196821-CEE2-4914-AB28-310E4CB9AF4E}" dt="2020-11-03T08:47:04.580" v="5336" actId="1076"/>
          <ac:spMkLst>
            <pc:docMk/>
            <pc:sldMk cId="3485634413" sldId="281"/>
            <ac:spMk id="9" creationId="{2C841155-3E01-4E01-AE58-640876E19EF5}"/>
          </ac:spMkLst>
        </pc:spChg>
        <pc:spChg chg="add mod">
          <ac:chgData name="Kang Wallter" userId="d5c269cbe9dbe8bc" providerId="LiveId" clId="{11196821-CEE2-4914-AB28-310E4CB9AF4E}" dt="2020-11-03T03:14:42.121" v="3088" actId="20577"/>
          <ac:spMkLst>
            <pc:docMk/>
            <pc:sldMk cId="3485634413" sldId="281"/>
            <ac:spMk id="11" creationId="{D517DC32-3561-4A56-B546-895998ADB8D7}"/>
          </ac:spMkLst>
        </pc:spChg>
        <pc:spChg chg="add mod">
          <ac:chgData name="Kang Wallter" userId="d5c269cbe9dbe8bc" providerId="LiveId" clId="{11196821-CEE2-4914-AB28-310E4CB9AF4E}" dt="2020-11-03T08:47:54.684" v="5350" actId="692"/>
          <ac:spMkLst>
            <pc:docMk/>
            <pc:sldMk cId="3485634413" sldId="281"/>
            <ac:spMk id="13" creationId="{1FC65517-6254-4605-BC78-B47D0DEAFA6E}"/>
          </ac:spMkLst>
        </pc:spChg>
      </pc:sldChg>
      <pc:sldChg chg="addSp modSp new mod">
        <pc:chgData name="Kang Wallter" userId="d5c269cbe9dbe8bc" providerId="LiveId" clId="{11196821-CEE2-4914-AB28-310E4CB9AF4E}" dt="2020-11-03T03:19:14.100" v="3734" actId="13822"/>
        <pc:sldMkLst>
          <pc:docMk/>
          <pc:sldMk cId="3781111708" sldId="282"/>
        </pc:sldMkLst>
        <pc:spChg chg="mod">
          <ac:chgData name="Kang Wallter" userId="d5c269cbe9dbe8bc" providerId="LiveId" clId="{11196821-CEE2-4914-AB28-310E4CB9AF4E}" dt="2020-11-03T03:15:02.844" v="3124" actId="20577"/>
          <ac:spMkLst>
            <pc:docMk/>
            <pc:sldMk cId="3781111708" sldId="282"/>
            <ac:spMk id="2" creationId="{8CAD6005-9D06-4A39-A218-7035EBBD2612}"/>
          </ac:spMkLst>
        </pc:spChg>
        <pc:spChg chg="mod">
          <ac:chgData name="Kang Wallter" userId="d5c269cbe9dbe8bc" providerId="LiveId" clId="{11196821-CEE2-4914-AB28-310E4CB9AF4E}" dt="2020-11-03T03:17:10.924" v="3634" actId="20577"/>
          <ac:spMkLst>
            <pc:docMk/>
            <pc:sldMk cId="3781111708" sldId="282"/>
            <ac:spMk id="3" creationId="{ED1F167B-B91B-458F-8292-560963F7157B}"/>
          </ac:spMkLst>
        </pc:spChg>
        <pc:spChg chg="add mod">
          <ac:chgData name="Kang Wallter" userId="d5c269cbe9dbe8bc" providerId="LiveId" clId="{11196821-CEE2-4914-AB28-310E4CB9AF4E}" dt="2020-11-03T03:17:39.255" v="3638" actId="1076"/>
          <ac:spMkLst>
            <pc:docMk/>
            <pc:sldMk cId="3781111708" sldId="282"/>
            <ac:spMk id="5" creationId="{E7846502-D921-4B70-A2A3-0488E2314D62}"/>
          </ac:spMkLst>
        </pc:spChg>
        <pc:spChg chg="add mod">
          <ac:chgData name="Kang Wallter" userId="d5c269cbe9dbe8bc" providerId="LiveId" clId="{11196821-CEE2-4914-AB28-310E4CB9AF4E}" dt="2020-11-03T03:18:39.375" v="3731" actId="20577"/>
          <ac:spMkLst>
            <pc:docMk/>
            <pc:sldMk cId="3781111708" sldId="282"/>
            <ac:spMk id="7" creationId="{92BE84E6-1AC9-4B2B-A073-C0C4C7502603}"/>
          </ac:spMkLst>
        </pc:spChg>
        <pc:picChg chg="add mod">
          <ac:chgData name="Kang Wallter" userId="d5c269cbe9dbe8bc" providerId="LiveId" clId="{11196821-CEE2-4914-AB28-310E4CB9AF4E}" dt="2020-11-03T03:18:17.501" v="3641" actId="14100"/>
          <ac:picMkLst>
            <pc:docMk/>
            <pc:sldMk cId="3781111708" sldId="282"/>
            <ac:picMk id="6" creationId="{B586AFB0-ED97-4D02-847C-77D5BCF4F5CB}"/>
          </ac:picMkLst>
        </pc:picChg>
        <pc:picChg chg="add mod">
          <ac:chgData name="Kang Wallter" userId="d5c269cbe9dbe8bc" providerId="LiveId" clId="{11196821-CEE2-4914-AB28-310E4CB9AF4E}" dt="2020-11-03T03:19:14.100" v="3734" actId="13822"/>
          <ac:picMkLst>
            <pc:docMk/>
            <pc:sldMk cId="3781111708" sldId="282"/>
            <ac:picMk id="8" creationId="{45B2EBE9-6B02-4403-A632-CA476BC2386D}"/>
          </ac:picMkLst>
        </pc:picChg>
      </pc:sldChg>
      <pc:sldChg chg="addSp modSp new mod">
        <pc:chgData name="Kang Wallter" userId="d5c269cbe9dbe8bc" providerId="LiveId" clId="{11196821-CEE2-4914-AB28-310E4CB9AF4E}" dt="2020-11-03T03:27:12.092" v="4240" actId="1076"/>
        <pc:sldMkLst>
          <pc:docMk/>
          <pc:sldMk cId="3702613212" sldId="283"/>
        </pc:sldMkLst>
        <pc:spChg chg="mod">
          <ac:chgData name="Kang Wallter" userId="d5c269cbe9dbe8bc" providerId="LiveId" clId="{11196821-CEE2-4914-AB28-310E4CB9AF4E}" dt="2020-11-03T03:20:11.332" v="3772" actId="20577"/>
          <ac:spMkLst>
            <pc:docMk/>
            <pc:sldMk cId="3702613212" sldId="283"/>
            <ac:spMk id="2" creationId="{3FFA6640-C5E9-4A0B-9676-AB485874871E}"/>
          </ac:spMkLst>
        </pc:spChg>
        <pc:spChg chg="mod">
          <ac:chgData name="Kang Wallter" userId="d5c269cbe9dbe8bc" providerId="LiveId" clId="{11196821-CEE2-4914-AB28-310E4CB9AF4E}" dt="2020-11-03T03:26:32.591" v="4234" actId="20577"/>
          <ac:spMkLst>
            <pc:docMk/>
            <pc:sldMk cId="3702613212" sldId="283"/>
            <ac:spMk id="3" creationId="{5F9C74E4-1A45-4537-BF1D-7F2F2DB3AD32}"/>
          </ac:spMkLst>
        </pc:spChg>
        <pc:spChg chg="add mod">
          <ac:chgData name="Kang Wallter" userId="d5c269cbe9dbe8bc" providerId="LiveId" clId="{11196821-CEE2-4914-AB28-310E4CB9AF4E}" dt="2020-11-03T03:27:12.092" v="4240" actId="1076"/>
          <ac:spMkLst>
            <pc:docMk/>
            <pc:sldMk cId="3702613212" sldId="283"/>
            <ac:spMk id="6" creationId="{9D1192DF-5EEB-4539-9A3F-A54296ADEE34}"/>
          </ac:spMkLst>
        </pc:spChg>
        <pc:picChg chg="add mod">
          <ac:chgData name="Kang Wallter" userId="d5c269cbe9dbe8bc" providerId="LiveId" clId="{11196821-CEE2-4914-AB28-310E4CB9AF4E}" dt="2020-11-03T03:21:13.502" v="3777" actId="1076"/>
          <ac:picMkLst>
            <pc:docMk/>
            <pc:sldMk cId="3702613212" sldId="283"/>
            <ac:picMk id="4" creationId="{E3FA6825-F21A-455A-AB9B-F69B8575E1A1}"/>
          </ac:picMkLst>
        </pc:picChg>
      </pc:sldChg>
      <pc:sldChg chg="modSp new mod">
        <pc:chgData name="Kang Wallter" userId="d5c269cbe9dbe8bc" providerId="LiveId" clId="{11196821-CEE2-4914-AB28-310E4CB9AF4E}" dt="2020-11-03T03:29:00.677" v="4566" actId="20577"/>
        <pc:sldMkLst>
          <pc:docMk/>
          <pc:sldMk cId="1077406534" sldId="284"/>
        </pc:sldMkLst>
        <pc:spChg chg="mod">
          <ac:chgData name="Kang Wallter" userId="d5c269cbe9dbe8bc" providerId="LiveId" clId="{11196821-CEE2-4914-AB28-310E4CB9AF4E}" dt="2020-11-03T03:27:55.806" v="4284" actId="20577"/>
          <ac:spMkLst>
            <pc:docMk/>
            <pc:sldMk cId="1077406534" sldId="284"/>
            <ac:spMk id="2" creationId="{E9E52B24-A2B7-41C8-865B-BB12167850B3}"/>
          </ac:spMkLst>
        </pc:spChg>
        <pc:spChg chg="mod">
          <ac:chgData name="Kang Wallter" userId="d5c269cbe9dbe8bc" providerId="LiveId" clId="{11196821-CEE2-4914-AB28-310E4CB9AF4E}" dt="2020-11-03T03:29:00.677" v="4566" actId="20577"/>
          <ac:spMkLst>
            <pc:docMk/>
            <pc:sldMk cId="1077406534" sldId="284"/>
            <ac:spMk id="3" creationId="{CF71C75D-4042-4003-B16E-58D23DECB1CE}"/>
          </ac:spMkLst>
        </pc:spChg>
      </pc:sldChg>
      <pc:sldChg chg="addSp modSp new mod">
        <pc:chgData name="Kang Wallter" userId="d5c269cbe9dbe8bc" providerId="LiveId" clId="{11196821-CEE2-4914-AB28-310E4CB9AF4E}" dt="2020-11-03T03:37:39.393" v="4959" actId="14100"/>
        <pc:sldMkLst>
          <pc:docMk/>
          <pc:sldMk cId="2251764128" sldId="285"/>
        </pc:sldMkLst>
        <pc:spChg chg="mod">
          <ac:chgData name="Kang Wallter" userId="d5c269cbe9dbe8bc" providerId="LiveId" clId="{11196821-CEE2-4914-AB28-310E4CB9AF4E}" dt="2020-11-03T03:29:38.579" v="4594" actId="20577"/>
          <ac:spMkLst>
            <pc:docMk/>
            <pc:sldMk cId="2251764128" sldId="285"/>
            <ac:spMk id="2" creationId="{FCB33141-CD62-4CFD-B580-C417C0B289FB}"/>
          </ac:spMkLst>
        </pc:spChg>
        <pc:spChg chg="mod">
          <ac:chgData name="Kang Wallter" userId="d5c269cbe9dbe8bc" providerId="LiveId" clId="{11196821-CEE2-4914-AB28-310E4CB9AF4E}" dt="2020-11-03T03:36:59.004" v="4950" actId="20577"/>
          <ac:spMkLst>
            <pc:docMk/>
            <pc:sldMk cId="2251764128" sldId="285"/>
            <ac:spMk id="3" creationId="{B170309A-C18D-4B39-ADE2-270BB009D0C4}"/>
          </ac:spMkLst>
        </pc:spChg>
        <pc:spChg chg="add mod">
          <ac:chgData name="Kang Wallter" userId="d5c269cbe9dbe8bc" providerId="LiveId" clId="{11196821-CEE2-4914-AB28-310E4CB9AF4E}" dt="2020-11-03T03:33:30.817" v="4851" actId="1076"/>
          <ac:spMkLst>
            <pc:docMk/>
            <pc:sldMk cId="2251764128" sldId="285"/>
            <ac:spMk id="5" creationId="{38B555E8-6062-4037-B6EE-15A94ED68A67}"/>
          </ac:spMkLst>
        </pc:spChg>
        <pc:spChg chg="add mod">
          <ac:chgData name="Kang Wallter" userId="d5c269cbe9dbe8bc" providerId="LiveId" clId="{11196821-CEE2-4914-AB28-310E4CB9AF4E}" dt="2020-11-03T03:37:39.393" v="4959" actId="14100"/>
          <ac:spMkLst>
            <pc:docMk/>
            <pc:sldMk cId="2251764128" sldId="285"/>
            <ac:spMk id="7" creationId="{F9E446F0-328B-4D14-B4A6-0823D2E1FECF}"/>
          </ac:spMkLst>
        </pc:spChg>
      </pc:sldChg>
      <pc:sldChg chg="addSp modSp new mod">
        <pc:chgData name="Kang Wallter" userId="d5c269cbe9dbe8bc" providerId="LiveId" clId="{11196821-CEE2-4914-AB28-310E4CB9AF4E}" dt="2020-11-03T03:46:33.325" v="5278" actId="14100"/>
        <pc:sldMkLst>
          <pc:docMk/>
          <pc:sldMk cId="3540312676" sldId="286"/>
        </pc:sldMkLst>
        <pc:spChg chg="mod">
          <ac:chgData name="Kang Wallter" userId="d5c269cbe9dbe8bc" providerId="LiveId" clId="{11196821-CEE2-4914-AB28-310E4CB9AF4E}" dt="2020-11-03T03:38:24.499" v="5000" actId="20577"/>
          <ac:spMkLst>
            <pc:docMk/>
            <pc:sldMk cId="3540312676" sldId="286"/>
            <ac:spMk id="2" creationId="{CB3093B0-96D6-4C16-BE67-6C6D426AA9CF}"/>
          </ac:spMkLst>
        </pc:spChg>
        <pc:spChg chg="mod">
          <ac:chgData name="Kang Wallter" userId="d5c269cbe9dbe8bc" providerId="LiveId" clId="{11196821-CEE2-4914-AB28-310E4CB9AF4E}" dt="2020-11-03T03:43:39.209" v="5182" actId="20577"/>
          <ac:spMkLst>
            <pc:docMk/>
            <pc:sldMk cId="3540312676" sldId="286"/>
            <ac:spMk id="3" creationId="{B6E7A187-CDB5-4833-A279-653786B104D6}"/>
          </ac:spMkLst>
        </pc:spChg>
        <pc:spChg chg="add mod">
          <ac:chgData name="Kang Wallter" userId="d5c269cbe9dbe8bc" providerId="LiveId" clId="{11196821-CEE2-4914-AB28-310E4CB9AF4E}" dt="2020-11-03T03:45:15.359" v="5184" actId="1076"/>
          <ac:spMkLst>
            <pc:docMk/>
            <pc:sldMk cId="3540312676" sldId="286"/>
            <ac:spMk id="5" creationId="{4367C257-8FA4-440A-AA81-02AB60DC6CDE}"/>
          </ac:spMkLst>
        </pc:spChg>
        <pc:spChg chg="add mod">
          <ac:chgData name="Kang Wallter" userId="d5c269cbe9dbe8bc" providerId="LiveId" clId="{11196821-CEE2-4914-AB28-310E4CB9AF4E}" dt="2020-11-03T03:46:33.325" v="5278" actId="14100"/>
          <ac:spMkLst>
            <pc:docMk/>
            <pc:sldMk cId="3540312676" sldId="286"/>
            <ac:spMk id="7" creationId="{0D9D9B83-2CFC-40F7-95B3-45F673D57555}"/>
          </ac:spMkLst>
        </pc:spChg>
      </pc:sldChg>
      <pc:sldChg chg="addSp delSp modSp new mod">
        <pc:chgData name="Kang Wallter" userId="d5c269cbe9dbe8bc" providerId="LiveId" clId="{11196821-CEE2-4914-AB28-310E4CB9AF4E}" dt="2020-11-03T03:46:48.745" v="5282" actId="1076"/>
        <pc:sldMkLst>
          <pc:docMk/>
          <pc:sldMk cId="1640230299" sldId="287"/>
        </pc:sldMkLst>
        <pc:spChg chg="del">
          <ac:chgData name="Kang Wallter" userId="d5c269cbe9dbe8bc" providerId="LiveId" clId="{11196821-CEE2-4914-AB28-310E4CB9AF4E}" dt="2020-11-03T03:45:32.744" v="5186" actId="478"/>
          <ac:spMkLst>
            <pc:docMk/>
            <pc:sldMk cId="1640230299" sldId="287"/>
            <ac:spMk id="2" creationId="{1096C9F6-B023-40B2-B94D-AF1F94D7D61F}"/>
          </ac:spMkLst>
        </pc:spChg>
        <pc:spChg chg="del">
          <ac:chgData name="Kang Wallter" userId="d5c269cbe9dbe8bc" providerId="LiveId" clId="{11196821-CEE2-4914-AB28-310E4CB9AF4E}" dt="2020-11-03T03:45:32.744" v="5186" actId="478"/>
          <ac:spMkLst>
            <pc:docMk/>
            <pc:sldMk cId="1640230299" sldId="287"/>
            <ac:spMk id="3" creationId="{D7642B67-5A5C-43A0-BFDC-1B38FD9570DE}"/>
          </ac:spMkLst>
        </pc:spChg>
        <pc:spChg chg="add mod">
          <ac:chgData name="Kang Wallter" userId="d5c269cbe9dbe8bc" providerId="LiveId" clId="{11196821-CEE2-4914-AB28-310E4CB9AF4E}" dt="2020-11-03T03:46:45.169" v="5281" actId="20577"/>
          <ac:spMkLst>
            <pc:docMk/>
            <pc:sldMk cId="1640230299" sldId="287"/>
            <ac:spMk id="5" creationId="{D029ED54-560A-447E-A538-714C896DAB7F}"/>
          </ac:spMkLst>
        </pc:spChg>
        <pc:spChg chg="add mod">
          <ac:chgData name="Kang Wallter" userId="d5c269cbe9dbe8bc" providerId="LiveId" clId="{11196821-CEE2-4914-AB28-310E4CB9AF4E}" dt="2020-11-03T03:46:48.745" v="5282" actId="1076"/>
          <ac:spMkLst>
            <pc:docMk/>
            <pc:sldMk cId="1640230299" sldId="287"/>
            <ac:spMk id="6" creationId="{D1A392D0-7155-43EC-828B-80B150C5A15B}"/>
          </ac:spMkLst>
        </pc:spChg>
      </pc:sldChg>
      <pc:sldChg chg="addSp modSp new mod">
        <pc:chgData name="Kang Wallter" userId="d5c269cbe9dbe8bc" providerId="LiveId" clId="{11196821-CEE2-4914-AB28-310E4CB9AF4E}" dt="2020-11-03T08:51:19.267" v="5751" actId="1076"/>
        <pc:sldMkLst>
          <pc:docMk/>
          <pc:sldMk cId="1657475468" sldId="288"/>
        </pc:sldMkLst>
        <pc:spChg chg="mod">
          <ac:chgData name="Kang Wallter" userId="d5c269cbe9dbe8bc" providerId="LiveId" clId="{11196821-CEE2-4914-AB28-310E4CB9AF4E}" dt="2020-11-03T08:48:12.123" v="5391" actId="20577"/>
          <ac:spMkLst>
            <pc:docMk/>
            <pc:sldMk cId="1657475468" sldId="288"/>
            <ac:spMk id="2" creationId="{AD434C25-0105-4879-A3F0-C09042132340}"/>
          </ac:spMkLst>
        </pc:spChg>
        <pc:spChg chg="mod">
          <ac:chgData name="Kang Wallter" userId="d5c269cbe9dbe8bc" providerId="LiveId" clId="{11196821-CEE2-4914-AB28-310E4CB9AF4E}" dt="2020-11-03T08:50:07.816" v="5735" actId="14100"/>
          <ac:spMkLst>
            <pc:docMk/>
            <pc:sldMk cId="1657475468" sldId="288"/>
            <ac:spMk id="3" creationId="{39B2A6EB-FD4A-48D3-BE56-54DA33B7CF22}"/>
          </ac:spMkLst>
        </pc:spChg>
        <pc:spChg chg="add mod">
          <ac:chgData name="Kang Wallter" userId="d5c269cbe9dbe8bc" providerId="LiveId" clId="{11196821-CEE2-4914-AB28-310E4CB9AF4E}" dt="2020-11-03T08:50:44.218" v="5745" actId="14100"/>
          <ac:spMkLst>
            <pc:docMk/>
            <pc:sldMk cId="1657475468" sldId="288"/>
            <ac:spMk id="5" creationId="{320C3792-73B4-476C-95A3-D5273DBC0D84}"/>
          </ac:spMkLst>
        </pc:spChg>
        <pc:spChg chg="add mod">
          <ac:chgData name="Kang Wallter" userId="d5c269cbe9dbe8bc" providerId="LiveId" clId="{11196821-CEE2-4914-AB28-310E4CB9AF4E}" dt="2020-11-03T08:50:46.906" v="5746" actId="1076"/>
          <ac:spMkLst>
            <pc:docMk/>
            <pc:sldMk cId="1657475468" sldId="288"/>
            <ac:spMk id="7" creationId="{9C7DAB84-A66A-4A08-BCC8-9D1D6405E123}"/>
          </ac:spMkLst>
        </pc:spChg>
        <pc:picChg chg="add mod">
          <ac:chgData name="Kang Wallter" userId="d5c269cbe9dbe8bc" providerId="LiveId" clId="{11196821-CEE2-4914-AB28-310E4CB9AF4E}" dt="2020-11-03T08:51:19.267" v="5751" actId="1076"/>
          <ac:picMkLst>
            <pc:docMk/>
            <pc:sldMk cId="1657475468" sldId="288"/>
            <ac:picMk id="9" creationId="{13A0E436-48C2-4013-8661-1C4C35CD68FF}"/>
          </ac:picMkLst>
        </pc:picChg>
      </pc:sldChg>
      <pc:sldChg chg="addSp modSp new mod">
        <pc:chgData name="Kang Wallter" userId="d5c269cbe9dbe8bc" providerId="LiveId" clId="{11196821-CEE2-4914-AB28-310E4CB9AF4E}" dt="2020-11-03T09:03:05.674" v="5897"/>
        <pc:sldMkLst>
          <pc:docMk/>
          <pc:sldMk cId="1623175282" sldId="289"/>
        </pc:sldMkLst>
        <pc:spChg chg="mod">
          <ac:chgData name="Kang Wallter" userId="d5c269cbe9dbe8bc" providerId="LiveId" clId="{11196821-CEE2-4914-AB28-310E4CB9AF4E}" dt="2020-11-03T09:03:05.674" v="5897"/>
          <ac:spMkLst>
            <pc:docMk/>
            <pc:sldMk cId="1623175282" sldId="289"/>
            <ac:spMk id="2" creationId="{04D41441-035A-4C23-85EC-2578AF8C2F6A}"/>
          </ac:spMkLst>
        </pc:spChg>
        <pc:spChg chg="mod">
          <ac:chgData name="Kang Wallter" userId="d5c269cbe9dbe8bc" providerId="LiveId" clId="{11196821-CEE2-4914-AB28-310E4CB9AF4E}" dt="2020-11-03T08:58:12.483" v="5839" actId="20577"/>
          <ac:spMkLst>
            <pc:docMk/>
            <pc:sldMk cId="1623175282" sldId="289"/>
            <ac:spMk id="3" creationId="{C05602BA-E65B-4FCF-8F95-C3BF59DDA69A}"/>
          </ac:spMkLst>
        </pc:spChg>
        <pc:spChg chg="add mod">
          <ac:chgData name="Kang Wallter" userId="d5c269cbe9dbe8bc" providerId="LiveId" clId="{11196821-CEE2-4914-AB28-310E4CB9AF4E}" dt="2020-11-03T08:59:06.044" v="5846" actId="1076"/>
          <ac:spMkLst>
            <pc:docMk/>
            <pc:sldMk cId="1623175282" sldId="289"/>
            <ac:spMk id="7" creationId="{380F19D2-1198-4BD0-B340-0DA38E4FA72E}"/>
          </ac:spMkLst>
        </pc:spChg>
        <pc:picChg chg="add mod">
          <ac:chgData name="Kang Wallter" userId="d5c269cbe9dbe8bc" providerId="LiveId" clId="{11196821-CEE2-4914-AB28-310E4CB9AF4E}" dt="2020-11-03T08:58:37.052" v="5841"/>
          <ac:picMkLst>
            <pc:docMk/>
            <pc:sldMk cId="1623175282" sldId="289"/>
            <ac:picMk id="4" creationId="{946745FA-9139-43ED-8116-6B8DFC0E80B7}"/>
          </ac:picMkLst>
        </pc:picChg>
        <pc:picChg chg="add mod">
          <ac:chgData name="Kang Wallter" userId="d5c269cbe9dbe8bc" providerId="LiveId" clId="{11196821-CEE2-4914-AB28-310E4CB9AF4E}" dt="2020-11-03T08:58:50.076" v="5844" actId="1076"/>
          <ac:picMkLst>
            <pc:docMk/>
            <pc:sldMk cId="1623175282" sldId="289"/>
            <ac:picMk id="5" creationId="{1D56F33B-22F7-4241-8C6A-6AE85DC057D0}"/>
          </ac:picMkLst>
        </pc:picChg>
      </pc:sldChg>
      <pc:sldChg chg="addSp delSp modSp new mod">
        <pc:chgData name="Kang Wallter" userId="d5c269cbe9dbe8bc" providerId="LiveId" clId="{11196821-CEE2-4914-AB28-310E4CB9AF4E}" dt="2020-11-03T09:02:30.528" v="5857" actId="1076"/>
        <pc:sldMkLst>
          <pc:docMk/>
          <pc:sldMk cId="1507365758" sldId="290"/>
        </pc:sldMkLst>
        <pc:spChg chg="del">
          <ac:chgData name="Kang Wallter" userId="d5c269cbe9dbe8bc" providerId="LiveId" clId="{11196821-CEE2-4914-AB28-310E4CB9AF4E}" dt="2020-11-03T08:59:18.732" v="5848" actId="478"/>
          <ac:spMkLst>
            <pc:docMk/>
            <pc:sldMk cId="1507365758" sldId="290"/>
            <ac:spMk id="2" creationId="{D759AD34-6756-4124-85D2-A7EDD9C2A2A6}"/>
          </ac:spMkLst>
        </pc:spChg>
        <pc:spChg chg="del">
          <ac:chgData name="Kang Wallter" userId="d5c269cbe9dbe8bc" providerId="LiveId" clId="{11196821-CEE2-4914-AB28-310E4CB9AF4E}" dt="2020-11-03T08:59:35.276" v="5853" actId="478"/>
          <ac:spMkLst>
            <pc:docMk/>
            <pc:sldMk cId="1507365758" sldId="290"/>
            <ac:spMk id="3" creationId="{5C4B25BC-C14C-439D-B169-6CB2F0407518}"/>
          </ac:spMkLst>
        </pc:spChg>
        <pc:spChg chg="add mod">
          <ac:chgData name="Kang Wallter" userId="d5c269cbe9dbe8bc" providerId="LiveId" clId="{11196821-CEE2-4914-AB28-310E4CB9AF4E}" dt="2020-11-03T09:01:59.513" v="5855" actId="1076"/>
          <ac:spMkLst>
            <pc:docMk/>
            <pc:sldMk cId="1507365758" sldId="290"/>
            <ac:spMk id="6" creationId="{CA21CFC8-828C-47A2-99EC-6EE0295E946A}"/>
          </ac:spMkLst>
        </pc:spChg>
        <pc:spChg chg="add mod">
          <ac:chgData name="Kang Wallter" userId="d5c269cbe9dbe8bc" providerId="LiveId" clId="{11196821-CEE2-4914-AB28-310E4CB9AF4E}" dt="2020-11-03T09:02:30.528" v="5857" actId="1076"/>
          <ac:spMkLst>
            <pc:docMk/>
            <pc:sldMk cId="1507365758" sldId="290"/>
            <ac:spMk id="8" creationId="{29A2CA8E-0D77-4A3A-9D85-2E7D5C357266}"/>
          </ac:spMkLst>
        </pc:spChg>
        <pc:picChg chg="add mod">
          <ac:chgData name="Kang Wallter" userId="d5c269cbe9dbe8bc" providerId="LiveId" clId="{11196821-CEE2-4914-AB28-310E4CB9AF4E}" dt="2020-11-03T08:59:30.225" v="5852" actId="1076"/>
          <ac:picMkLst>
            <pc:docMk/>
            <pc:sldMk cId="1507365758" sldId="290"/>
            <ac:picMk id="4" creationId="{27DF79CE-8805-43C3-9D08-FF72EC2D7E0C}"/>
          </ac:picMkLst>
        </pc:picChg>
      </pc:sldChg>
      <pc:sldChg chg="addSp delSp modSp new mod">
        <pc:chgData name="Kang Wallter" userId="d5c269cbe9dbe8bc" providerId="LiveId" clId="{11196821-CEE2-4914-AB28-310E4CB9AF4E}" dt="2020-11-03T09:03:58.122" v="5935" actId="14100"/>
        <pc:sldMkLst>
          <pc:docMk/>
          <pc:sldMk cId="670420238" sldId="291"/>
        </pc:sldMkLst>
        <pc:spChg chg="mod">
          <ac:chgData name="Kang Wallter" userId="d5c269cbe9dbe8bc" providerId="LiveId" clId="{11196821-CEE2-4914-AB28-310E4CB9AF4E}" dt="2020-11-03T09:03:13.433" v="5926" actId="20577"/>
          <ac:spMkLst>
            <pc:docMk/>
            <pc:sldMk cId="670420238" sldId="291"/>
            <ac:spMk id="2" creationId="{E0A38E1A-437E-4003-986E-C3A288C87793}"/>
          </ac:spMkLst>
        </pc:spChg>
        <pc:spChg chg="del">
          <ac:chgData name="Kang Wallter" userId="d5c269cbe9dbe8bc" providerId="LiveId" clId="{11196821-CEE2-4914-AB28-310E4CB9AF4E}" dt="2020-11-03T09:03:53.647" v="5933" actId="478"/>
          <ac:spMkLst>
            <pc:docMk/>
            <pc:sldMk cId="670420238" sldId="291"/>
            <ac:spMk id="3" creationId="{F067E5CA-84A4-47FA-AA5B-CF59130F9B36}"/>
          </ac:spMkLst>
        </pc:spChg>
        <pc:spChg chg="add mod">
          <ac:chgData name="Kang Wallter" userId="d5c269cbe9dbe8bc" providerId="LiveId" clId="{11196821-CEE2-4914-AB28-310E4CB9AF4E}" dt="2020-11-03T09:03:41.201" v="5931" actId="1076"/>
          <ac:spMkLst>
            <pc:docMk/>
            <pc:sldMk cId="670420238" sldId="291"/>
            <ac:spMk id="6" creationId="{77DAC3E3-518C-4FBD-BC84-425363FCC0AE}"/>
          </ac:spMkLst>
        </pc:spChg>
        <pc:picChg chg="add mod">
          <ac:chgData name="Kang Wallter" userId="d5c269cbe9dbe8bc" providerId="LiveId" clId="{11196821-CEE2-4914-AB28-310E4CB9AF4E}" dt="2020-11-03T09:03:25.788" v="5929" actId="14100"/>
          <ac:picMkLst>
            <pc:docMk/>
            <pc:sldMk cId="670420238" sldId="291"/>
            <ac:picMk id="4" creationId="{74AEBCCA-ACBD-453B-BDBC-22FA42F91187}"/>
          </ac:picMkLst>
        </pc:picChg>
        <pc:picChg chg="add mod">
          <ac:chgData name="Kang Wallter" userId="d5c269cbe9dbe8bc" providerId="LiveId" clId="{11196821-CEE2-4914-AB28-310E4CB9AF4E}" dt="2020-11-03T09:03:58.122" v="5935" actId="14100"/>
          <ac:picMkLst>
            <pc:docMk/>
            <pc:sldMk cId="670420238" sldId="291"/>
            <ac:picMk id="7" creationId="{148BB623-F925-4519-8AA0-D3ECAA6868D5}"/>
          </ac:picMkLst>
        </pc:picChg>
      </pc:sldChg>
      <pc:sldChg chg="addSp modSp new mod">
        <pc:chgData name="Kang Wallter" userId="d5c269cbe9dbe8bc" providerId="LiveId" clId="{11196821-CEE2-4914-AB28-310E4CB9AF4E}" dt="2020-11-03T09:07:01.288" v="6141" actId="14100"/>
        <pc:sldMkLst>
          <pc:docMk/>
          <pc:sldMk cId="1139012383" sldId="292"/>
        </pc:sldMkLst>
        <pc:spChg chg="mod">
          <ac:chgData name="Kang Wallter" userId="d5c269cbe9dbe8bc" providerId="LiveId" clId="{11196821-CEE2-4914-AB28-310E4CB9AF4E}" dt="2020-11-03T09:04:10.464" v="5962" actId="20577"/>
          <ac:spMkLst>
            <pc:docMk/>
            <pc:sldMk cId="1139012383" sldId="292"/>
            <ac:spMk id="2" creationId="{D45DA5B5-7748-4E4C-9374-193A5D754C66}"/>
          </ac:spMkLst>
        </pc:spChg>
        <pc:spChg chg="mod">
          <ac:chgData name="Kang Wallter" userId="d5c269cbe9dbe8bc" providerId="LiveId" clId="{11196821-CEE2-4914-AB28-310E4CB9AF4E}" dt="2020-11-03T09:06:47.395" v="6137" actId="1076"/>
          <ac:spMkLst>
            <pc:docMk/>
            <pc:sldMk cId="1139012383" sldId="292"/>
            <ac:spMk id="3" creationId="{6AD4F7E1-538D-4C04-A3D4-62D23E4566D2}"/>
          </ac:spMkLst>
        </pc:spChg>
        <pc:picChg chg="add mod">
          <ac:chgData name="Kang Wallter" userId="d5c269cbe9dbe8bc" providerId="LiveId" clId="{11196821-CEE2-4914-AB28-310E4CB9AF4E}" dt="2020-11-03T09:07:01.288" v="6141" actId="14100"/>
          <ac:picMkLst>
            <pc:docMk/>
            <pc:sldMk cId="1139012383" sldId="292"/>
            <ac:picMk id="4" creationId="{EA5BCE49-B964-4BDE-AFB8-DD1C1542BBA3}"/>
          </ac:picMkLst>
        </pc:picChg>
      </pc:sldChg>
      <pc:sldChg chg="addSp delSp modSp new mod">
        <pc:chgData name="Kang Wallter" userId="d5c269cbe9dbe8bc" providerId="LiveId" clId="{11196821-CEE2-4914-AB28-310E4CB9AF4E}" dt="2020-11-03T09:19:45.872" v="6209" actId="14100"/>
        <pc:sldMkLst>
          <pc:docMk/>
          <pc:sldMk cId="981560183" sldId="293"/>
        </pc:sldMkLst>
        <pc:spChg chg="mod">
          <ac:chgData name="Kang Wallter" userId="d5c269cbe9dbe8bc" providerId="LiveId" clId="{11196821-CEE2-4914-AB28-310E4CB9AF4E}" dt="2020-11-03T09:07:22.132" v="6186"/>
          <ac:spMkLst>
            <pc:docMk/>
            <pc:sldMk cId="981560183" sldId="293"/>
            <ac:spMk id="2" creationId="{01790279-6CC3-45CE-9993-6A14022E28E3}"/>
          </ac:spMkLst>
        </pc:spChg>
        <pc:spChg chg="del">
          <ac:chgData name="Kang Wallter" userId="d5c269cbe9dbe8bc" providerId="LiveId" clId="{11196821-CEE2-4914-AB28-310E4CB9AF4E}" dt="2020-11-03T09:07:43.250" v="6187" actId="478"/>
          <ac:spMkLst>
            <pc:docMk/>
            <pc:sldMk cId="981560183" sldId="293"/>
            <ac:spMk id="3" creationId="{1A3B89E9-401F-40BC-85DB-635938D1918E}"/>
          </ac:spMkLst>
        </pc:spChg>
        <pc:spChg chg="add del mod">
          <ac:chgData name="Kang Wallter" userId="d5c269cbe9dbe8bc" providerId="LiveId" clId="{11196821-CEE2-4914-AB28-310E4CB9AF4E}" dt="2020-11-03T09:14:35.183" v="6191" actId="478"/>
          <ac:spMkLst>
            <pc:docMk/>
            <pc:sldMk cId="981560183" sldId="293"/>
            <ac:spMk id="5" creationId="{06459658-F474-4EAD-8B71-5151F1F31947}"/>
          </ac:spMkLst>
        </pc:spChg>
        <pc:spChg chg="add del mod">
          <ac:chgData name="Kang Wallter" userId="d5c269cbe9dbe8bc" providerId="LiveId" clId="{11196821-CEE2-4914-AB28-310E4CB9AF4E}" dt="2020-11-03T09:18:30.876" v="6198" actId="478"/>
          <ac:spMkLst>
            <pc:docMk/>
            <pc:sldMk cId="981560183" sldId="293"/>
            <ac:spMk id="7" creationId="{B741916F-F57E-4A68-A12D-2609B16C2C58}"/>
          </ac:spMkLst>
        </pc:spChg>
        <pc:spChg chg="add mod">
          <ac:chgData name="Kang Wallter" userId="d5c269cbe9dbe8bc" providerId="LiveId" clId="{11196821-CEE2-4914-AB28-310E4CB9AF4E}" dt="2020-11-03T09:18:51.094" v="6200" actId="1076"/>
          <ac:spMkLst>
            <pc:docMk/>
            <pc:sldMk cId="981560183" sldId="293"/>
            <ac:spMk id="9" creationId="{72820130-6C8A-411A-B157-C9C9277CD914}"/>
          </ac:spMkLst>
        </pc:spChg>
        <pc:spChg chg="add del mod">
          <ac:chgData name="Kang Wallter" userId="d5c269cbe9dbe8bc" providerId="LiveId" clId="{11196821-CEE2-4914-AB28-310E4CB9AF4E}" dt="2020-11-03T09:19:19.341" v="6204" actId="22"/>
          <ac:spMkLst>
            <pc:docMk/>
            <pc:sldMk cId="981560183" sldId="293"/>
            <ac:spMk id="11" creationId="{F1913C6A-424F-42F8-9977-77777924B022}"/>
          </ac:spMkLst>
        </pc:spChg>
        <pc:spChg chg="add mod">
          <ac:chgData name="Kang Wallter" userId="d5c269cbe9dbe8bc" providerId="LiveId" clId="{11196821-CEE2-4914-AB28-310E4CB9AF4E}" dt="2020-11-03T09:19:45.872" v="6209" actId="14100"/>
          <ac:spMkLst>
            <pc:docMk/>
            <pc:sldMk cId="981560183" sldId="293"/>
            <ac:spMk id="13" creationId="{6C8E61EC-4BC4-4CB4-AF14-51E908D1FDAE}"/>
          </ac:spMkLst>
        </pc:spChg>
      </pc:sldChg>
      <pc:sldChg chg="addSp delSp modSp new mod">
        <pc:chgData name="Kang Wallter" userId="d5c269cbe9dbe8bc" providerId="LiveId" clId="{11196821-CEE2-4914-AB28-310E4CB9AF4E}" dt="2020-11-03T09:22:16.062" v="6245" actId="1076"/>
        <pc:sldMkLst>
          <pc:docMk/>
          <pc:sldMk cId="1297476" sldId="294"/>
        </pc:sldMkLst>
        <pc:spChg chg="mod">
          <ac:chgData name="Kang Wallter" userId="d5c269cbe9dbe8bc" providerId="LiveId" clId="{11196821-CEE2-4914-AB28-310E4CB9AF4E}" dt="2020-11-03T09:20:01.505" v="6235" actId="20577"/>
          <ac:spMkLst>
            <pc:docMk/>
            <pc:sldMk cId="1297476" sldId="294"/>
            <ac:spMk id="2" creationId="{A2974C9F-2835-4328-BA06-FFDB571A5E7B}"/>
          </ac:spMkLst>
        </pc:spChg>
        <pc:spChg chg="del">
          <ac:chgData name="Kang Wallter" userId="d5c269cbe9dbe8bc" providerId="LiveId" clId="{11196821-CEE2-4914-AB28-310E4CB9AF4E}" dt="2020-11-03T09:21:47.817" v="6241" actId="478"/>
          <ac:spMkLst>
            <pc:docMk/>
            <pc:sldMk cId="1297476" sldId="294"/>
            <ac:spMk id="3" creationId="{EEC765A8-6089-4D43-B0F4-ED44A56053FF}"/>
          </ac:spMkLst>
        </pc:spChg>
        <pc:spChg chg="add mod">
          <ac:chgData name="Kang Wallter" userId="d5c269cbe9dbe8bc" providerId="LiveId" clId="{11196821-CEE2-4914-AB28-310E4CB9AF4E}" dt="2020-11-03T09:22:16.062" v="6245" actId="1076"/>
          <ac:spMkLst>
            <pc:docMk/>
            <pc:sldMk cId="1297476" sldId="294"/>
            <ac:spMk id="6" creationId="{83E09598-A19A-4B17-BD08-783E593FDFC7}"/>
          </ac:spMkLst>
        </pc:spChg>
        <pc:spChg chg="add mod">
          <ac:chgData name="Kang Wallter" userId="d5c269cbe9dbe8bc" providerId="LiveId" clId="{11196821-CEE2-4914-AB28-310E4CB9AF4E}" dt="2020-11-03T09:22:13.175" v="6244" actId="1076"/>
          <ac:spMkLst>
            <pc:docMk/>
            <pc:sldMk cId="1297476" sldId="294"/>
            <ac:spMk id="8" creationId="{9F2FCF5E-08BC-42F7-962F-D295350C8F71}"/>
          </ac:spMkLst>
        </pc:spChg>
        <pc:picChg chg="add mod">
          <ac:chgData name="Kang Wallter" userId="d5c269cbe9dbe8bc" providerId="LiveId" clId="{11196821-CEE2-4914-AB28-310E4CB9AF4E}" dt="2020-11-03T09:21:51.229" v="6242" actId="1076"/>
          <ac:picMkLst>
            <pc:docMk/>
            <pc:sldMk cId="1297476" sldId="294"/>
            <ac:picMk id="4" creationId="{F45DA2D1-667C-4A50-B8FD-A4236F3DD094}"/>
          </ac:picMkLst>
        </pc:picChg>
      </pc:sldChg>
      <pc:sldChg chg="addSp delSp modSp new mod">
        <pc:chgData name="Kang Wallter" userId="d5c269cbe9dbe8bc" providerId="LiveId" clId="{11196821-CEE2-4914-AB28-310E4CB9AF4E}" dt="2020-11-03T09:25:17.073" v="6375" actId="1076"/>
        <pc:sldMkLst>
          <pc:docMk/>
          <pc:sldMk cId="1184908742" sldId="295"/>
        </pc:sldMkLst>
        <pc:spChg chg="mod">
          <ac:chgData name="Kang Wallter" userId="d5c269cbe9dbe8bc" providerId="LiveId" clId="{11196821-CEE2-4914-AB28-310E4CB9AF4E}" dt="2020-11-03T09:22:53.206" v="6275" actId="20577"/>
          <ac:spMkLst>
            <pc:docMk/>
            <pc:sldMk cId="1184908742" sldId="295"/>
            <ac:spMk id="2" creationId="{9B233BE4-1CCB-47A5-9807-19ED7AD4C6B5}"/>
          </ac:spMkLst>
        </pc:spChg>
        <pc:spChg chg="del">
          <ac:chgData name="Kang Wallter" userId="d5c269cbe9dbe8bc" providerId="LiveId" clId="{11196821-CEE2-4914-AB28-310E4CB9AF4E}" dt="2020-11-03T09:23:26.515" v="6280" actId="478"/>
          <ac:spMkLst>
            <pc:docMk/>
            <pc:sldMk cId="1184908742" sldId="295"/>
            <ac:spMk id="3" creationId="{23E1438F-0B38-40F0-8C85-5B2580FA31B6}"/>
          </ac:spMkLst>
        </pc:spChg>
        <pc:spChg chg="add mod">
          <ac:chgData name="Kang Wallter" userId="d5c269cbe9dbe8bc" providerId="LiveId" clId="{11196821-CEE2-4914-AB28-310E4CB9AF4E}" dt="2020-11-03T09:23:56.823" v="6287"/>
          <ac:spMkLst>
            <pc:docMk/>
            <pc:sldMk cId="1184908742" sldId="295"/>
            <ac:spMk id="6" creationId="{8FDC9858-C82B-4D13-8070-81EA83D1A2EA}"/>
          </ac:spMkLst>
        </pc:spChg>
        <pc:spChg chg="add mod">
          <ac:chgData name="Kang Wallter" userId="d5c269cbe9dbe8bc" providerId="LiveId" clId="{11196821-CEE2-4914-AB28-310E4CB9AF4E}" dt="2020-11-03T09:24:03.083" v="6289" actId="1076"/>
          <ac:spMkLst>
            <pc:docMk/>
            <pc:sldMk cId="1184908742" sldId="295"/>
            <ac:spMk id="8" creationId="{27C3579F-AA07-4331-99C3-60EF801DEF75}"/>
          </ac:spMkLst>
        </pc:spChg>
        <pc:spChg chg="add mod">
          <ac:chgData name="Kang Wallter" userId="d5c269cbe9dbe8bc" providerId="LiveId" clId="{11196821-CEE2-4914-AB28-310E4CB9AF4E}" dt="2020-11-03T09:24:48.800" v="6374" actId="20577"/>
          <ac:spMkLst>
            <pc:docMk/>
            <pc:sldMk cId="1184908742" sldId="295"/>
            <ac:spMk id="10" creationId="{5D8CAFCD-9873-433D-A274-19B1E97A7848}"/>
          </ac:spMkLst>
        </pc:spChg>
        <pc:picChg chg="add mod">
          <ac:chgData name="Kang Wallter" userId="d5c269cbe9dbe8bc" providerId="LiveId" clId="{11196821-CEE2-4914-AB28-310E4CB9AF4E}" dt="2020-11-03T09:25:17.073" v="6375" actId="1076"/>
          <ac:picMkLst>
            <pc:docMk/>
            <pc:sldMk cId="1184908742" sldId="295"/>
            <ac:picMk id="4" creationId="{D996E57C-C07B-4863-9B38-23CD1A5D0C19}"/>
          </ac:picMkLst>
        </pc:picChg>
      </pc:sldChg>
      <pc:sldChg chg="addSp delSp modSp new mod">
        <pc:chgData name="Kang Wallter" userId="d5c269cbe9dbe8bc" providerId="LiveId" clId="{11196821-CEE2-4914-AB28-310E4CB9AF4E}" dt="2020-11-03T09:26:32.511" v="6417" actId="255"/>
        <pc:sldMkLst>
          <pc:docMk/>
          <pc:sldMk cId="2892412303" sldId="296"/>
        </pc:sldMkLst>
        <pc:spChg chg="mod">
          <ac:chgData name="Kang Wallter" userId="d5c269cbe9dbe8bc" providerId="LiveId" clId="{11196821-CEE2-4914-AB28-310E4CB9AF4E}" dt="2020-11-03T09:25:29.809" v="6406"/>
          <ac:spMkLst>
            <pc:docMk/>
            <pc:sldMk cId="2892412303" sldId="296"/>
            <ac:spMk id="2" creationId="{66372153-F1E7-4258-9748-D2B91D284103}"/>
          </ac:spMkLst>
        </pc:spChg>
        <pc:spChg chg="del">
          <ac:chgData name="Kang Wallter" userId="d5c269cbe9dbe8bc" providerId="LiveId" clId="{11196821-CEE2-4914-AB28-310E4CB9AF4E}" dt="2020-11-03T09:25:39.100" v="6407" actId="478"/>
          <ac:spMkLst>
            <pc:docMk/>
            <pc:sldMk cId="2892412303" sldId="296"/>
            <ac:spMk id="3" creationId="{ED6C8545-8042-43BC-AB7F-BAC563E87A4C}"/>
          </ac:spMkLst>
        </pc:spChg>
        <pc:spChg chg="add mod">
          <ac:chgData name="Kang Wallter" userId="d5c269cbe9dbe8bc" providerId="LiveId" clId="{11196821-CEE2-4914-AB28-310E4CB9AF4E}" dt="2020-11-03T09:26:12.132" v="6414" actId="1076"/>
          <ac:spMkLst>
            <pc:docMk/>
            <pc:sldMk cId="2892412303" sldId="296"/>
            <ac:spMk id="6" creationId="{6E827D2E-2035-43E8-B4B7-4C61E312DB12}"/>
          </ac:spMkLst>
        </pc:spChg>
        <pc:spChg chg="add mod">
          <ac:chgData name="Kang Wallter" userId="d5c269cbe9dbe8bc" providerId="LiveId" clId="{11196821-CEE2-4914-AB28-310E4CB9AF4E}" dt="2020-11-03T09:26:32.511" v="6417" actId="255"/>
          <ac:spMkLst>
            <pc:docMk/>
            <pc:sldMk cId="2892412303" sldId="296"/>
            <ac:spMk id="8" creationId="{F88269F0-C199-43EC-8A5E-E13BF43CEEFA}"/>
          </ac:spMkLst>
        </pc:spChg>
        <pc:picChg chg="add mod">
          <ac:chgData name="Kang Wallter" userId="d5c269cbe9dbe8bc" providerId="LiveId" clId="{11196821-CEE2-4914-AB28-310E4CB9AF4E}" dt="2020-11-03T09:25:51.252" v="6412" actId="14100"/>
          <ac:picMkLst>
            <pc:docMk/>
            <pc:sldMk cId="2892412303" sldId="296"/>
            <ac:picMk id="4" creationId="{AD754ABA-3D0C-49D6-9194-D3FD11479A35}"/>
          </ac:picMkLst>
        </pc:picChg>
      </pc:sldChg>
      <pc:sldChg chg="addSp modSp new mod">
        <pc:chgData name="Kang Wallter" userId="d5c269cbe9dbe8bc" providerId="LiveId" clId="{11196821-CEE2-4914-AB28-310E4CB9AF4E}" dt="2020-11-03T09:31:49.355" v="6677" actId="14100"/>
        <pc:sldMkLst>
          <pc:docMk/>
          <pc:sldMk cId="2088458855" sldId="297"/>
        </pc:sldMkLst>
        <pc:spChg chg="mod">
          <ac:chgData name="Kang Wallter" userId="d5c269cbe9dbe8bc" providerId="LiveId" clId="{11196821-CEE2-4914-AB28-310E4CB9AF4E}" dt="2020-11-03T09:26:47.605" v="6446" actId="20577"/>
          <ac:spMkLst>
            <pc:docMk/>
            <pc:sldMk cId="2088458855" sldId="297"/>
            <ac:spMk id="2" creationId="{62D7FDD2-5329-4650-A1B0-54C516C3F07D}"/>
          </ac:spMkLst>
        </pc:spChg>
        <pc:spChg chg="mod">
          <ac:chgData name="Kang Wallter" userId="d5c269cbe9dbe8bc" providerId="LiveId" clId="{11196821-CEE2-4914-AB28-310E4CB9AF4E}" dt="2020-11-03T09:31:32.116" v="6673" actId="1076"/>
          <ac:spMkLst>
            <pc:docMk/>
            <pc:sldMk cId="2088458855" sldId="297"/>
            <ac:spMk id="3" creationId="{748752B0-AAEE-46A1-86C7-9446A99C1D88}"/>
          </ac:spMkLst>
        </pc:spChg>
        <pc:spChg chg="add mod">
          <ac:chgData name="Kang Wallter" userId="d5c269cbe9dbe8bc" providerId="LiveId" clId="{11196821-CEE2-4914-AB28-310E4CB9AF4E}" dt="2020-11-03T09:31:41.260" v="6676" actId="1076"/>
          <ac:spMkLst>
            <pc:docMk/>
            <pc:sldMk cId="2088458855" sldId="297"/>
            <ac:spMk id="5" creationId="{D15AAAED-6CD6-4B79-9EA9-D4698205B830}"/>
          </ac:spMkLst>
        </pc:spChg>
        <pc:spChg chg="add mod">
          <ac:chgData name="Kang Wallter" userId="d5c269cbe9dbe8bc" providerId="LiveId" clId="{11196821-CEE2-4914-AB28-310E4CB9AF4E}" dt="2020-11-03T09:31:49.355" v="6677" actId="14100"/>
          <ac:spMkLst>
            <pc:docMk/>
            <pc:sldMk cId="2088458855" sldId="297"/>
            <ac:spMk id="7" creationId="{4C88DE56-5420-4232-A970-9B4983D21469}"/>
          </ac:spMkLst>
        </pc:spChg>
      </pc:sldChg>
      <pc:sldChg chg="addSp delSp modSp new mod">
        <pc:chgData name="Kang Wallter" userId="d5c269cbe9dbe8bc" providerId="LiveId" clId="{11196821-CEE2-4914-AB28-310E4CB9AF4E}" dt="2020-11-03T09:33:13.041" v="6734" actId="1076"/>
        <pc:sldMkLst>
          <pc:docMk/>
          <pc:sldMk cId="73836345" sldId="298"/>
        </pc:sldMkLst>
        <pc:spChg chg="mod">
          <ac:chgData name="Kang Wallter" userId="d5c269cbe9dbe8bc" providerId="LiveId" clId="{11196821-CEE2-4914-AB28-310E4CB9AF4E}" dt="2020-11-03T09:32:20.546" v="6722" actId="20577"/>
          <ac:spMkLst>
            <pc:docMk/>
            <pc:sldMk cId="73836345" sldId="298"/>
            <ac:spMk id="2" creationId="{2FE0DFD4-E686-415E-A518-FCB93BFB4DF9}"/>
          </ac:spMkLst>
        </pc:spChg>
        <pc:spChg chg="del">
          <ac:chgData name="Kang Wallter" userId="d5c269cbe9dbe8bc" providerId="LiveId" clId="{11196821-CEE2-4914-AB28-310E4CB9AF4E}" dt="2020-11-03T09:32:31.918" v="6723" actId="478"/>
          <ac:spMkLst>
            <pc:docMk/>
            <pc:sldMk cId="73836345" sldId="298"/>
            <ac:spMk id="3" creationId="{A56D56AF-FC10-46F0-9E43-3D6808A8A88A}"/>
          </ac:spMkLst>
        </pc:spChg>
        <pc:spChg chg="add mod">
          <ac:chgData name="Kang Wallter" userId="d5c269cbe9dbe8bc" providerId="LiveId" clId="{11196821-CEE2-4914-AB28-310E4CB9AF4E}" dt="2020-11-03T09:33:02.345" v="6730"/>
          <ac:spMkLst>
            <pc:docMk/>
            <pc:sldMk cId="73836345" sldId="298"/>
            <ac:spMk id="6" creationId="{0CE2F2CB-416E-4FE4-B821-3C015C496DCF}"/>
          </ac:spMkLst>
        </pc:spChg>
        <pc:spChg chg="add mod">
          <ac:chgData name="Kang Wallter" userId="d5c269cbe9dbe8bc" providerId="LiveId" clId="{11196821-CEE2-4914-AB28-310E4CB9AF4E}" dt="2020-11-03T09:33:13.041" v="6734" actId="1076"/>
          <ac:spMkLst>
            <pc:docMk/>
            <pc:sldMk cId="73836345" sldId="298"/>
            <ac:spMk id="8" creationId="{6547A9DD-F894-4943-9DE9-AACF4FAFB740}"/>
          </ac:spMkLst>
        </pc:spChg>
        <pc:picChg chg="add mod">
          <ac:chgData name="Kang Wallter" userId="d5c269cbe9dbe8bc" providerId="LiveId" clId="{11196821-CEE2-4914-AB28-310E4CB9AF4E}" dt="2020-11-03T09:32:36.815" v="6726" actId="14100"/>
          <ac:picMkLst>
            <pc:docMk/>
            <pc:sldMk cId="73836345" sldId="298"/>
            <ac:picMk id="4" creationId="{541F938D-C428-4259-B586-1E72C0501FBC}"/>
          </ac:picMkLst>
        </pc:picChg>
      </pc:sldChg>
      <pc:sldChg chg="addSp delSp modSp new mod ord">
        <pc:chgData name="Kang Wallter" userId="d5c269cbe9dbe8bc" providerId="LiveId" clId="{11196821-CEE2-4914-AB28-310E4CB9AF4E}" dt="2020-11-03T09:43:11.066" v="6780" actId="14100"/>
        <pc:sldMkLst>
          <pc:docMk/>
          <pc:sldMk cId="1423723655" sldId="299"/>
        </pc:sldMkLst>
        <pc:spChg chg="mod">
          <ac:chgData name="Kang Wallter" userId="d5c269cbe9dbe8bc" providerId="LiveId" clId="{11196821-CEE2-4914-AB28-310E4CB9AF4E}" dt="2020-11-03T09:41:15.886" v="6764" actId="20577"/>
          <ac:spMkLst>
            <pc:docMk/>
            <pc:sldMk cId="1423723655" sldId="299"/>
            <ac:spMk id="2" creationId="{AE6D1236-933C-4269-9EED-1D70BF3C64DF}"/>
          </ac:spMkLst>
        </pc:spChg>
        <pc:spChg chg="del">
          <ac:chgData name="Kang Wallter" userId="d5c269cbe9dbe8bc" providerId="LiveId" clId="{11196821-CEE2-4914-AB28-310E4CB9AF4E}" dt="2020-11-03T09:41:25.390" v="6765" actId="478"/>
          <ac:spMkLst>
            <pc:docMk/>
            <pc:sldMk cId="1423723655" sldId="299"/>
            <ac:spMk id="3" creationId="{AC0DAF9A-9077-4349-BD7D-07549EACD3D9}"/>
          </ac:spMkLst>
        </pc:spChg>
        <pc:spChg chg="add mod">
          <ac:chgData name="Kang Wallter" userId="d5c269cbe9dbe8bc" providerId="LiveId" clId="{11196821-CEE2-4914-AB28-310E4CB9AF4E}" dt="2020-11-03T09:41:47.679" v="6771" actId="1076"/>
          <ac:spMkLst>
            <pc:docMk/>
            <pc:sldMk cId="1423723655" sldId="299"/>
            <ac:spMk id="6" creationId="{BA4D4797-C880-47BE-938B-373B056A0505}"/>
          </ac:spMkLst>
        </pc:spChg>
        <pc:spChg chg="add mod">
          <ac:chgData name="Kang Wallter" userId="d5c269cbe9dbe8bc" providerId="LiveId" clId="{11196821-CEE2-4914-AB28-310E4CB9AF4E}" dt="2020-11-03T09:42:40.188" v="6776" actId="14100"/>
          <ac:spMkLst>
            <pc:docMk/>
            <pc:sldMk cId="1423723655" sldId="299"/>
            <ac:spMk id="8" creationId="{ED7F7F21-6840-4050-AFD5-23C77BC9BB0A}"/>
          </ac:spMkLst>
        </pc:spChg>
        <pc:spChg chg="add mod">
          <ac:chgData name="Kang Wallter" userId="d5c269cbe9dbe8bc" providerId="LiveId" clId="{11196821-CEE2-4914-AB28-310E4CB9AF4E}" dt="2020-11-03T09:43:11.066" v="6780" actId="14100"/>
          <ac:spMkLst>
            <pc:docMk/>
            <pc:sldMk cId="1423723655" sldId="299"/>
            <ac:spMk id="10" creationId="{BD909EBB-682D-495B-A989-DA042A0E16C1}"/>
          </ac:spMkLst>
        </pc:spChg>
        <pc:picChg chg="add mod">
          <ac:chgData name="Kang Wallter" userId="d5c269cbe9dbe8bc" providerId="LiveId" clId="{11196821-CEE2-4914-AB28-310E4CB9AF4E}" dt="2020-11-03T09:42:42.917" v="6777" actId="1076"/>
          <ac:picMkLst>
            <pc:docMk/>
            <pc:sldMk cId="1423723655" sldId="299"/>
            <ac:picMk id="4" creationId="{7D706D84-44EC-4AC4-9004-E4924C1CDEA3}"/>
          </ac:picMkLst>
        </pc:picChg>
      </pc:sldChg>
      <pc:sldChg chg="addSp delSp modSp new mod">
        <pc:chgData name="Kang Wallter" userId="d5c269cbe9dbe8bc" providerId="LiveId" clId="{11196821-CEE2-4914-AB28-310E4CB9AF4E}" dt="2020-11-03T10:37:58.526" v="6838" actId="1076"/>
        <pc:sldMkLst>
          <pc:docMk/>
          <pc:sldMk cId="2922268522" sldId="300"/>
        </pc:sldMkLst>
        <pc:spChg chg="mod">
          <ac:chgData name="Kang Wallter" userId="d5c269cbe9dbe8bc" providerId="LiveId" clId="{11196821-CEE2-4914-AB28-310E4CB9AF4E}" dt="2020-11-03T09:43:39.260" v="6824" actId="20577"/>
          <ac:spMkLst>
            <pc:docMk/>
            <pc:sldMk cId="2922268522" sldId="300"/>
            <ac:spMk id="2" creationId="{03DDF768-1EAD-4AD8-B688-C0B245551951}"/>
          </ac:spMkLst>
        </pc:spChg>
        <pc:spChg chg="del">
          <ac:chgData name="Kang Wallter" userId="d5c269cbe9dbe8bc" providerId="LiveId" clId="{11196821-CEE2-4914-AB28-310E4CB9AF4E}" dt="2020-11-03T09:51:26.813" v="6825" actId="478"/>
          <ac:spMkLst>
            <pc:docMk/>
            <pc:sldMk cId="2922268522" sldId="300"/>
            <ac:spMk id="3" creationId="{E16D38D7-45AF-4C8C-9969-7F1528D4EC6E}"/>
          </ac:spMkLst>
        </pc:spChg>
        <pc:spChg chg="add mod">
          <ac:chgData name="Kang Wallter" userId="d5c269cbe9dbe8bc" providerId="LiveId" clId="{11196821-CEE2-4914-AB28-310E4CB9AF4E}" dt="2020-11-03T09:51:47.327" v="6832" actId="1076"/>
          <ac:spMkLst>
            <pc:docMk/>
            <pc:sldMk cId="2922268522" sldId="300"/>
            <ac:spMk id="7" creationId="{E0E71016-33CC-49CB-AEB6-161013614DAB}"/>
          </ac:spMkLst>
        </pc:spChg>
        <pc:picChg chg="add mod">
          <ac:chgData name="Kang Wallter" userId="d5c269cbe9dbe8bc" providerId="LiveId" clId="{11196821-CEE2-4914-AB28-310E4CB9AF4E}" dt="2020-11-03T09:51:52.328" v="6834" actId="1076"/>
          <ac:picMkLst>
            <pc:docMk/>
            <pc:sldMk cId="2922268522" sldId="300"/>
            <ac:picMk id="5" creationId="{2997819D-8018-47C5-B0BC-5773FAC47146}"/>
          </ac:picMkLst>
        </pc:picChg>
        <pc:picChg chg="add mod">
          <ac:chgData name="Kang Wallter" userId="d5c269cbe9dbe8bc" providerId="LiveId" clId="{11196821-CEE2-4914-AB28-310E4CB9AF4E}" dt="2020-11-03T10:37:58.526" v="6838" actId="1076"/>
          <ac:picMkLst>
            <pc:docMk/>
            <pc:sldMk cId="2922268522" sldId="300"/>
            <ac:picMk id="8" creationId="{E191C910-3F81-477E-B9E8-266D0EE444C9}"/>
          </ac:picMkLst>
        </pc:picChg>
      </pc:sldChg>
      <pc:sldChg chg="addSp delSp modSp new mod">
        <pc:chgData name="Kang Wallter" userId="d5c269cbe9dbe8bc" providerId="LiveId" clId="{11196821-CEE2-4914-AB28-310E4CB9AF4E}" dt="2020-11-03T10:42:06.564" v="6887" actId="14100"/>
        <pc:sldMkLst>
          <pc:docMk/>
          <pc:sldMk cId="567007669" sldId="301"/>
        </pc:sldMkLst>
        <pc:spChg chg="mod">
          <ac:chgData name="Kang Wallter" userId="d5c269cbe9dbe8bc" providerId="LiveId" clId="{11196821-CEE2-4914-AB28-310E4CB9AF4E}" dt="2020-11-03T10:38:15.833" v="6876" actId="20577"/>
          <ac:spMkLst>
            <pc:docMk/>
            <pc:sldMk cId="567007669" sldId="301"/>
            <ac:spMk id="2" creationId="{07348AE9-3DA4-4804-9571-AB827F3A8A1C}"/>
          </ac:spMkLst>
        </pc:spChg>
        <pc:spChg chg="del">
          <ac:chgData name="Kang Wallter" userId="d5c269cbe9dbe8bc" providerId="LiveId" clId="{11196821-CEE2-4914-AB28-310E4CB9AF4E}" dt="2020-11-03T10:41:07.201" v="6877" actId="478"/>
          <ac:spMkLst>
            <pc:docMk/>
            <pc:sldMk cId="567007669" sldId="301"/>
            <ac:spMk id="3" creationId="{B39E0BCE-A4F5-4584-8F08-9F07339CB096}"/>
          </ac:spMkLst>
        </pc:spChg>
        <pc:spChg chg="add mod">
          <ac:chgData name="Kang Wallter" userId="d5c269cbe9dbe8bc" providerId="LiveId" clId="{11196821-CEE2-4914-AB28-310E4CB9AF4E}" dt="2020-11-03T10:41:11.822" v="6879" actId="1076"/>
          <ac:spMkLst>
            <pc:docMk/>
            <pc:sldMk cId="567007669" sldId="301"/>
            <ac:spMk id="5" creationId="{929FBF1F-9BD3-4061-B4A2-F996E4445A7A}"/>
          </ac:spMkLst>
        </pc:spChg>
        <pc:spChg chg="add mod">
          <ac:chgData name="Kang Wallter" userId="d5c269cbe9dbe8bc" providerId="LiveId" clId="{11196821-CEE2-4914-AB28-310E4CB9AF4E}" dt="2020-11-03T10:41:50.004" v="6884" actId="1076"/>
          <ac:spMkLst>
            <pc:docMk/>
            <pc:sldMk cId="567007669" sldId="301"/>
            <ac:spMk id="8" creationId="{8425DEDB-B48C-4A7D-9C1E-3F808D3420F5}"/>
          </ac:spMkLst>
        </pc:spChg>
        <pc:picChg chg="add mod">
          <ac:chgData name="Kang Wallter" userId="d5c269cbe9dbe8bc" providerId="LiveId" clId="{11196821-CEE2-4914-AB28-310E4CB9AF4E}" dt="2020-11-03T10:41:21.091" v="6881" actId="1076"/>
          <ac:picMkLst>
            <pc:docMk/>
            <pc:sldMk cId="567007669" sldId="301"/>
            <ac:picMk id="6" creationId="{4E8238FF-496E-4796-9BCD-8898249DF3D5}"/>
          </ac:picMkLst>
        </pc:picChg>
        <pc:picChg chg="add mod">
          <ac:chgData name="Kang Wallter" userId="d5c269cbe9dbe8bc" providerId="LiveId" clId="{11196821-CEE2-4914-AB28-310E4CB9AF4E}" dt="2020-11-03T10:42:06.564" v="6887" actId="14100"/>
          <ac:picMkLst>
            <pc:docMk/>
            <pc:sldMk cId="567007669" sldId="301"/>
            <ac:picMk id="9" creationId="{A870EC2B-CDD7-4059-AE82-3651872E9A37}"/>
          </ac:picMkLst>
        </pc:picChg>
      </pc:sldChg>
      <pc:sldChg chg="addSp delSp modSp new mod">
        <pc:chgData name="Kang Wallter" userId="d5c269cbe9dbe8bc" providerId="LiveId" clId="{11196821-CEE2-4914-AB28-310E4CB9AF4E}" dt="2020-11-03T11:16:39.783" v="6926" actId="1076"/>
        <pc:sldMkLst>
          <pc:docMk/>
          <pc:sldMk cId="1884784940" sldId="302"/>
        </pc:sldMkLst>
        <pc:spChg chg="mod">
          <ac:chgData name="Kang Wallter" userId="d5c269cbe9dbe8bc" providerId="LiveId" clId="{11196821-CEE2-4914-AB28-310E4CB9AF4E}" dt="2020-11-03T11:15:33.464" v="6914" actId="20577"/>
          <ac:spMkLst>
            <pc:docMk/>
            <pc:sldMk cId="1884784940" sldId="302"/>
            <ac:spMk id="2" creationId="{9D153AC4-893C-4A85-85F1-9C4745AE4A8D}"/>
          </ac:spMkLst>
        </pc:spChg>
        <pc:spChg chg="del">
          <ac:chgData name="Kang Wallter" userId="d5c269cbe9dbe8bc" providerId="LiveId" clId="{11196821-CEE2-4914-AB28-310E4CB9AF4E}" dt="2020-11-03T11:15:50.652" v="6915" actId="478"/>
          <ac:spMkLst>
            <pc:docMk/>
            <pc:sldMk cId="1884784940" sldId="302"/>
            <ac:spMk id="3" creationId="{C79D736F-9F8C-452A-8F92-9C4A970670E2}"/>
          </ac:spMkLst>
        </pc:spChg>
        <pc:spChg chg="add mod">
          <ac:chgData name="Kang Wallter" userId="d5c269cbe9dbe8bc" providerId="LiveId" clId="{11196821-CEE2-4914-AB28-310E4CB9AF4E}" dt="2020-11-03T11:16:37.355" v="6925" actId="14100"/>
          <ac:spMkLst>
            <pc:docMk/>
            <pc:sldMk cId="1884784940" sldId="302"/>
            <ac:spMk id="5" creationId="{948E5C51-DC0D-4C53-A3CD-9354AF152877}"/>
          </ac:spMkLst>
        </pc:spChg>
        <pc:spChg chg="add mod">
          <ac:chgData name="Kang Wallter" userId="d5c269cbe9dbe8bc" providerId="LiveId" clId="{11196821-CEE2-4914-AB28-310E4CB9AF4E}" dt="2020-11-03T11:16:39.783" v="6926" actId="1076"/>
          <ac:spMkLst>
            <pc:docMk/>
            <pc:sldMk cId="1884784940" sldId="302"/>
            <ac:spMk id="8" creationId="{00EF36FD-F3FE-4CD9-ACFE-9769174D547E}"/>
          </ac:spMkLst>
        </pc:spChg>
        <pc:picChg chg="add mod">
          <ac:chgData name="Kang Wallter" userId="d5c269cbe9dbe8bc" providerId="LiveId" clId="{11196821-CEE2-4914-AB28-310E4CB9AF4E}" dt="2020-11-03T11:16:34.721" v="6924" actId="1076"/>
          <ac:picMkLst>
            <pc:docMk/>
            <pc:sldMk cId="1884784940" sldId="302"/>
            <ac:picMk id="6" creationId="{27AF208D-4A7B-4BD1-9BAA-3E7D8C51295D}"/>
          </ac:picMkLst>
        </pc:picChg>
      </pc:sldChg>
      <pc:sldChg chg="addSp delSp modSp new mod">
        <pc:chgData name="Kang Wallter" userId="d5c269cbe9dbe8bc" providerId="LiveId" clId="{11196821-CEE2-4914-AB28-310E4CB9AF4E}" dt="2020-11-03T12:05:09.338" v="6976" actId="1076"/>
        <pc:sldMkLst>
          <pc:docMk/>
          <pc:sldMk cId="1050365847" sldId="303"/>
        </pc:sldMkLst>
        <pc:spChg chg="mod">
          <ac:chgData name="Kang Wallter" userId="d5c269cbe9dbe8bc" providerId="LiveId" clId="{11196821-CEE2-4914-AB28-310E4CB9AF4E}" dt="2020-11-03T11:17:02.292" v="6956" actId="20577"/>
          <ac:spMkLst>
            <pc:docMk/>
            <pc:sldMk cId="1050365847" sldId="303"/>
            <ac:spMk id="2" creationId="{0F1E23EC-A924-4A79-A901-97FDD54D21E6}"/>
          </ac:spMkLst>
        </pc:spChg>
        <pc:spChg chg="del">
          <ac:chgData name="Kang Wallter" userId="d5c269cbe9dbe8bc" providerId="LiveId" clId="{11196821-CEE2-4914-AB28-310E4CB9AF4E}" dt="2020-11-03T11:17:06.809" v="6957" actId="478"/>
          <ac:spMkLst>
            <pc:docMk/>
            <pc:sldMk cId="1050365847" sldId="303"/>
            <ac:spMk id="3" creationId="{E20ACD58-7B2E-46F4-B9B6-33960ABFAE56}"/>
          </ac:spMkLst>
        </pc:spChg>
        <pc:spChg chg="add mod">
          <ac:chgData name="Kang Wallter" userId="d5c269cbe9dbe8bc" providerId="LiveId" clId="{11196821-CEE2-4914-AB28-310E4CB9AF4E}" dt="2020-11-03T12:03:17.864" v="6959" actId="1076"/>
          <ac:spMkLst>
            <pc:docMk/>
            <pc:sldMk cId="1050365847" sldId="303"/>
            <ac:spMk id="5" creationId="{89402F23-30B2-4C79-95CE-A6A2192FB713}"/>
          </ac:spMkLst>
        </pc:spChg>
        <pc:spChg chg="add del mod">
          <ac:chgData name="Kang Wallter" userId="d5c269cbe9dbe8bc" providerId="LiveId" clId="{11196821-CEE2-4914-AB28-310E4CB9AF4E}" dt="2020-11-03T12:04:37.330" v="6968" actId="21"/>
          <ac:spMkLst>
            <pc:docMk/>
            <pc:sldMk cId="1050365847" sldId="303"/>
            <ac:spMk id="8" creationId="{E535B461-25C8-43EE-9064-0FF4DFDB8B0C}"/>
          </ac:spMkLst>
        </pc:spChg>
        <pc:picChg chg="add mod">
          <ac:chgData name="Kang Wallter" userId="d5c269cbe9dbe8bc" providerId="LiveId" clId="{11196821-CEE2-4914-AB28-310E4CB9AF4E}" dt="2020-11-03T12:03:53.572" v="6962" actId="1076"/>
          <ac:picMkLst>
            <pc:docMk/>
            <pc:sldMk cId="1050365847" sldId="303"/>
            <ac:picMk id="6" creationId="{82CEEDE9-2DF7-4E6E-8D49-6794AFCFEB0B}"/>
          </ac:picMkLst>
        </pc:picChg>
        <pc:picChg chg="add mod">
          <ac:chgData name="Kang Wallter" userId="d5c269cbe9dbe8bc" providerId="LiveId" clId="{11196821-CEE2-4914-AB28-310E4CB9AF4E}" dt="2020-11-03T12:05:09.338" v="6976" actId="1076"/>
          <ac:picMkLst>
            <pc:docMk/>
            <pc:sldMk cId="1050365847" sldId="303"/>
            <ac:picMk id="9" creationId="{E21FC294-A0CE-46C6-A6AD-3D27377FA8BB}"/>
          </ac:picMkLst>
        </pc:picChg>
      </pc:sldChg>
      <pc:sldChg chg="addSp delSp modSp new mod">
        <pc:chgData name="Kang Wallter" userId="d5c269cbe9dbe8bc" providerId="LiveId" clId="{11196821-CEE2-4914-AB28-310E4CB9AF4E}" dt="2020-11-03T12:05:54.967" v="6981" actId="20577"/>
        <pc:sldMkLst>
          <pc:docMk/>
          <pc:sldMk cId="4116300459" sldId="304"/>
        </pc:sldMkLst>
        <pc:spChg chg="del">
          <ac:chgData name="Kang Wallter" userId="d5c269cbe9dbe8bc" providerId="LiveId" clId="{11196821-CEE2-4914-AB28-310E4CB9AF4E}" dt="2020-11-03T12:04:43.366" v="6970" actId="478"/>
          <ac:spMkLst>
            <pc:docMk/>
            <pc:sldMk cId="4116300459" sldId="304"/>
            <ac:spMk id="2" creationId="{668D9B1C-F948-4F48-9B8F-E832966EDF0A}"/>
          </ac:spMkLst>
        </pc:spChg>
        <pc:spChg chg="del">
          <ac:chgData name="Kang Wallter" userId="d5c269cbe9dbe8bc" providerId="LiveId" clId="{11196821-CEE2-4914-AB28-310E4CB9AF4E}" dt="2020-11-03T12:04:43.366" v="6970" actId="478"/>
          <ac:spMkLst>
            <pc:docMk/>
            <pc:sldMk cId="4116300459" sldId="304"/>
            <ac:spMk id="3" creationId="{3F7CF32F-D1FC-474F-8671-6813C40283B6}"/>
          </ac:spMkLst>
        </pc:spChg>
        <pc:spChg chg="add mod">
          <ac:chgData name="Kang Wallter" userId="d5c269cbe9dbe8bc" providerId="LiveId" clId="{11196821-CEE2-4914-AB28-310E4CB9AF4E}" dt="2020-11-03T12:05:54.967" v="6981" actId="20577"/>
          <ac:spMkLst>
            <pc:docMk/>
            <pc:sldMk cId="4116300459" sldId="304"/>
            <ac:spMk id="5" creationId="{D60F69F6-F42E-4137-96CF-87BED8567E17}"/>
          </ac:spMkLst>
        </pc:spChg>
      </pc:sldChg>
      <pc:sldChg chg="addSp delSp modSp new mod">
        <pc:chgData name="Kang Wallter" userId="d5c269cbe9dbe8bc" providerId="LiveId" clId="{11196821-CEE2-4914-AB28-310E4CB9AF4E}" dt="2020-11-03T12:06:54.280" v="7019" actId="21"/>
        <pc:sldMkLst>
          <pc:docMk/>
          <pc:sldMk cId="1345756545" sldId="305"/>
        </pc:sldMkLst>
        <pc:spChg chg="mod">
          <ac:chgData name="Kang Wallter" userId="d5c269cbe9dbe8bc" providerId="LiveId" clId="{11196821-CEE2-4914-AB28-310E4CB9AF4E}" dt="2020-11-03T12:06:17.392" v="7014" actId="20577"/>
          <ac:spMkLst>
            <pc:docMk/>
            <pc:sldMk cId="1345756545" sldId="305"/>
            <ac:spMk id="2" creationId="{3C572771-D5D3-4576-BA03-E6210BA9C0BE}"/>
          </ac:spMkLst>
        </pc:spChg>
        <pc:spChg chg="del">
          <ac:chgData name="Kang Wallter" userId="d5c269cbe9dbe8bc" providerId="LiveId" clId="{11196821-CEE2-4914-AB28-310E4CB9AF4E}" dt="2020-11-03T12:06:36.884" v="7015" actId="478"/>
          <ac:spMkLst>
            <pc:docMk/>
            <pc:sldMk cId="1345756545" sldId="305"/>
            <ac:spMk id="3" creationId="{F744F0D7-A986-42E1-95B5-CEFE0436651B}"/>
          </ac:spMkLst>
        </pc:spChg>
        <pc:spChg chg="add mod">
          <ac:chgData name="Kang Wallter" userId="d5c269cbe9dbe8bc" providerId="LiveId" clId="{11196821-CEE2-4914-AB28-310E4CB9AF4E}" dt="2020-11-03T12:06:54.280" v="7019" actId="21"/>
          <ac:spMkLst>
            <pc:docMk/>
            <pc:sldMk cId="1345756545" sldId="305"/>
            <ac:spMk id="5" creationId="{9D1F14FA-52B1-4458-A05E-AFA34C2977A7}"/>
          </ac:spMkLst>
        </pc:spChg>
      </pc:sldChg>
      <pc:sldChg chg="addSp delSp modSp new mod">
        <pc:chgData name="Kang Wallter" userId="d5c269cbe9dbe8bc" providerId="LiveId" clId="{11196821-CEE2-4914-AB28-310E4CB9AF4E}" dt="2020-11-03T12:15:46.954" v="7056" actId="1076"/>
        <pc:sldMkLst>
          <pc:docMk/>
          <pc:sldMk cId="2538502286" sldId="306"/>
        </pc:sldMkLst>
        <pc:spChg chg="del">
          <ac:chgData name="Kang Wallter" userId="d5c269cbe9dbe8bc" providerId="LiveId" clId="{11196821-CEE2-4914-AB28-310E4CB9AF4E}" dt="2020-11-03T12:06:59.554" v="7021" actId="478"/>
          <ac:spMkLst>
            <pc:docMk/>
            <pc:sldMk cId="2538502286" sldId="306"/>
            <ac:spMk id="2" creationId="{6A531368-B914-48BB-9168-EE4BEA034F59}"/>
          </ac:spMkLst>
        </pc:spChg>
        <pc:spChg chg="del">
          <ac:chgData name="Kang Wallter" userId="d5c269cbe9dbe8bc" providerId="LiveId" clId="{11196821-CEE2-4914-AB28-310E4CB9AF4E}" dt="2020-11-03T12:06:59.554" v="7021" actId="478"/>
          <ac:spMkLst>
            <pc:docMk/>
            <pc:sldMk cId="2538502286" sldId="306"/>
            <ac:spMk id="3" creationId="{FEECF814-9584-4626-8048-D4A74B5F3C9E}"/>
          </ac:spMkLst>
        </pc:spChg>
        <pc:spChg chg="add mod">
          <ac:chgData name="Kang Wallter" userId="d5c269cbe9dbe8bc" providerId="LiveId" clId="{11196821-CEE2-4914-AB28-310E4CB9AF4E}" dt="2020-11-03T12:07:10.339" v="7025" actId="1076"/>
          <ac:spMkLst>
            <pc:docMk/>
            <pc:sldMk cId="2538502286" sldId="306"/>
            <ac:spMk id="5" creationId="{F352511C-2BE7-4368-A5B9-091C0D904F0D}"/>
          </ac:spMkLst>
        </pc:spChg>
        <pc:picChg chg="add mod">
          <ac:chgData name="Kang Wallter" userId="d5c269cbe9dbe8bc" providerId="LiveId" clId="{11196821-CEE2-4914-AB28-310E4CB9AF4E}" dt="2020-11-03T12:15:46.954" v="7056" actId="1076"/>
          <ac:picMkLst>
            <pc:docMk/>
            <pc:sldMk cId="2538502286" sldId="306"/>
            <ac:picMk id="6" creationId="{96E96C31-AD5C-49EF-9635-3DB545ABC00A}"/>
          </ac:picMkLst>
        </pc:picChg>
      </pc:sldChg>
      <pc:sldChg chg="addSp delSp modSp new mod">
        <pc:chgData name="Kang Wallter" userId="d5c269cbe9dbe8bc" providerId="LiveId" clId="{11196821-CEE2-4914-AB28-310E4CB9AF4E}" dt="2020-11-03T12:14:00.339" v="7040" actId="1076"/>
        <pc:sldMkLst>
          <pc:docMk/>
          <pc:sldMk cId="3104864285" sldId="307"/>
        </pc:sldMkLst>
        <pc:spChg chg="del">
          <ac:chgData name="Kang Wallter" userId="d5c269cbe9dbe8bc" providerId="LiveId" clId="{11196821-CEE2-4914-AB28-310E4CB9AF4E}" dt="2020-11-03T12:07:28.803" v="7027" actId="478"/>
          <ac:spMkLst>
            <pc:docMk/>
            <pc:sldMk cId="3104864285" sldId="307"/>
            <ac:spMk id="2" creationId="{E031B234-B33D-419C-9BB0-8C9C2E3FCD94}"/>
          </ac:spMkLst>
        </pc:spChg>
        <pc:spChg chg="del">
          <ac:chgData name="Kang Wallter" userId="d5c269cbe9dbe8bc" providerId="LiveId" clId="{11196821-CEE2-4914-AB28-310E4CB9AF4E}" dt="2020-11-03T12:07:28.803" v="7027" actId="478"/>
          <ac:spMkLst>
            <pc:docMk/>
            <pc:sldMk cId="3104864285" sldId="307"/>
            <ac:spMk id="3" creationId="{2BC808B6-9998-4027-A40A-4879FAA5DCA4}"/>
          </ac:spMkLst>
        </pc:spChg>
        <pc:spChg chg="add del mod">
          <ac:chgData name="Kang Wallter" userId="d5c269cbe9dbe8bc" providerId="LiveId" clId="{11196821-CEE2-4914-AB28-310E4CB9AF4E}" dt="2020-11-03T12:13:45.688" v="7035" actId="478"/>
          <ac:spMkLst>
            <pc:docMk/>
            <pc:sldMk cId="3104864285" sldId="307"/>
            <ac:spMk id="6" creationId="{A4463C24-B0F7-49F3-BDE5-3B13466A6B4E}"/>
          </ac:spMkLst>
        </pc:spChg>
        <pc:spChg chg="add mod">
          <ac:chgData name="Kang Wallter" userId="d5c269cbe9dbe8bc" providerId="LiveId" clId="{11196821-CEE2-4914-AB28-310E4CB9AF4E}" dt="2020-11-03T12:13:57.585" v="7039" actId="13822"/>
          <ac:spMkLst>
            <pc:docMk/>
            <pc:sldMk cId="3104864285" sldId="307"/>
            <ac:spMk id="7" creationId="{1070A994-BFDF-42A6-B75A-835CA0B2C926}"/>
          </ac:spMkLst>
        </pc:spChg>
        <pc:picChg chg="add mod">
          <ac:chgData name="Kang Wallter" userId="d5c269cbe9dbe8bc" providerId="LiveId" clId="{11196821-CEE2-4914-AB28-310E4CB9AF4E}" dt="2020-11-03T12:14:00.339" v="7040" actId="1076"/>
          <ac:picMkLst>
            <pc:docMk/>
            <pc:sldMk cId="3104864285" sldId="307"/>
            <ac:picMk id="4" creationId="{C054C7C9-116B-449D-8633-8CAB0223BDF1}"/>
          </ac:picMkLst>
        </pc:picChg>
      </pc:sldChg>
      <pc:sldChg chg="addSp delSp modSp new mod">
        <pc:chgData name="Kang Wallter" userId="d5c269cbe9dbe8bc" providerId="LiveId" clId="{11196821-CEE2-4914-AB28-310E4CB9AF4E}" dt="2020-11-03T12:15:08.127" v="7052" actId="1076"/>
        <pc:sldMkLst>
          <pc:docMk/>
          <pc:sldMk cId="3516329080" sldId="308"/>
        </pc:sldMkLst>
        <pc:spChg chg="del">
          <ac:chgData name="Kang Wallter" userId="d5c269cbe9dbe8bc" providerId="LiveId" clId="{11196821-CEE2-4914-AB28-310E4CB9AF4E}" dt="2020-11-03T12:14:16.319" v="7042" actId="478"/>
          <ac:spMkLst>
            <pc:docMk/>
            <pc:sldMk cId="3516329080" sldId="308"/>
            <ac:spMk id="2" creationId="{BC3CD27D-E473-40BF-89F3-38E9E5B2E01F}"/>
          </ac:spMkLst>
        </pc:spChg>
        <pc:spChg chg="del">
          <ac:chgData name="Kang Wallter" userId="d5c269cbe9dbe8bc" providerId="LiveId" clId="{11196821-CEE2-4914-AB28-310E4CB9AF4E}" dt="2020-11-03T12:14:16.319" v="7042" actId="478"/>
          <ac:spMkLst>
            <pc:docMk/>
            <pc:sldMk cId="3516329080" sldId="308"/>
            <ac:spMk id="3" creationId="{045AE17E-1ADA-4B3F-A95C-69652589F4DE}"/>
          </ac:spMkLst>
        </pc:spChg>
        <pc:spChg chg="add mod">
          <ac:chgData name="Kang Wallter" userId="d5c269cbe9dbe8bc" providerId="LiveId" clId="{11196821-CEE2-4914-AB28-310E4CB9AF4E}" dt="2020-11-03T12:14:52.269" v="7048" actId="14100"/>
          <ac:spMkLst>
            <pc:docMk/>
            <pc:sldMk cId="3516329080" sldId="308"/>
            <ac:spMk id="5" creationId="{64747BF7-8F58-4168-AA3B-4BC6628AAD9E}"/>
          </ac:spMkLst>
        </pc:spChg>
        <pc:spChg chg="add mod">
          <ac:chgData name="Kang Wallter" userId="d5c269cbe9dbe8bc" providerId="LiveId" clId="{11196821-CEE2-4914-AB28-310E4CB9AF4E}" dt="2020-11-03T12:15:08.127" v="7052" actId="1076"/>
          <ac:spMkLst>
            <pc:docMk/>
            <pc:sldMk cId="3516329080" sldId="308"/>
            <ac:spMk id="7" creationId="{2B5860D2-EE07-434C-907F-1CB2C92A20ED}"/>
          </ac:spMkLst>
        </pc:spChg>
      </pc:sldChg>
      <pc:sldChg chg="addSp modSp new mod">
        <pc:chgData name="Kang Wallter" userId="d5c269cbe9dbe8bc" providerId="LiveId" clId="{11196821-CEE2-4914-AB28-310E4CB9AF4E}" dt="2020-11-03T12:20:43.359" v="7386" actId="1076"/>
        <pc:sldMkLst>
          <pc:docMk/>
          <pc:sldMk cId="727477047" sldId="309"/>
        </pc:sldMkLst>
        <pc:spChg chg="mod">
          <ac:chgData name="Kang Wallter" userId="d5c269cbe9dbe8bc" providerId="LiveId" clId="{11196821-CEE2-4914-AB28-310E4CB9AF4E}" dt="2020-11-03T12:17:04.148" v="7099" actId="20577"/>
          <ac:spMkLst>
            <pc:docMk/>
            <pc:sldMk cId="727477047" sldId="309"/>
            <ac:spMk id="2" creationId="{A0B30F6B-5353-4D2C-BDAC-DB386D230054}"/>
          </ac:spMkLst>
        </pc:spChg>
        <pc:spChg chg="mod">
          <ac:chgData name="Kang Wallter" userId="d5c269cbe9dbe8bc" providerId="LiveId" clId="{11196821-CEE2-4914-AB28-310E4CB9AF4E}" dt="2020-11-03T12:20:10.231" v="7381" actId="20577"/>
          <ac:spMkLst>
            <pc:docMk/>
            <pc:sldMk cId="727477047" sldId="309"/>
            <ac:spMk id="3" creationId="{FF5AEDC6-2B1B-4942-BF75-F95F106566B4}"/>
          </ac:spMkLst>
        </pc:spChg>
        <pc:spChg chg="add mod">
          <ac:chgData name="Kang Wallter" userId="d5c269cbe9dbe8bc" providerId="LiveId" clId="{11196821-CEE2-4914-AB28-310E4CB9AF4E}" dt="2020-11-03T12:20:43.359" v="7386" actId="1076"/>
          <ac:spMkLst>
            <pc:docMk/>
            <pc:sldMk cId="727477047" sldId="309"/>
            <ac:spMk id="5" creationId="{224E97F5-5084-4813-9EF4-F0613C3FEC1C}"/>
          </ac:spMkLst>
        </pc:spChg>
      </pc:sldChg>
      <pc:sldChg chg="addSp modSp new mod">
        <pc:chgData name="Kang Wallter" userId="d5c269cbe9dbe8bc" providerId="LiveId" clId="{11196821-CEE2-4914-AB28-310E4CB9AF4E}" dt="2020-11-03T12:21:57.986" v="7429" actId="1076"/>
        <pc:sldMkLst>
          <pc:docMk/>
          <pc:sldMk cId="2376199171" sldId="310"/>
        </pc:sldMkLst>
        <pc:spChg chg="mod">
          <ac:chgData name="Kang Wallter" userId="d5c269cbe9dbe8bc" providerId="LiveId" clId="{11196821-CEE2-4914-AB28-310E4CB9AF4E}" dt="2020-11-03T12:20:57.504" v="7424" actId="20577"/>
          <ac:spMkLst>
            <pc:docMk/>
            <pc:sldMk cId="2376199171" sldId="310"/>
            <ac:spMk id="2" creationId="{587A7A73-B0BC-46CC-9F51-1AF0F301C14C}"/>
          </ac:spMkLst>
        </pc:spChg>
        <pc:spChg chg="mod">
          <ac:chgData name="Kang Wallter" userId="d5c269cbe9dbe8bc" providerId="LiveId" clId="{11196821-CEE2-4914-AB28-310E4CB9AF4E}" dt="2020-11-03T12:21:25.557" v="7425"/>
          <ac:spMkLst>
            <pc:docMk/>
            <pc:sldMk cId="2376199171" sldId="310"/>
            <ac:spMk id="3" creationId="{152BB12C-7D52-4BAB-9E96-A66E44A0812F}"/>
          </ac:spMkLst>
        </pc:spChg>
        <pc:picChg chg="add mod">
          <ac:chgData name="Kang Wallter" userId="d5c269cbe9dbe8bc" providerId="LiveId" clId="{11196821-CEE2-4914-AB28-310E4CB9AF4E}" dt="2020-11-03T12:21:57.986" v="7429" actId="1076"/>
          <ac:picMkLst>
            <pc:docMk/>
            <pc:sldMk cId="2376199171" sldId="310"/>
            <ac:picMk id="4" creationId="{381E30CD-1506-4249-9B81-8DBF4458967C}"/>
          </ac:picMkLst>
        </pc:picChg>
      </pc:sldChg>
      <pc:sldChg chg="addSp delSp modSp new mod">
        <pc:chgData name="Kang Wallter" userId="d5c269cbe9dbe8bc" providerId="LiveId" clId="{11196821-CEE2-4914-AB28-310E4CB9AF4E}" dt="2020-11-03T12:24:28.687" v="7463" actId="1076"/>
        <pc:sldMkLst>
          <pc:docMk/>
          <pc:sldMk cId="713285489" sldId="311"/>
        </pc:sldMkLst>
        <pc:spChg chg="del">
          <ac:chgData name="Kang Wallter" userId="d5c269cbe9dbe8bc" providerId="LiveId" clId="{11196821-CEE2-4914-AB28-310E4CB9AF4E}" dt="2020-11-03T12:22:06.929" v="7431" actId="478"/>
          <ac:spMkLst>
            <pc:docMk/>
            <pc:sldMk cId="713285489" sldId="311"/>
            <ac:spMk id="2" creationId="{0F0FD582-8A8B-413F-BA0B-113BBDA6BF38}"/>
          </ac:spMkLst>
        </pc:spChg>
        <pc:spChg chg="del">
          <ac:chgData name="Kang Wallter" userId="d5c269cbe9dbe8bc" providerId="LiveId" clId="{11196821-CEE2-4914-AB28-310E4CB9AF4E}" dt="2020-11-03T12:22:06.929" v="7431" actId="478"/>
          <ac:spMkLst>
            <pc:docMk/>
            <pc:sldMk cId="713285489" sldId="311"/>
            <ac:spMk id="3" creationId="{41389D54-1ED8-4115-BCED-429333EB88E7}"/>
          </ac:spMkLst>
        </pc:spChg>
        <pc:spChg chg="add mod">
          <ac:chgData name="Kang Wallter" userId="d5c269cbe9dbe8bc" providerId="LiveId" clId="{11196821-CEE2-4914-AB28-310E4CB9AF4E}" dt="2020-11-03T12:23:15.511" v="7444"/>
          <ac:spMkLst>
            <pc:docMk/>
            <pc:sldMk cId="713285489" sldId="311"/>
            <ac:spMk id="7" creationId="{911A30EA-4548-4D1E-8C4B-71E147939FD0}"/>
          </ac:spMkLst>
        </pc:spChg>
        <pc:spChg chg="add mod">
          <ac:chgData name="Kang Wallter" userId="d5c269cbe9dbe8bc" providerId="LiveId" clId="{11196821-CEE2-4914-AB28-310E4CB9AF4E}" dt="2020-11-03T12:23:20.045" v="7446" actId="1076"/>
          <ac:spMkLst>
            <pc:docMk/>
            <pc:sldMk cId="713285489" sldId="311"/>
            <ac:spMk id="9" creationId="{7D6905C3-76EC-4D41-B627-AD05FF492F93}"/>
          </ac:spMkLst>
        </pc:spChg>
        <pc:spChg chg="add mod">
          <ac:chgData name="Kang Wallter" userId="d5c269cbe9dbe8bc" providerId="LiveId" clId="{11196821-CEE2-4914-AB28-310E4CB9AF4E}" dt="2020-11-03T12:24:06.779" v="7456" actId="1076"/>
          <ac:spMkLst>
            <pc:docMk/>
            <pc:sldMk cId="713285489" sldId="311"/>
            <ac:spMk id="11" creationId="{9876F1C6-8D35-4193-9A28-D5713DE77ECA}"/>
          </ac:spMkLst>
        </pc:spChg>
        <pc:spChg chg="add mod">
          <ac:chgData name="Kang Wallter" userId="d5c269cbe9dbe8bc" providerId="LiveId" clId="{11196821-CEE2-4914-AB28-310E4CB9AF4E}" dt="2020-11-03T12:24:20.237" v="7459" actId="13822"/>
          <ac:spMkLst>
            <pc:docMk/>
            <pc:sldMk cId="713285489" sldId="311"/>
            <ac:spMk id="12" creationId="{1E6313AD-87E6-4B2C-AD0B-83AEBABEE43E}"/>
          </ac:spMkLst>
        </pc:spChg>
        <pc:spChg chg="add mod">
          <ac:chgData name="Kang Wallter" userId="d5c269cbe9dbe8bc" providerId="LiveId" clId="{11196821-CEE2-4914-AB28-310E4CB9AF4E}" dt="2020-11-03T12:24:28.687" v="7463" actId="1076"/>
          <ac:spMkLst>
            <pc:docMk/>
            <pc:sldMk cId="713285489" sldId="311"/>
            <ac:spMk id="14" creationId="{73493BC8-EB9C-4EEE-A57A-DFB7C8215173}"/>
          </ac:spMkLst>
        </pc:spChg>
        <pc:picChg chg="add del mod">
          <ac:chgData name="Kang Wallter" userId="d5c269cbe9dbe8bc" providerId="LiveId" clId="{11196821-CEE2-4914-AB28-310E4CB9AF4E}" dt="2020-11-03T12:22:46.104" v="7437" actId="478"/>
          <ac:picMkLst>
            <pc:docMk/>
            <pc:sldMk cId="713285489" sldId="311"/>
            <ac:picMk id="4" creationId="{CB68A660-E8BA-4E0F-8FE7-360EEFB0D862}"/>
          </ac:picMkLst>
        </pc:picChg>
        <pc:picChg chg="add mod">
          <ac:chgData name="Kang Wallter" userId="d5c269cbe9dbe8bc" providerId="LiveId" clId="{11196821-CEE2-4914-AB28-310E4CB9AF4E}" dt="2020-11-03T12:22:51.695" v="7440" actId="1076"/>
          <ac:picMkLst>
            <pc:docMk/>
            <pc:sldMk cId="713285489" sldId="311"/>
            <ac:picMk id="5" creationId="{AEAB0C48-69CF-4E69-8878-1BC4CFDF7F2A}"/>
          </ac:picMkLst>
        </pc:picChg>
      </pc:sldChg>
      <pc:sldChg chg="addSp delSp modSp new mod">
        <pc:chgData name="Kang Wallter" userId="d5c269cbe9dbe8bc" providerId="LiveId" clId="{11196821-CEE2-4914-AB28-310E4CB9AF4E}" dt="2020-11-03T12:25:15.045" v="7506" actId="1076"/>
        <pc:sldMkLst>
          <pc:docMk/>
          <pc:sldMk cId="3544794494" sldId="312"/>
        </pc:sldMkLst>
        <pc:spChg chg="del">
          <ac:chgData name="Kang Wallter" userId="d5c269cbe9dbe8bc" providerId="LiveId" clId="{11196821-CEE2-4914-AB28-310E4CB9AF4E}" dt="2020-11-03T12:23:35.046" v="7448" actId="478"/>
          <ac:spMkLst>
            <pc:docMk/>
            <pc:sldMk cId="3544794494" sldId="312"/>
            <ac:spMk id="2" creationId="{808199B9-1D4D-4EF0-B925-4AE70FC2E195}"/>
          </ac:spMkLst>
        </pc:spChg>
        <pc:spChg chg="del">
          <ac:chgData name="Kang Wallter" userId="d5c269cbe9dbe8bc" providerId="LiveId" clId="{11196821-CEE2-4914-AB28-310E4CB9AF4E}" dt="2020-11-03T12:23:35.046" v="7448" actId="478"/>
          <ac:spMkLst>
            <pc:docMk/>
            <pc:sldMk cId="3544794494" sldId="312"/>
            <ac:spMk id="3" creationId="{0BD93646-4874-4E97-AC84-0F47A2F1D6CB}"/>
          </ac:spMkLst>
        </pc:spChg>
        <pc:spChg chg="add del mod">
          <ac:chgData name="Kang Wallter" userId="d5c269cbe9dbe8bc" providerId="LiveId" clId="{11196821-CEE2-4914-AB28-310E4CB9AF4E}" dt="2020-11-03T12:23:59.983" v="7454" actId="21"/>
          <ac:spMkLst>
            <pc:docMk/>
            <pc:sldMk cId="3544794494" sldId="312"/>
            <ac:spMk id="5" creationId="{2989B516-34F3-4C34-B430-F5E615022A88}"/>
          </ac:spMkLst>
        </pc:spChg>
        <pc:spChg chg="add mod">
          <ac:chgData name="Kang Wallter" userId="d5c269cbe9dbe8bc" providerId="LiveId" clId="{11196821-CEE2-4914-AB28-310E4CB9AF4E}" dt="2020-11-03T12:24:51.532" v="7468" actId="1076"/>
          <ac:spMkLst>
            <pc:docMk/>
            <pc:sldMk cId="3544794494" sldId="312"/>
            <ac:spMk id="8" creationId="{BFCE16C7-6EF8-4BE6-BEC6-5CCDF3E4FD02}"/>
          </ac:spMkLst>
        </pc:spChg>
        <pc:spChg chg="add mod">
          <ac:chgData name="Kang Wallter" userId="d5c269cbe9dbe8bc" providerId="LiveId" clId="{11196821-CEE2-4914-AB28-310E4CB9AF4E}" dt="2020-11-03T12:25:10.669" v="7505" actId="20577"/>
          <ac:spMkLst>
            <pc:docMk/>
            <pc:sldMk cId="3544794494" sldId="312"/>
            <ac:spMk id="10" creationId="{03F00CC1-9EA0-488A-8683-3025AA4E8A7A}"/>
          </ac:spMkLst>
        </pc:spChg>
        <pc:picChg chg="add mod">
          <ac:chgData name="Kang Wallter" userId="d5c269cbe9dbe8bc" providerId="LiveId" clId="{11196821-CEE2-4914-AB28-310E4CB9AF4E}" dt="2020-11-03T12:24:36.816" v="7466" actId="1076"/>
          <ac:picMkLst>
            <pc:docMk/>
            <pc:sldMk cId="3544794494" sldId="312"/>
            <ac:picMk id="6" creationId="{F89954A3-1CD3-4052-A56F-4CBE1BB44A49}"/>
          </ac:picMkLst>
        </pc:picChg>
        <pc:picChg chg="add mod">
          <ac:chgData name="Kang Wallter" userId="d5c269cbe9dbe8bc" providerId="LiveId" clId="{11196821-CEE2-4914-AB28-310E4CB9AF4E}" dt="2020-11-03T12:25:15.045" v="7506" actId="1076"/>
          <ac:picMkLst>
            <pc:docMk/>
            <pc:sldMk cId="3544794494" sldId="312"/>
            <ac:picMk id="9" creationId="{A7E6C5D8-CC21-4D9C-9F0F-B484D0282970}"/>
          </ac:picMkLst>
        </pc:picChg>
      </pc:sldChg>
      <pc:sldChg chg="addSp delSp modSp new mod">
        <pc:chgData name="Kang Wallter" userId="d5c269cbe9dbe8bc" providerId="LiveId" clId="{11196821-CEE2-4914-AB28-310E4CB9AF4E}" dt="2020-11-03T12:26:08.439" v="7534" actId="1076"/>
        <pc:sldMkLst>
          <pc:docMk/>
          <pc:sldMk cId="2513190408" sldId="313"/>
        </pc:sldMkLst>
        <pc:spChg chg="mod">
          <ac:chgData name="Kang Wallter" userId="d5c269cbe9dbe8bc" providerId="LiveId" clId="{11196821-CEE2-4914-AB28-310E4CB9AF4E}" dt="2020-11-03T12:25:29.880" v="7526" actId="20577"/>
          <ac:spMkLst>
            <pc:docMk/>
            <pc:sldMk cId="2513190408" sldId="313"/>
            <ac:spMk id="2" creationId="{BE96FE38-8B8C-4974-BFF9-F8D6BE029C83}"/>
          </ac:spMkLst>
        </pc:spChg>
        <pc:spChg chg="del">
          <ac:chgData name="Kang Wallter" userId="d5c269cbe9dbe8bc" providerId="LiveId" clId="{11196821-CEE2-4914-AB28-310E4CB9AF4E}" dt="2020-11-03T12:25:40.727" v="7527" actId="478"/>
          <ac:spMkLst>
            <pc:docMk/>
            <pc:sldMk cId="2513190408" sldId="313"/>
            <ac:spMk id="3" creationId="{6C3E931D-4D95-4B4F-A8A7-7B3F355376A7}"/>
          </ac:spMkLst>
        </pc:spChg>
        <pc:spChg chg="add mod">
          <ac:chgData name="Kang Wallter" userId="d5c269cbe9dbe8bc" providerId="LiveId" clId="{11196821-CEE2-4914-AB28-310E4CB9AF4E}" dt="2020-11-03T12:25:52.704" v="7529" actId="1076"/>
          <ac:spMkLst>
            <pc:docMk/>
            <pc:sldMk cId="2513190408" sldId="313"/>
            <ac:spMk id="5" creationId="{F2F46069-FBF3-44B0-82C5-320BBFDD89B6}"/>
          </ac:spMkLst>
        </pc:spChg>
        <pc:picChg chg="add mod">
          <ac:chgData name="Kang Wallter" userId="d5c269cbe9dbe8bc" providerId="LiveId" clId="{11196821-CEE2-4914-AB28-310E4CB9AF4E}" dt="2020-11-03T12:26:08.439" v="7534" actId="1076"/>
          <ac:picMkLst>
            <pc:docMk/>
            <pc:sldMk cId="2513190408" sldId="313"/>
            <ac:picMk id="6" creationId="{6889B9B9-A98A-4102-9210-56DC8CD889D3}"/>
          </ac:picMkLst>
        </pc:picChg>
      </pc:sldChg>
      <pc:sldChg chg="addSp delSp modSp new mod">
        <pc:chgData name="Kang Wallter" userId="d5c269cbe9dbe8bc" providerId="LiveId" clId="{11196821-CEE2-4914-AB28-310E4CB9AF4E}" dt="2020-11-03T12:28:31.612" v="7600" actId="20577"/>
        <pc:sldMkLst>
          <pc:docMk/>
          <pc:sldMk cId="2703782478" sldId="314"/>
        </pc:sldMkLst>
        <pc:spChg chg="del">
          <ac:chgData name="Kang Wallter" userId="d5c269cbe9dbe8bc" providerId="LiveId" clId="{11196821-CEE2-4914-AB28-310E4CB9AF4E}" dt="2020-11-03T12:26:27.814" v="7536" actId="478"/>
          <ac:spMkLst>
            <pc:docMk/>
            <pc:sldMk cId="2703782478" sldId="314"/>
            <ac:spMk id="2" creationId="{08A9D52B-7312-4C66-A66F-B00FA7EB4A64}"/>
          </ac:spMkLst>
        </pc:spChg>
        <pc:spChg chg="del">
          <ac:chgData name="Kang Wallter" userId="d5c269cbe9dbe8bc" providerId="LiveId" clId="{11196821-CEE2-4914-AB28-310E4CB9AF4E}" dt="2020-11-03T12:26:27.814" v="7536" actId="478"/>
          <ac:spMkLst>
            <pc:docMk/>
            <pc:sldMk cId="2703782478" sldId="314"/>
            <ac:spMk id="3" creationId="{8885F183-F883-4948-8BEA-8DAE44794606}"/>
          </ac:spMkLst>
        </pc:spChg>
        <pc:spChg chg="add mod">
          <ac:chgData name="Kang Wallter" userId="d5c269cbe9dbe8bc" providerId="LiveId" clId="{11196821-CEE2-4914-AB28-310E4CB9AF4E}" dt="2020-11-03T12:27:32.676" v="7543" actId="14100"/>
          <ac:spMkLst>
            <pc:docMk/>
            <pc:sldMk cId="2703782478" sldId="314"/>
            <ac:spMk id="5" creationId="{01673867-EF03-4081-89F7-EBF001102A83}"/>
          </ac:spMkLst>
        </pc:spChg>
        <pc:spChg chg="add mod">
          <ac:chgData name="Kang Wallter" userId="d5c269cbe9dbe8bc" providerId="LiveId" clId="{11196821-CEE2-4914-AB28-310E4CB9AF4E}" dt="2020-11-03T12:27:50.270" v="7568" actId="1076"/>
          <ac:spMkLst>
            <pc:docMk/>
            <pc:sldMk cId="2703782478" sldId="314"/>
            <ac:spMk id="7" creationId="{00A88692-FCB4-4904-8C68-9C3C4628553A}"/>
          </ac:spMkLst>
        </pc:spChg>
        <pc:spChg chg="add mod">
          <ac:chgData name="Kang Wallter" userId="d5c269cbe9dbe8bc" providerId="LiveId" clId="{11196821-CEE2-4914-AB28-310E4CB9AF4E}" dt="2020-11-03T12:28:14.132" v="7575"/>
          <ac:spMkLst>
            <pc:docMk/>
            <pc:sldMk cId="2703782478" sldId="314"/>
            <ac:spMk id="8" creationId="{1F71E933-AEFD-4928-996C-2D9EDAEC5FA1}"/>
          </ac:spMkLst>
        </pc:spChg>
        <pc:spChg chg="add mod">
          <ac:chgData name="Kang Wallter" userId="d5c269cbe9dbe8bc" providerId="LiveId" clId="{11196821-CEE2-4914-AB28-310E4CB9AF4E}" dt="2020-11-03T12:28:09.650" v="7573" actId="1076"/>
          <ac:spMkLst>
            <pc:docMk/>
            <pc:sldMk cId="2703782478" sldId="314"/>
            <ac:spMk id="10" creationId="{F02FDB71-671F-4EF3-913F-58B194BDA11E}"/>
          </ac:spMkLst>
        </pc:spChg>
        <pc:spChg chg="add mod">
          <ac:chgData name="Kang Wallter" userId="d5c269cbe9dbe8bc" providerId="LiveId" clId="{11196821-CEE2-4914-AB28-310E4CB9AF4E}" dt="2020-11-03T12:28:31.612" v="7600" actId="20577"/>
          <ac:spMkLst>
            <pc:docMk/>
            <pc:sldMk cId="2703782478" sldId="314"/>
            <ac:spMk id="12" creationId="{81E4154C-043D-4A61-972C-E83404B6A379}"/>
          </ac:spMkLst>
        </pc:spChg>
      </pc:sldChg>
      <pc:sldChg chg="addSp delSp modSp new mod">
        <pc:chgData name="Kang Wallter" userId="d5c269cbe9dbe8bc" providerId="LiveId" clId="{11196821-CEE2-4914-AB28-310E4CB9AF4E}" dt="2020-11-03T12:30:01.069" v="7625" actId="14100"/>
        <pc:sldMkLst>
          <pc:docMk/>
          <pc:sldMk cId="3891323677" sldId="315"/>
        </pc:sldMkLst>
        <pc:spChg chg="mod">
          <ac:chgData name="Kang Wallter" userId="d5c269cbe9dbe8bc" providerId="LiveId" clId="{11196821-CEE2-4914-AB28-310E4CB9AF4E}" dt="2020-11-03T12:28:50.127" v="7614" actId="20577"/>
          <ac:spMkLst>
            <pc:docMk/>
            <pc:sldMk cId="3891323677" sldId="315"/>
            <ac:spMk id="2" creationId="{F88E82B6-4901-4213-A1F0-98ED0523F6B1}"/>
          </ac:spMkLst>
        </pc:spChg>
        <pc:spChg chg="del">
          <ac:chgData name="Kang Wallter" userId="d5c269cbe9dbe8bc" providerId="LiveId" clId="{11196821-CEE2-4914-AB28-310E4CB9AF4E}" dt="2020-11-03T12:29:16.778" v="7615" actId="478"/>
          <ac:spMkLst>
            <pc:docMk/>
            <pc:sldMk cId="3891323677" sldId="315"/>
            <ac:spMk id="3" creationId="{D4F83AD2-143F-45C9-99DB-9A4F619520C1}"/>
          </ac:spMkLst>
        </pc:spChg>
        <pc:spChg chg="add mod">
          <ac:chgData name="Kang Wallter" userId="d5c269cbe9dbe8bc" providerId="LiveId" clId="{11196821-CEE2-4914-AB28-310E4CB9AF4E}" dt="2020-11-03T12:29:40.013" v="7621" actId="1076"/>
          <ac:spMkLst>
            <pc:docMk/>
            <pc:sldMk cId="3891323677" sldId="315"/>
            <ac:spMk id="5" creationId="{099CD9C5-258D-4E42-B3F2-4A52F281281E}"/>
          </ac:spMkLst>
        </pc:spChg>
        <pc:spChg chg="add mod">
          <ac:chgData name="Kang Wallter" userId="d5c269cbe9dbe8bc" providerId="LiveId" clId="{11196821-CEE2-4914-AB28-310E4CB9AF4E}" dt="2020-11-03T12:30:01.069" v="7625" actId="14100"/>
          <ac:spMkLst>
            <pc:docMk/>
            <pc:sldMk cId="3891323677" sldId="315"/>
            <ac:spMk id="7" creationId="{7298D01B-8DBA-41A8-8DBE-DB67046E8931}"/>
          </ac:spMkLst>
        </pc:spChg>
      </pc:sldChg>
      <pc:sldChg chg="addSp delSp modSp new mod">
        <pc:chgData name="Kang Wallter" userId="d5c269cbe9dbe8bc" providerId="LiveId" clId="{11196821-CEE2-4914-AB28-310E4CB9AF4E}" dt="2020-11-03T12:33:16.787" v="7691" actId="14100"/>
        <pc:sldMkLst>
          <pc:docMk/>
          <pc:sldMk cId="1870320011" sldId="316"/>
        </pc:sldMkLst>
        <pc:spChg chg="mod">
          <ac:chgData name="Kang Wallter" userId="d5c269cbe9dbe8bc" providerId="LiveId" clId="{11196821-CEE2-4914-AB28-310E4CB9AF4E}" dt="2020-11-03T12:31:36.764" v="7666" actId="20577"/>
          <ac:spMkLst>
            <pc:docMk/>
            <pc:sldMk cId="1870320011" sldId="316"/>
            <ac:spMk id="2" creationId="{71762326-37AF-449F-9DCE-D5AEBDD07E4A}"/>
          </ac:spMkLst>
        </pc:spChg>
        <pc:spChg chg="del">
          <ac:chgData name="Kang Wallter" userId="d5c269cbe9dbe8bc" providerId="LiveId" clId="{11196821-CEE2-4914-AB28-310E4CB9AF4E}" dt="2020-11-03T12:31:46.084" v="7667" actId="478"/>
          <ac:spMkLst>
            <pc:docMk/>
            <pc:sldMk cId="1870320011" sldId="316"/>
            <ac:spMk id="3" creationId="{87D293FD-6466-4E4B-B32D-BA9B074A096E}"/>
          </ac:spMkLst>
        </pc:spChg>
        <pc:spChg chg="add mod">
          <ac:chgData name="Kang Wallter" userId="d5c269cbe9dbe8bc" providerId="LiveId" clId="{11196821-CEE2-4914-AB28-310E4CB9AF4E}" dt="2020-11-03T12:32:15.533" v="7674"/>
          <ac:spMkLst>
            <pc:docMk/>
            <pc:sldMk cId="1870320011" sldId="316"/>
            <ac:spMk id="5" creationId="{59AB5929-DFEC-4B04-BA1D-5D38F559E286}"/>
          </ac:spMkLst>
        </pc:spChg>
        <pc:spChg chg="add mod">
          <ac:chgData name="Kang Wallter" userId="d5c269cbe9dbe8bc" providerId="LiveId" clId="{11196821-CEE2-4914-AB28-310E4CB9AF4E}" dt="2020-11-03T12:32:29.500" v="7681" actId="404"/>
          <ac:spMkLst>
            <pc:docMk/>
            <pc:sldMk cId="1870320011" sldId="316"/>
            <ac:spMk id="7" creationId="{F194099C-00E4-443E-8F79-D16D57FF5703}"/>
          </ac:spMkLst>
        </pc:spChg>
        <pc:spChg chg="add mod">
          <ac:chgData name="Kang Wallter" userId="d5c269cbe9dbe8bc" providerId="LiveId" clId="{11196821-CEE2-4914-AB28-310E4CB9AF4E}" dt="2020-11-03T12:33:05.013" v="7688" actId="1038"/>
          <ac:spMkLst>
            <pc:docMk/>
            <pc:sldMk cId="1870320011" sldId="316"/>
            <ac:spMk id="9" creationId="{40F6E6DD-2823-49A2-9EE9-BC74F3E7E3BA}"/>
          </ac:spMkLst>
        </pc:spChg>
        <pc:picChg chg="add mod">
          <ac:chgData name="Kang Wallter" userId="d5c269cbe9dbe8bc" providerId="LiveId" clId="{11196821-CEE2-4914-AB28-310E4CB9AF4E}" dt="2020-11-03T12:33:16.787" v="7691" actId="14100"/>
          <ac:picMkLst>
            <pc:docMk/>
            <pc:sldMk cId="1870320011" sldId="316"/>
            <ac:picMk id="10" creationId="{9212C31A-5700-4CDB-95C9-0870BE3110BA}"/>
          </ac:picMkLst>
        </pc:picChg>
      </pc:sldChg>
      <pc:sldChg chg="addSp delSp modSp new mod">
        <pc:chgData name="Kang Wallter" userId="d5c269cbe9dbe8bc" providerId="LiveId" clId="{11196821-CEE2-4914-AB28-310E4CB9AF4E}" dt="2020-11-03T12:34:28.630" v="7703" actId="1076"/>
        <pc:sldMkLst>
          <pc:docMk/>
          <pc:sldMk cId="2294720825" sldId="317"/>
        </pc:sldMkLst>
        <pc:spChg chg="del">
          <ac:chgData name="Kang Wallter" userId="d5c269cbe9dbe8bc" providerId="LiveId" clId="{11196821-CEE2-4914-AB28-310E4CB9AF4E}" dt="2020-11-03T12:33:43.696" v="7693" actId="478"/>
          <ac:spMkLst>
            <pc:docMk/>
            <pc:sldMk cId="2294720825" sldId="317"/>
            <ac:spMk id="2" creationId="{D02F1DD0-0E13-41B2-9027-8EDFDCE301AA}"/>
          </ac:spMkLst>
        </pc:spChg>
        <pc:spChg chg="del">
          <ac:chgData name="Kang Wallter" userId="d5c269cbe9dbe8bc" providerId="LiveId" clId="{11196821-CEE2-4914-AB28-310E4CB9AF4E}" dt="2020-11-03T12:33:43.696" v="7693" actId="478"/>
          <ac:spMkLst>
            <pc:docMk/>
            <pc:sldMk cId="2294720825" sldId="317"/>
            <ac:spMk id="3" creationId="{D01ABDEF-A063-4EAE-B922-BB078A55C514}"/>
          </ac:spMkLst>
        </pc:spChg>
        <pc:spChg chg="add mod">
          <ac:chgData name="Kang Wallter" userId="d5c269cbe9dbe8bc" providerId="LiveId" clId="{11196821-CEE2-4914-AB28-310E4CB9AF4E}" dt="2020-11-03T12:34:22.905" v="7702" actId="14100"/>
          <ac:spMkLst>
            <pc:docMk/>
            <pc:sldMk cId="2294720825" sldId="317"/>
            <ac:spMk id="5" creationId="{439E3450-35C0-48CA-BDD0-0AC2389D34DE}"/>
          </ac:spMkLst>
        </pc:spChg>
        <pc:spChg chg="add mod">
          <ac:chgData name="Kang Wallter" userId="d5c269cbe9dbe8bc" providerId="LiveId" clId="{11196821-CEE2-4914-AB28-310E4CB9AF4E}" dt="2020-11-03T12:34:28.630" v="7703" actId="1076"/>
          <ac:spMkLst>
            <pc:docMk/>
            <pc:sldMk cId="2294720825" sldId="317"/>
            <ac:spMk id="7" creationId="{570A90D4-1E12-44C9-AC52-9F3A53F0F90D}"/>
          </ac:spMkLst>
        </pc:spChg>
      </pc:sldChg>
      <pc:sldChg chg="addSp delSp modSp new mod">
        <pc:chgData name="Kang Wallter" userId="d5c269cbe9dbe8bc" providerId="LiveId" clId="{11196821-CEE2-4914-AB28-310E4CB9AF4E}" dt="2020-11-03T12:35:18.867" v="7711" actId="1076"/>
        <pc:sldMkLst>
          <pc:docMk/>
          <pc:sldMk cId="244904788" sldId="318"/>
        </pc:sldMkLst>
        <pc:spChg chg="del">
          <ac:chgData name="Kang Wallter" userId="d5c269cbe9dbe8bc" providerId="LiveId" clId="{11196821-CEE2-4914-AB28-310E4CB9AF4E}" dt="2020-11-03T12:34:54.905" v="7705" actId="478"/>
          <ac:spMkLst>
            <pc:docMk/>
            <pc:sldMk cId="244904788" sldId="318"/>
            <ac:spMk id="2" creationId="{C2D9178A-ED36-4114-9F4E-0202CD836E26}"/>
          </ac:spMkLst>
        </pc:spChg>
        <pc:spChg chg="del">
          <ac:chgData name="Kang Wallter" userId="d5c269cbe9dbe8bc" providerId="LiveId" clId="{11196821-CEE2-4914-AB28-310E4CB9AF4E}" dt="2020-11-03T12:34:54.905" v="7705" actId="478"/>
          <ac:spMkLst>
            <pc:docMk/>
            <pc:sldMk cId="244904788" sldId="318"/>
            <ac:spMk id="3" creationId="{6E57740C-660C-41FE-8BAA-D09ED8109F34}"/>
          </ac:spMkLst>
        </pc:spChg>
        <pc:spChg chg="add mod">
          <ac:chgData name="Kang Wallter" userId="d5c269cbe9dbe8bc" providerId="LiveId" clId="{11196821-CEE2-4914-AB28-310E4CB9AF4E}" dt="2020-11-03T12:35:18.867" v="7711" actId="1076"/>
          <ac:spMkLst>
            <pc:docMk/>
            <pc:sldMk cId="244904788" sldId="318"/>
            <ac:spMk id="5" creationId="{FB83463D-BBE0-45A8-86BE-FB2E407B8E96}"/>
          </ac:spMkLst>
        </pc:spChg>
        <pc:spChg chg="add mod">
          <ac:chgData name="Kang Wallter" userId="d5c269cbe9dbe8bc" providerId="LiveId" clId="{11196821-CEE2-4914-AB28-310E4CB9AF4E}" dt="2020-11-03T12:35:13.767" v="7709" actId="1076"/>
          <ac:spMkLst>
            <pc:docMk/>
            <pc:sldMk cId="244904788" sldId="318"/>
            <ac:spMk id="7" creationId="{D891C336-C689-4BA1-81DF-6112FCE1E264}"/>
          </ac:spMkLst>
        </pc:spChg>
      </pc:sldChg>
      <pc:sldChg chg="addSp delSp modSp new mod">
        <pc:chgData name="Kang Wallter" userId="d5c269cbe9dbe8bc" providerId="LiveId" clId="{11196821-CEE2-4914-AB28-310E4CB9AF4E}" dt="2020-11-03T12:36:19.769" v="7745" actId="1076"/>
        <pc:sldMkLst>
          <pc:docMk/>
          <pc:sldMk cId="2147659494" sldId="319"/>
        </pc:sldMkLst>
        <pc:spChg chg="mod">
          <ac:chgData name="Kang Wallter" userId="d5c269cbe9dbe8bc" providerId="LiveId" clId="{11196821-CEE2-4914-AB28-310E4CB9AF4E}" dt="2020-11-03T12:35:45.452" v="7740" actId="20577"/>
          <ac:spMkLst>
            <pc:docMk/>
            <pc:sldMk cId="2147659494" sldId="319"/>
            <ac:spMk id="2" creationId="{4133B9A2-9C5A-4A89-964D-1C0452C8AA04}"/>
          </ac:spMkLst>
        </pc:spChg>
        <pc:spChg chg="del">
          <ac:chgData name="Kang Wallter" userId="d5c269cbe9dbe8bc" providerId="LiveId" clId="{11196821-CEE2-4914-AB28-310E4CB9AF4E}" dt="2020-11-03T12:36:05.643" v="7741" actId="478"/>
          <ac:spMkLst>
            <pc:docMk/>
            <pc:sldMk cId="2147659494" sldId="319"/>
            <ac:spMk id="3" creationId="{FF5F6A00-977E-496D-99DF-D090377FCC74}"/>
          </ac:spMkLst>
        </pc:spChg>
        <pc:spChg chg="add mod">
          <ac:chgData name="Kang Wallter" userId="d5c269cbe9dbe8bc" providerId="LiveId" clId="{11196821-CEE2-4914-AB28-310E4CB9AF4E}" dt="2020-11-03T12:36:09.561" v="7743" actId="1076"/>
          <ac:spMkLst>
            <pc:docMk/>
            <pc:sldMk cId="2147659494" sldId="319"/>
            <ac:spMk id="5" creationId="{CFDA114B-3D31-4822-8CF8-CDAEB3A17956}"/>
          </ac:spMkLst>
        </pc:spChg>
        <pc:spChg chg="add mod">
          <ac:chgData name="Kang Wallter" userId="d5c269cbe9dbe8bc" providerId="LiveId" clId="{11196821-CEE2-4914-AB28-310E4CB9AF4E}" dt="2020-11-03T12:36:19.769" v="7745" actId="1076"/>
          <ac:spMkLst>
            <pc:docMk/>
            <pc:sldMk cId="2147659494" sldId="319"/>
            <ac:spMk id="7" creationId="{1B723F5D-0AC4-4D26-8852-951699561FBC}"/>
          </ac:spMkLst>
        </pc:spChg>
      </pc:sldChg>
      <pc:sldChg chg="addSp delSp modSp new mod">
        <pc:chgData name="Kang Wallter" userId="d5c269cbe9dbe8bc" providerId="LiveId" clId="{11196821-CEE2-4914-AB28-310E4CB9AF4E}" dt="2020-11-03T12:38:34.337" v="7763" actId="1076"/>
        <pc:sldMkLst>
          <pc:docMk/>
          <pc:sldMk cId="1712132483" sldId="320"/>
        </pc:sldMkLst>
        <pc:spChg chg="del">
          <ac:chgData name="Kang Wallter" userId="d5c269cbe9dbe8bc" providerId="LiveId" clId="{11196821-CEE2-4914-AB28-310E4CB9AF4E}" dt="2020-11-03T12:37:01.929" v="7747" actId="478"/>
          <ac:spMkLst>
            <pc:docMk/>
            <pc:sldMk cId="1712132483" sldId="320"/>
            <ac:spMk id="2" creationId="{2FFC21A7-900B-404E-ADB8-14BC83D5D5B7}"/>
          </ac:spMkLst>
        </pc:spChg>
        <pc:spChg chg="del">
          <ac:chgData name="Kang Wallter" userId="d5c269cbe9dbe8bc" providerId="LiveId" clId="{11196821-CEE2-4914-AB28-310E4CB9AF4E}" dt="2020-11-03T12:37:01.929" v="7747" actId="478"/>
          <ac:spMkLst>
            <pc:docMk/>
            <pc:sldMk cId="1712132483" sldId="320"/>
            <ac:spMk id="3" creationId="{5F64E648-43D0-469D-B4D4-2435D59283FB}"/>
          </ac:spMkLst>
        </pc:spChg>
        <pc:spChg chg="add mod">
          <ac:chgData name="Kang Wallter" userId="d5c269cbe9dbe8bc" providerId="LiveId" clId="{11196821-CEE2-4914-AB28-310E4CB9AF4E}" dt="2020-11-03T12:38:31.846" v="7762" actId="1076"/>
          <ac:spMkLst>
            <pc:docMk/>
            <pc:sldMk cId="1712132483" sldId="320"/>
            <ac:spMk id="5" creationId="{4122B745-F8EF-47B8-9454-669FF99F11E6}"/>
          </ac:spMkLst>
        </pc:spChg>
        <pc:spChg chg="add del mod">
          <ac:chgData name="Kang Wallter" userId="d5c269cbe9dbe8bc" providerId="LiveId" clId="{11196821-CEE2-4914-AB28-310E4CB9AF4E}" dt="2020-11-03T12:37:51.694" v="7752" actId="478"/>
          <ac:spMkLst>
            <pc:docMk/>
            <pc:sldMk cId="1712132483" sldId="320"/>
            <ac:spMk id="7" creationId="{5A75B7B0-8687-4E0E-8873-E901740B0740}"/>
          </ac:spMkLst>
        </pc:spChg>
        <pc:spChg chg="add mod">
          <ac:chgData name="Kang Wallter" userId="d5c269cbe9dbe8bc" providerId="LiveId" clId="{11196821-CEE2-4914-AB28-310E4CB9AF4E}" dt="2020-11-03T12:38:34.337" v="7763" actId="1076"/>
          <ac:spMkLst>
            <pc:docMk/>
            <pc:sldMk cId="1712132483" sldId="320"/>
            <ac:spMk id="9" creationId="{0775D3DB-59DE-4C7C-81EA-F3FDF5B38CC5}"/>
          </ac:spMkLst>
        </pc:spChg>
      </pc:sldChg>
      <pc:sldChg chg="addSp delSp modSp new mod">
        <pc:chgData name="Kang Wallter" userId="d5c269cbe9dbe8bc" providerId="LiveId" clId="{11196821-CEE2-4914-AB28-310E4CB9AF4E}" dt="2020-11-03T12:39:30.873" v="7810" actId="1076"/>
        <pc:sldMkLst>
          <pc:docMk/>
          <pc:sldMk cId="31662339" sldId="321"/>
        </pc:sldMkLst>
        <pc:spChg chg="mod">
          <ac:chgData name="Kang Wallter" userId="d5c269cbe9dbe8bc" providerId="LiveId" clId="{11196821-CEE2-4914-AB28-310E4CB9AF4E}" dt="2020-11-03T12:38:58.705" v="7801" actId="20577"/>
          <ac:spMkLst>
            <pc:docMk/>
            <pc:sldMk cId="31662339" sldId="321"/>
            <ac:spMk id="2" creationId="{0CF0B6F4-80C5-41CB-9232-6DA40D15BE56}"/>
          </ac:spMkLst>
        </pc:spChg>
        <pc:spChg chg="del">
          <ac:chgData name="Kang Wallter" userId="d5c269cbe9dbe8bc" providerId="LiveId" clId="{11196821-CEE2-4914-AB28-310E4CB9AF4E}" dt="2020-11-03T12:39:05.693" v="7802" actId="478"/>
          <ac:spMkLst>
            <pc:docMk/>
            <pc:sldMk cId="31662339" sldId="321"/>
            <ac:spMk id="3" creationId="{D7E92420-49C8-47CB-8596-4CE7CC3B2967}"/>
          </ac:spMkLst>
        </pc:spChg>
        <pc:spChg chg="add mod">
          <ac:chgData name="Kang Wallter" userId="d5c269cbe9dbe8bc" providerId="LiveId" clId="{11196821-CEE2-4914-AB28-310E4CB9AF4E}" dt="2020-11-03T12:39:16.861" v="7805" actId="14100"/>
          <ac:spMkLst>
            <pc:docMk/>
            <pc:sldMk cId="31662339" sldId="321"/>
            <ac:spMk id="5" creationId="{EF17AC6A-F1F6-47EF-A9B1-D5ADF57BB4A2}"/>
          </ac:spMkLst>
        </pc:spChg>
        <pc:picChg chg="add mod">
          <ac:chgData name="Kang Wallter" userId="d5c269cbe9dbe8bc" providerId="LiveId" clId="{11196821-CEE2-4914-AB28-310E4CB9AF4E}" dt="2020-11-03T12:39:30.873" v="7810" actId="1076"/>
          <ac:picMkLst>
            <pc:docMk/>
            <pc:sldMk cId="31662339" sldId="321"/>
            <ac:picMk id="6" creationId="{2F7F4A78-A557-4ACB-86BF-3B39D4DF010B}"/>
          </ac:picMkLst>
        </pc:picChg>
      </pc:sldChg>
      <pc:sldChg chg="new">
        <pc:chgData name="Kang Wallter" userId="d5c269cbe9dbe8bc" providerId="LiveId" clId="{11196821-CEE2-4914-AB28-310E4CB9AF4E}" dt="2020-11-03T12:40:25.185" v="7825" actId="680"/>
        <pc:sldMkLst>
          <pc:docMk/>
          <pc:sldMk cId="368066497" sldId="322"/>
        </pc:sldMkLst>
      </pc:sldChg>
      <pc:sldChg chg="modSp new del mod">
        <pc:chgData name="Kang Wallter" userId="d5c269cbe9dbe8bc" providerId="LiveId" clId="{11196821-CEE2-4914-AB28-310E4CB9AF4E}" dt="2020-11-03T12:40:22.573" v="7824" actId="47"/>
        <pc:sldMkLst>
          <pc:docMk/>
          <pc:sldMk cId="733568910" sldId="322"/>
        </pc:sldMkLst>
        <pc:spChg chg="mod">
          <ac:chgData name="Kang Wallter" userId="d5c269cbe9dbe8bc" providerId="LiveId" clId="{11196821-CEE2-4914-AB28-310E4CB9AF4E}" dt="2020-11-03T12:40:18.201" v="7823" actId="20577"/>
          <ac:spMkLst>
            <pc:docMk/>
            <pc:sldMk cId="733568910" sldId="322"/>
            <ac:spMk id="2" creationId="{CCFC722C-D1F8-4471-A1CF-95332A18DBC2}"/>
          </ac:spMkLst>
        </pc:spChg>
      </pc:sldChg>
    </pc:docChg>
  </pc:docChgLst>
  <pc:docChgLst>
    <pc:chgData name="Kang Wallter" userId="d5c269cbe9dbe8bc" providerId="LiveId" clId="{7217B578-D867-4DE1-B9EA-8F1D7A2FD68B}"/>
    <pc:docChg chg="undo custSel addSld delSld modSld">
      <pc:chgData name="Kang Wallter" userId="d5c269cbe9dbe8bc" providerId="LiveId" clId="{7217B578-D867-4DE1-B9EA-8F1D7A2FD68B}" dt="2020-11-04T15:00:55.364" v="5466" actId="1076"/>
      <pc:docMkLst>
        <pc:docMk/>
      </pc:docMkLst>
      <pc:sldChg chg="modSp mod">
        <pc:chgData name="Kang Wallter" userId="d5c269cbe9dbe8bc" providerId="LiveId" clId="{7217B578-D867-4DE1-B9EA-8F1D7A2FD68B}" dt="2020-11-04T05:22:40.234" v="0" actId="20577"/>
        <pc:sldMkLst>
          <pc:docMk/>
          <pc:sldMk cId="464038844" sldId="256"/>
        </pc:sldMkLst>
        <pc:spChg chg="mod">
          <ac:chgData name="Kang Wallter" userId="d5c269cbe9dbe8bc" providerId="LiveId" clId="{7217B578-D867-4DE1-B9EA-8F1D7A2FD68B}" dt="2020-11-04T05:22:40.234" v="0" actId="20577"/>
          <ac:spMkLst>
            <pc:docMk/>
            <pc:sldMk cId="464038844" sldId="256"/>
            <ac:spMk id="3" creationId="{72B5A044-8929-43D1-916F-AA322DD23853}"/>
          </ac:spMkLst>
        </pc:spChg>
      </pc:sldChg>
      <pc:sldChg chg="addSp modSp mod">
        <pc:chgData name="Kang Wallter" userId="d5c269cbe9dbe8bc" providerId="LiveId" clId="{7217B578-D867-4DE1-B9EA-8F1D7A2FD68B}" dt="2020-11-04T05:33:36.243" v="1940" actId="20577"/>
        <pc:sldMkLst>
          <pc:docMk/>
          <pc:sldMk cId="2892482948" sldId="259"/>
        </pc:sldMkLst>
        <pc:spChg chg="mod">
          <ac:chgData name="Kang Wallter" userId="d5c269cbe9dbe8bc" providerId="LiveId" clId="{7217B578-D867-4DE1-B9EA-8F1D7A2FD68B}" dt="2020-11-04T05:23:24.013" v="54" actId="20577"/>
          <ac:spMkLst>
            <pc:docMk/>
            <pc:sldMk cId="2892482948" sldId="259"/>
            <ac:spMk id="2" creationId="{170E7A63-16BC-4647-8E94-AC2F4883C2F5}"/>
          </ac:spMkLst>
        </pc:spChg>
        <pc:spChg chg="mod">
          <ac:chgData name="Kang Wallter" userId="d5c269cbe9dbe8bc" providerId="LiveId" clId="{7217B578-D867-4DE1-B9EA-8F1D7A2FD68B}" dt="2020-11-04T05:25:06.378" v="391" actId="20577"/>
          <ac:spMkLst>
            <pc:docMk/>
            <pc:sldMk cId="2892482948" sldId="259"/>
            <ac:spMk id="3" creationId="{AA923929-DB29-4318-8BF9-38C9FE770293}"/>
          </ac:spMkLst>
        </pc:spChg>
        <pc:spChg chg="add mod">
          <ac:chgData name="Kang Wallter" userId="d5c269cbe9dbe8bc" providerId="LiveId" clId="{7217B578-D867-4DE1-B9EA-8F1D7A2FD68B}" dt="2020-11-04T05:32:54.295" v="1838" actId="20577"/>
          <ac:spMkLst>
            <pc:docMk/>
            <pc:sldMk cId="2892482948" sldId="259"/>
            <ac:spMk id="5" creationId="{95346BA1-070C-43EF-A6F2-068C78827748}"/>
          </ac:spMkLst>
        </pc:spChg>
        <pc:spChg chg="add mod">
          <ac:chgData name="Kang Wallter" userId="d5c269cbe9dbe8bc" providerId="LiveId" clId="{7217B578-D867-4DE1-B9EA-8F1D7A2FD68B}" dt="2020-11-04T05:33:06.359" v="1851"/>
          <ac:spMkLst>
            <pc:docMk/>
            <pc:sldMk cId="2892482948" sldId="259"/>
            <ac:spMk id="7" creationId="{28F6DFC3-1951-416E-BB83-BBAFDA1482E8}"/>
          </ac:spMkLst>
        </pc:spChg>
        <pc:spChg chg="add mod">
          <ac:chgData name="Kang Wallter" userId="d5c269cbe9dbe8bc" providerId="LiveId" clId="{7217B578-D867-4DE1-B9EA-8F1D7A2FD68B}" dt="2020-11-04T05:33:21.444" v="1905" actId="20577"/>
          <ac:spMkLst>
            <pc:docMk/>
            <pc:sldMk cId="2892482948" sldId="259"/>
            <ac:spMk id="9" creationId="{D2CB8DE3-96B7-4EBC-8D32-535A3E67CA7B}"/>
          </ac:spMkLst>
        </pc:spChg>
        <pc:spChg chg="add mod">
          <ac:chgData name="Kang Wallter" userId="d5c269cbe9dbe8bc" providerId="LiveId" clId="{7217B578-D867-4DE1-B9EA-8F1D7A2FD68B}" dt="2020-11-04T05:33:36.243" v="1940" actId="20577"/>
          <ac:spMkLst>
            <pc:docMk/>
            <pc:sldMk cId="2892482948" sldId="259"/>
            <ac:spMk id="11" creationId="{47748AA7-C25E-4338-AF60-632D46308535}"/>
          </ac:spMkLst>
        </pc:spChg>
        <pc:picChg chg="add mod">
          <ac:chgData name="Kang Wallter" userId="d5c269cbe9dbe8bc" providerId="LiveId" clId="{7217B578-D867-4DE1-B9EA-8F1D7A2FD68B}" dt="2020-11-04T05:32:49.976" v="1829" actId="1076"/>
          <ac:picMkLst>
            <pc:docMk/>
            <pc:sldMk cId="2892482948" sldId="259"/>
            <ac:picMk id="4" creationId="{684BEABE-AB17-4732-918D-4C20F6FCF278}"/>
          </ac:picMkLst>
        </pc:picChg>
      </pc:sldChg>
      <pc:sldChg chg="addSp modSp new mod">
        <pc:chgData name="Kang Wallter" userId="d5c269cbe9dbe8bc" providerId="LiveId" clId="{7217B578-D867-4DE1-B9EA-8F1D7A2FD68B}" dt="2020-11-04T05:29:09.283" v="976" actId="14100"/>
        <pc:sldMkLst>
          <pc:docMk/>
          <pc:sldMk cId="3222451583" sldId="269"/>
        </pc:sldMkLst>
        <pc:spChg chg="mod">
          <ac:chgData name="Kang Wallter" userId="d5c269cbe9dbe8bc" providerId="LiveId" clId="{7217B578-D867-4DE1-B9EA-8F1D7A2FD68B}" dt="2020-11-04T05:25:26.452" v="419" actId="20577"/>
          <ac:spMkLst>
            <pc:docMk/>
            <pc:sldMk cId="3222451583" sldId="269"/>
            <ac:spMk id="2" creationId="{C6E11AE9-6FD0-41B4-ACFC-E1C607A0B4C6}"/>
          </ac:spMkLst>
        </pc:spChg>
        <pc:spChg chg="mod">
          <ac:chgData name="Kang Wallter" userId="d5c269cbe9dbe8bc" providerId="LiveId" clId="{7217B578-D867-4DE1-B9EA-8F1D7A2FD68B}" dt="2020-11-04T05:29:03.298" v="974" actId="20577"/>
          <ac:spMkLst>
            <pc:docMk/>
            <pc:sldMk cId="3222451583" sldId="269"/>
            <ac:spMk id="3" creationId="{DEBE3FA0-8F7B-4619-8149-38ABEB862224}"/>
          </ac:spMkLst>
        </pc:spChg>
        <pc:spChg chg="add mod">
          <ac:chgData name="Kang Wallter" userId="d5c269cbe9dbe8bc" providerId="LiveId" clId="{7217B578-D867-4DE1-B9EA-8F1D7A2FD68B}" dt="2020-11-04T05:27:50.525" v="829" actId="20577"/>
          <ac:spMkLst>
            <pc:docMk/>
            <pc:sldMk cId="3222451583" sldId="269"/>
            <ac:spMk id="7" creationId="{D8F10D6C-9DB8-484C-AA62-6D3B3C53925D}"/>
          </ac:spMkLst>
        </pc:spChg>
        <pc:spChg chg="add mod">
          <ac:chgData name="Kang Wallter" userId="d5c269cbe9dbe8bc" providerId="LiveId" clId="{7217B578-D867-4DE1-B9EA-8F1D7A2FD68B}" dt="2020-11-04T05:28:46.757" v="970" actId="20577"/>
          <ac:spMkLst>
            <pc:docMk/>
            <pc:sldMk cId="3222451583" sldId="269"/>
            <ac:spMk id="10" creationId="{C27B5ECB-CEB1-4FE0-988B-73D23A3E6950}"/>
          </ac:spMkLst>
        </pc:spChg>
        <pc:picChg chg="add mod">
          <ac:chgData name="Kang Wallter" userId="d5c269cbe9dbe8bc" providerId="LiveId" clId="{7217B578-D867-4DE1-B9EA-8F1D7A2FD68B}" dt="2020-11-04T05:26:58.165" v="741" actId="1076"/>
          <ac:picMkLst>
            <pc:docMk/>
            <pc:sldMk cId="3222451583" sldId="269"/>
            <ac:picMk id="4" creationId="{23E8BE18-AD85-49FA-8FC8-EFB5DF30ECD6}"/>
          </ac:picMkLst>
        </pc:picChg>
        <pc:picChg chg="add mod">
          <ac:chgData name="Kang Wallter" userId="d5c269cbe9dbe8bc" providerId="LiveId" clId="{7217B578-D867-4DE1-B9EA-8F1D7A2FD68B}" dt="2020-11-04T05:27:23.410" v="751" actId="1076"/>
          <ac:picMkLst>
            <pc:docMk/>
            <pc:sldMk cId="3222451583" sldId="269"/>
            <ac:picMk id="5" creationId="{CEDBE3BA-7825-417E-B5F0-C792578FDE1B}"/>
          </ac:picMkLst>
        </pc:picChg>
        <pc:picChg chg="add mod">
          <ac:chgData name="Kang Wallter" userId="d5c269cbe9dbe8bc" providerId="LiveId" clId="{7217B578-D867-4DE1-B9EA-8F1D7A2FD68B}" dt="2020-11-04T05:27:31.477" v="754" actId="1076"/>
          <ac:picMkLst>
            <pc:docMk/>
            <pc:sldMk cId="3222451583" sldId="269"/>
            <ac:picMk id="6" creationId="{5ECF9570-0E65-4C9E-85B0-D9C39A413C80}"/>
          </ac:picMkLst>
        </pc:picChg>
        <pc:picChg chg="add mod">
          <ac:chgData name="Kang Wallter" userId="d5c269cbe9dbe8bc" providerId="LiveId" clId="{7217B578-D867-4DE1-B9EA-8F1D7A2FD68B}" dt="2020-11-04T05:28:17.194" v="835" actId="1076"/>
          <ac:picMkLst>
            <pc:docMk/>
            <pc:sldMk cId="3222451583" sldId="269"/>
            <ac:picMk id="8" creationId="{D2AD64E3-6EDD-4BA0-958F-4684F99939F6}"/>
          </ac:picMkLst>
        </pc:picChg>
        <pc:picChg chg="add mod">
          <ac:chgData name="Kang Wallter" userId="d5c269cbe9dbe8bc" providerId="LiveId" clId="{7217B578-D867-4DE1-B9EA-8F1D7A2FD68B}" dt="2020-11-04T05:29:09.283" v="976" actId="14100"/>
          <ac:picMkLst>
            <pc:docMk/>
            <pc:sldMk cId="3222451583" sldId="269"/>
            <ac:picMk id="11" creationId="{77006587-ACB4-4765-AE2A-E7842F58079D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293450236" sldId="269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774642302" sldId="270"/>
        </pc:sldMkLst>
      </pc:sldChg>
      <pc:sldChg chg="modSp new mod">
        <pc:chgData name="Kang Wallter" userId="d5c269cbe9dbe8bc" providerId="LiveId" clId="{7217B578-D867-4DE1-B9EA-8F1D7A2FD68B}" dt="2020-11-04T05:32:42.783" v="1828" actId="20577"/>
        <pc:sldMkLst>
          <pc:docMk/>
          <pc:sldMk cId="1570906164" sldId="270"/>
        </pc:sldMkLst>
        <pc:spChg chg="mod">
          <ac:chgData name="Kang Wallter" userId="d5c269cbe9dbe8bc" providerId="LiveId" clId="{7217B578-D867-4DE1-B9EA-8F1D7A2FD68B}" dt="2020-11-04T05:29:56.761" v="1039" actId="20577"/>
          <ac:spMkLst>
            <pc:docMk/>
            <pc:sldMk cId="1570906164" sldId="270"/>
            <ac:spMk id="2" creationId="{1583F39B-6B0A-4FDE-84D2-3FEEEC00A218}"/>
          </ac:spMkLst>
        </pc:spChg>
        <pc:spChg chg="mod">
          <ac:chgData name="Kang Wallter" userId="d5c269cbe9dbe8bc" providerId="LiveId" clId="{7217B578-D867-4DE1-B9EA-8F1D7A2FD68B}" dt="2020-11-04T05:32:42.783" v="1828" actId="20577"/>
          <ac:spMkLst>
            <pc:docMk/>
            <pc:sldMk cId="1570906164" sldId="270"/>
            <ac:spMk id="3" creationId="{7718C916-150C-4193-BBDE-84792392F513}"/>
          </ac:spMkLst>
        </pc:sp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617321582" sldId="271"/>
        </pc:sldMkLst>
      </pc:sldChg>
      <pc:sldChg chg="addSp delSp modSp new mod">
        <pc:chgData name="Kang Wallter" userId="d5c269cbe9dbe8bc" providerId="LiveId" clId="{7217B578-D867-4DE1-B9EA-8F1D7A2FD68B}" dt="2020-11-04T05:36:28.901" v="2015" actId="14100"/>
        <pc:sldMkLst>
          <pc:docMk/>
          <pc:sldMk cId="3486145741" sldId="271"/>
        </pc:sldMkLst>
        <pc:spChg chg="mod">
          <ac:chgData name="Kang Wallter" userId="d5c269cbe9dbe8bc" providerId="LiveId" clId="{7217B578-D867-4DE1-B9EA-8F1D7A2FD68B}" dt="2020-11-04T05:34:43.162" v="1991" actId="20577"/>
          <ac:spMkLst>
            <pc:docMk/>
            <pc:sldMk cId="3486145741" sldId="271"/>
            <ac:spMk id="2" creationId="{5A4EBDC5-C95B-4B3F-AB13-40BD7F0143AF}"/>
          </ac:spMkLst>
        </pc:spChg>
        <pc:spChg chg="del">
          <ac:chgData name="Kang Wallter" userId="d5c269cbe9dbe8bc" providerId="LiveId" clId="{7217B578-D867-4DE1-B9EA-8F1D7A2FD68B}" dt="2020-11-04T05:34:49.137" v="1992" actId="478"/>
          <ac:spMkLst>
            <pc:docMk/>
            <pc:sldMk cId="3486145741" sldId="271"/>
            <ac:spMk id="3" creationId="{1E04A941-303E-49C9-ACF6-5B2C017926AA}"/>
          </ac:spMkLst>
        </pc:spChg>
        <pc:spChg chg="add mod">
          <ac:chgData name="Kang Wallter" userId="d5c269cbe9dbe8bc" providerId="LiveId" clId="{7217B578-D867-4DE1-B9EA-8F1D7A2FD68B}" dt="2020-11-04T05:36:23.823" v="2013" actId="1076"/>
          <ac:spMkLst>
            <pc:docMk/>
            <pc:sldMk cId="3486145741" sldId="271"/>
            <ac:spMk id="7" creationId="{915DFB78-AE04-40DC-BA2A-FE60DD1A328B}"/>
          </ac:spMkLst>
        </pc:spChg>
        <pc:spChg chg="add mod">
          <ac:chgData name="Kang Wallter" userId="d5c269cbe9dbe8bc" providerId="LiveId" clId="{7217B578-D867-4DE1-B9EA-8F1D7A2FD68B}" dt="2020-11-04T05:36:28.901" v="2015" actId="14100"/>
          <ac:spMkLst>
            <pc:docMk/>
            <pc:sldMk cId="3486145741" sldId="271"/>
            <ac:spMk id="9" creationId="{2DE2426F-D7E3-47F2-9DE3-F802F87BEE6C}"/>
          </ac:spMkLst>
        </pc:spChg>
        <pc:picChg chg="add mod">
          <ac:chgData name="Kang Wallter" userId="d5c269cbe9dbe8bc" providerId="LiveId" clId="{7217B578-D867-4DE1-B9EA-8F1D7A2FD68B}" dt="2020-11-04T05:34:56.340" v="1996" actId="14100"/>
          <ac:picMkLst>
            <pc:docMk/>
            <pc:sldMk cId="3486145741" sldId="271"/>
            <ac:picMk id="4" creationId="{43FA5B39-C015-4DBA-9624-68D9C2FCCB5A}"/>
          </ac:picMkLst>
        </pc:picChg>
        <pc:picChg chg="add mod">
          <ac:chgData name="Kang Wallter" userId="d5c269cbe9dbe8bc" providerId="LiveId" clId="{7217B578-D867-4DE1-B9EA-8F1D7A2FD68B}" dt="2020-11-04T05:35:41.942" v="1999" actId="14100"/>
          <ac:picMkLst>
            <pc:docMk/>
            <pc:sldMk cId="3486145741" sldId="271"/>
            <ac:picMk id="5" creationId="{D1FB7986-33F2-4191-8C90-A78CFFF6290A}"/>
          </ac:picMkLst>
        </pc:picChg>
      </pc:sldChg>
      <pc:sldChg chg="addSp modSp new mod">
        <pc:chgData name="Kang Wallter" userId="d5c269cbe9dbe8bc" providerId="LiveId" clId="{7217B578-D867-4DE1-B9EA-8F1D7A2FD68B}" dt="2020-11-04T05:39:24.621" v="2319"/>
        <pc:sldMkLst>
          <pc:docMk/>
          <pc:sldMk cId="1428828149" sldId="272"/>
        </pc:sldMkLst>
        <pc:spChg chg="mod">
          <ac:chgData name="Kang Wallter" userId="d5c269cbe9dbe8bc" providerId="LiveId" clId="{7217B578-D867-4DE1-B9EA-8F1D7A2FD68B}" dt="2020-11-04T05:36:45.865" v="2071" actId="20577"/>
          <ac:spMkLst>
            <pc:docMk/>
            <pc:sldMk cId="1428828149" sldId="272"/>
            <ac:spMk id="2" creationId="{C3E7801F-7CD7-4E78-B066-604CDA6157A6}"/>
          </ac:spMkLst>
        </pc:spChg>
        <pc:spChg chg="mod">
          <ac:chgData name="Kang Wallter" userId="d5c269cbe9dbe8bc" providerId="LiveId" clId="{7217B578-D867-4DE1-B9EA-8F1D7A2FD68B}" dt="2020-11-04T05:39:24.621" v="2319"/>
          <ac:spMkLst>
            <pc:docMk/>
            <pc:sldMk cId="1428828149" sldId="272"/>
            <ac:spMk id="3" creationId="{1DC9735E-BDA2-4A63-B423-702EFA9D4961}"/>
          </ac:spMkLst>
        </pc:spChg>
        <pc:picChg chg="add mod">
          <ac:chgData name="Kang Wallter" userId="d5c269cbe9dbe8bc" providerId="LiveId" clId="{7217B578-D867-4DE1-B9EA-8F1D7A2FD68B}" dt="2020-11-04T05:38:49.197" v="2236" actId="1076"/>
          <ac:picMkLst>
            <pc:docMk/>
            <pc:sldMk cId="1428828149" sldId="272"/>
            <ac:picMk id="4" creationId="{83465BB3-78DC-43A2-9E8A-F747A9ED6B85}"/>
          </ac:picMkLst>
        </pc:picChg>
        <pc:picChg chg="add mod">
          <ac:chgData name="Kang Wallter" userId="d5c269cbe9dbe8bc" providerId="LiveId" clId="{7217B578-D867-4DE1-B9EA-8F1D7A2FD68B}" dt="2020-11-04T05:39:20.243" v="2313" actId="1076"/>
          <ac:picMkLst>
            <pc:docMk/>
            <pc:sldMk cId="1428828149" sldId="272"/>
            <ac:picMk id="5" creationId="{3B255FCE-57E1-40CA-91C0-0DB857C8D144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633772935" sldId="272"/>
        </pc:sldMkLst>
      </pc:sldChg>
      <pc:sldChg chg="addSp delSp modSp new mod">
        <pc:chgData name="Kang Wallter" userId="d5c269cbe9dbe8bc" providerId="LiveId" clId="{7217B578-D867-4DE1-B9EA-8F1D7A2FD68B}" dt="2020-11-04T05:44:08.107" v="2332" actId="1076"/>
        <pc:sldMkLst>
          <pc:docMk/>
          <pc:sldMk cId="2016441429" sldId="273"/>
        </pc:sldMkLst>
        <pc:spChg chg="del">
          <ac:chgData name="Kang Wallter" userId="d5c269cbe9dbe8bc" providerId="LiveId" clId="{7217B578-D867-4DE1-B9EA-8F1D7A2FD68B}" dt="2020-11-04T05:42:07.252" v="2321" actId="478"/>
          <ac:spMkLst>
            <pc:docMk/>
            <pc:sldMk cId="2016441429" sldId="273"/>
            <ac:spMk id="2" creationId="{6AD0561E-6029-4666-A259-B588AF2D0F23}"/>
          </ac:spMkLst>
        </pc:spChg>
        <pc:spChg chg="del">
          <ac:chgData name="Kang Wallter" userId="d5c269cbe9dbe8bc" providerId="LiveId" clId="{7217B578-D867-4DE1-B9EA-8F1D7A2FD68B}" dt="2020-11-04T05:42:07.252" v="2321" actId="478"/>
          <ac:spMkLst>
            <pc:docMk/>
            <pc:sldMk cId="2016441429" sldId="273"/>
            <ac:spMk id="3" creationId="{2BCB36E1-5392-4140-86FE-5BA1B6B5D7C1}"/>
          </ac:spMkLst>
        </pc:spChg>
        <pc:spChg chg="add mod">
          <ac:chgData name="Kang Wallter" userId="d5c269cbe9dbe8bc" providerId="LiveId" clId="{7217B578-D867-4DE1-B9EA-8F1D7A2FD68B}" dt="2020-11-04T05:43:56.871" v="2329" actId="1076"/>
          <ac:spMkLst>
            <pc:docMk/>
            <pc:sldMk cId="2016441429" sldId="273"/>
            <ac:spMk id="5" creationId="{22FBAF4A-7F35-4DBE-91BE-1C98E5F313D3}"/>
          </ac:spMkLst>
        </pc:spChg>
        <pc:spChg chg="add mod">
          <ac:chgData name="Kang Wallter" userId="d5c269cbe9dbe8bc" providerId="LiveId" clId="{7217B578-D867-4DE1-B9EA-8F1D7A2FD68B}" dt="2020-11-04T05:43:53.924" v="2328" actId="1076"/>
          <ac:spMkLst>
            <pc:docMk/>
            <pc:sldMk cId="2016441429" sldId="273"/>
            <ac:spMk id="7" creationId="{D174B5EE-3828-4C1D-A202-272397890128}"/>
          </ac:spMkLst>
        </pc:spChg>
        <pc:picChg chg="add mod">
          <ac:chgData name="Kang Wallter" userId="d5c269cbe9dbe8bc" providerId="LiveId" clId="{7217B578-D867-4DE1-B9EA-8F1D7A2FD68B}" dt="2020-11-04T05:44:08.107" v="2332" actId="1076"/>
          <ac:picMkLst>
            <pc:docMk/>
            <pc:sldMk cId="2016441429" sldId="273"/>
            <ac:picMk id="8" creationId="{592100D2-4E6A-4542-A605-0C6E382C037D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518355016" sldId="273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596781486" sldId="274"/>
        </pc:sldMkLst>
      </pc:sldChg>
      <pc:sldChg chg="addSp delSp modSp new mod">
        <pc:chgData name="Kang Wallter" userId="d5c269cbe9dbe8bc" providerId="LiveId" clId="{7217B578-D867-4DE1-B9EA-8F1D7A2FD68B}" dt="2020-11-04T05:47:04.557" v="2393" actId="1076"/>
        <pc:sldMkLst>
          <pc:docMk/>
          <pc:sldMk cId="3645808818" sldId="274"/>
        </pc:sldMkLst>
        <pc:spChg chg="mod">
          <ac:chgData name="Kang Wallter" userId="d5c269cbe9dbe8bc" providerId="LiveId" clId="{7217B578-D867-4DE1-B9EA-8F1D7A2FD68B}" dt="2020-11-04T05:46:22.141" v="2384" actId="20577"/>
          <ac:spMkLst>
            <pc:docMk/>
            <pc:sldMk cId="3645808818" sldId="274"/>
            <ac:spMk id="2" creationId="{EFEC6CD1-CE65-444B-BBDD-27DC84D57F47}"/>
          </ac:spMkLst>
        </pc:spChg>
        <pc:spChg chg="del">
          <ac:chgData name="Kang Wallter" userId="d5c269cbe9dbe8bc" providerId="LiveId" clId="{7217B578-D867-4DE1-B9EA-8F1D7A2FD68B}" dt="2020-11-04T05:44:47.163" v="2357"/>
          <ac:spMkLst>
            <pc:docMk/>
            <pc:sldMk cId="3645808818" sldId="274"/>
            <ac:spMk id="3" creationId="{854BC2C1-9ACB-4627-B139-8E8B762A97F0}"/>
          </ac:spMkLst>
        </pc:spChg>
        <pc:spChg chg="add mod">
          <ac:chgData name="Kang Wallter" userId="d5c269cbe9dbe8bc" providerId="LiveId" clId="{7217B578-D867-4DE1-B9EA-8F1D7A2FD68B}" dt="2020-11-04T05:47:02.173" v="2392" actId="14100"/>
          <ac:spMkLst>
            <pc:docMk/>
            <pc:sldMk cId="3645808818" sldId="274"/>
            <ac:spMk id="6" creationId="{F0394093-02A1-4AE4-A3D8-B243B0BE8EA9}"/>
          </ac:spMkLst>
        </pc:spChg>
        <pc:spChg chg="add del mod">
          <ac:chgData name="Kang Wallter" userId="d5c269cbe9dbe8bc" providerId="LiveId" clId="{7217B578-D867-4DE1-B9EA-8F1D7A2FD68B}" dt="2020-11-04T05:46:38.205" v="2387" actId="478"/>
          <ac:spMkLst>
            <pc:docMk/>
            <pc:sldMk cId="3645808818" sldId="274"/>
            <ac:spMk id="9" creationId="{D75C4064-76D4-4E0F-9657-D835DE0CC1FB}"/>
          </ac:spMkLst>
        </pc:spChg>
        <pc:spChg chg="add mod">
          <ac:chgData name="Kang Wallter" userId="d5c269cbe9dbe8bc" providerId="LiveId" clId="{7217B578-D867-4DE1-B9EA-8F1D7A2FD68B}" dt="2020-11-04T05:47:04.557" v="2393" actId="1076"/>
          <ac:spMkLst>
            <pc:docMk/>
            <pc:sldMk cId="3645808818" sldId="274"/>
            <ac:spMk id="11" creationId="{E7142FB4-3E67-408E-BAA8-A4847ADED5DC}"/>
          </ac:spMkLst>
        </pc:spChg>
        <pc:picChg chg="add del mod">
          <ac:chgData name="Kang Wallter" userId="d5c269cbe9dbe8bc" providerId="LiveId" clId="{7217B578-D867-4DE1-B9EA-8F1D7A2FD68B}" dt="2020-11-04T05:46:34.763" v="2386" actId="478"/>
          <ac:picMkLst>
            <pc:docMk/>
            <pc:sldMk cId="3645808818" sldId="274"/>
            <ac:picMk id="4" creationId="{2D81068E-5183-455D-89A4-28EBD1E242CE}"/>
          </ac:picMkLst>
        </pc:picChg>
        <pc:picChg chg="add mod">
          <ac:chgData name="Kang Wallter" userId="d5c269cbe9dbe8bc" providerId="LiveId" clId="{7217B578-D867-4DE1-B9EA-8F1D7A2FD68B}" dt="2020-11-04T05:46:44.778" v="2389" actId="14100"/>
          <ac:picMkLst>
            <pc:docMk/>
            <pc:sldMk cId="3645808818" sldId="274"/>
            <ac:picMk id="7" creationId="{A5C68CFC-FD83-47AF-85B3-C12F7355465F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447072057" sldId="275"/>
        </pc:sldMkLst>
      </pc:sldChg>
      <pc:sldChg chg="addSp delSp modSp new mod">
        <pc:chgData name="Kang Wallter" userId="d5c269cbe9dbe8bc" providerId="LiveId" clId="{7217B578-D867-4DE1-B9EA-8F1D7A2FD68B}" dt="2020-11-04T05:49:00.499" v="2451" actId="478"/>
        <pc:sldMkLst>
          <pc:docMk/>
          <pc:sldMk cId="2099675346" sldId="275"/>
        </pc:sldMkLst>
        <pc:spChg chg="mod">
          <ac:chgData name="Kang Wallter" userId="d5c269cbe9dbe8bc" providerId="LiveId" clId="{7217B578-D867-4DE1-B9EA-8F1D7A2FD68B}" dt="2020-11-04T05:48:35.853" v="2441" actId="20577"/>
          <ac:spMkLst>
            <pc:docMk/>
            <pc:sldMk cId="2099675346" sldId="275"/>
            <ac:spMk id="2" creationId="{E2E2E7B5-C8A6-4AEB-BA90-3CF5BC8F844C}"/>
          </ac:spMkLst>
        </pc:spChg>
        <pc:spChg chg="del">
          <ac:chgData name="Kang Wallter" userId="d5c269cbe9dbe8bc" providerId="LiveId" clId="{7217B578-D867-4DE1-B9EA-8F1D7A2FD68B}" dt="2020-11-04T05:48:38.429" v="2442" actId="478"/>
          <ac:spMkLst>
            <pc:docMk/>
            <pc:sldMk cId="2099675346" sldId="275"/>
            <ac:spMk id="3" creationId="{1491303F-E23E-421F-A8DD-8388D1571151}"/>
          </ac:spMkLst>
        </pc:spChg>
        <pc:spChg chg="add del mod">
          <ac:chgData name="Kang Wallter" userId="d5c269cbe9dbe8bc" providerId="LiveId" clId="{7217B578-D867-4DE1-B9EA-8F1D7A2FD68B}" dt="2020-11-04T05:49:00.499" v="2451" actId="478"/>
          <ac:spMkLst>
            <pc:docMk/>
            <pc:sldMk cId="2099675346" sldId="275"/>
            <ac:spMk id="5" creationId="{02E46984-DF29-46B1-A3D2-D314F30D852B}"/>
          </ac:spMkLst>
        </pc:spChg>
        <pc:picChg chg="add mod">
          <ac:chgData name="Kang Wallter" userId="d5c269cbe9dbe8bc" providerId="LiveId" clId="{7217B578-D867-4DE1-B9EA-8F1D7A2FD68B}" dt="2020-11-04T05:48:43.049" v="2445" actId="1076"/>
          <ac:picMkLst>
            <pc:docMk/>
            <pc:sldMk cId="2099675346" sldId="275"/>
            <ac:picMk id="4" creationId="{722756DF-0922-448F-94D5-FFD272D19F64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998164074" sldId="276"/>
        </pc:sldMkLst>
      </pc:sldChg>
      <pc:sldChg chg="addSp modSp new mod">
        <pc:chgData name="Kang Wallter" userId="d5c269cbe9dbe8bc" providerId="LiveId" clId="{7217B578-D867-4DE1-B9EA-8F1D7A2FD68B}" dt="2020-11-04T05:51:22.020" v="2841" actId="1076"/>
        <pc:sldMkLst>
          <pc:docMk/>
          <pc:sldMk cId="4134038188" sldId="276"/>
        </pc:sldMkLst>
        <pc:spChg chg="mod">
          <ac:chgData name="Kang Wallter" userId="d5c269cbe9dbe8bc" providerId="LiveId" clId="{7217B578-D867-4DE1-B9EA-8F1D7A2FD68B}" dt="2020-11-04T05:49:28.824" v="2510"/>
          <ac:spMkLst>
            <pc:docMk/>
            <pc:sldMk cId="4134038188" sldId="276"/>
            <ac:spMk id="2" creationId="{F757A979-D96B-4108-9255-C76971999DFA}"/>
          </ac:spMkLst>
        </pc:spChg>
        <pc:spChg chg="mod">
          <ac:chgData name="Kang Wallter" userId="d5c269cbe9dbe8bc" providerId="LiveId" clId="{7217B578-D867-4DE1-B9EA-8F1D7A2FD68B}" dt="2020-11-04T05:50:58.407" v="2839" actId="20577"/>
          <ac:spMkLst>
            <pc:docMk/>
            <pc:sldMk cId="4134038188" sldId="276"/>
            <ac:spMk id="3" creationId="{C416EA7C-2BF7-4FA5-A43E-479C55CC020B}"/>
          </ac:spMkLst>
        </pc:spChg>
        <pc:spChg chg="add mod">
          <ac:chgData name="Kang Wallter" userId="d5c269cbe9dbe8bc" providerId="LiveId" clId="{7217B578-D867-4DE1-B9EA-8F1D7A2FD68B}" dt="2020-11-04T05:51:22.020" v="2841" actId="1076"/>
          <ac:spMkLst>
            <pc:docMk/>
            <pc:sldMk cId="4134038188" sldId="276"/>
            <ac:spMk id="5" creationId="{FC4EFF77-14B1-47A6-9C6C-A5F67A3AA7E4}"/>
          </ac:spMkLst>
        </pc:sp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062783585" sldId="277"/>
        </pc:sldMkLst>
      </pc:sldChg>
      <pc:sldChg chg="addSp delSp modSp new mod">
        <pc:chgData name="Kang Wallter" userId="d5c269cbe9dbe8bc" providerId="LiveId" clId="{7217B578-D867-4DE1-B9EA-8F1D7A2FD68B}" dt="2020-11-04T07:11:46.145" v="4430" actId="20577"/>
        <pc:sldMkLst>
          <pc:docMk/>
          <pc:sldMk cId="2036733969" sldId="277"/>
        </pc:sldMkLst>
        <pc:spChg chg="del">
          <ac:chgData name="Kang Wallter" userId="d5c269cbe9dbe8bc" providerId="LiveId" clId="{7217B578-D867-4DE1-B9EA-8F1D7A2FD68B}" dt="2020-11-04T05:51:42.932" v="2843" actId="478"/>
          <ac:spMkLst>
            <pc:docMk/>
            <pc:sldMk cId="2036733969" sldId="277"/>
            <ac:spMk id="2" creationId="{05F84FAD-D3FF-4C96-AC06-2EBAC38E4BF4}"/>
          </ac:spMkLst>
        </pc:spChg>
        <pc:spChg chg="del">
          <ac:chgData name="Kang Wallter" userId="d5c269cbe9dbe8bc" providerId="LiveId" clId="{7217B578-D867-4DE1-B9EA-8F1D7A2FD68B}" dt="2020-11-04T05:51:42.932" v="2843" actId="478"/>
          <ac:spMkLst>
            <pc:docMk/>
            <pc:sldMk cId="2036733969" sldId="277"/>
            <ac:spMk id="3" creationId="{C7CCD360-C8F8-445B-8284-04825DAD3F09}"/>
          </ac:spMkLst>
        </pc:spChg>
        <pc:spChg chg="add mod">
          <ac:chgData name="Kang Wallter" userId="d5c269cbe9dbe8bc" providerId="LiveId" clId="{7217B578-D867-4DE1-B9EA-8F1D7A2FD68B}" dt="2020-11-04T05:52:10.246" v="2849" actId="1076"/>
          <ac:spMkLst>
            <pc:docMk/>
            <pc:sldMk cId="2036733969" sldId="277"/>
            <ac:spMk id="6" creationId="{BEF6F07B-8586-4692-8588-DDCB35D9B091}"/>
          </ac:spMkLst>
        </pc:spChg>
        <pc:spChg chg="add mod">
          <ac:chgData name="Kang Wallter" userId="d5c269cbe9dbe8bc" providerId="LiveId" clId="{7217B578-D867-4DE1-B9EA-8F1D7A2FD68B}" dt="2020-11-04T07:11:46.145" v="4430" actId="20577"/>
          <ac:spMkLst>
            <pc:docMk/>
            <pc:sldMk cId="2036733969" sldId="277"/>
            <ac:spMk id="7" creationId="{B5940AA7-96EC-409B-999D-BEC1ED3937AF}"/>
          </ac:spMkLst>
        </pc:spChg>
        <pc:picChg chg="add mod">
          <ac:chgData name="Kang Wallter" userId="d5c269cbe9dbe8bc" providerId="LiveId" clId="{7217B578-D867-4DE1-B9EA-8F1D7A2FD68B}" dt="2020-11-04T05:52:12.728" v="2850" actId="1076"/>
          <ac:picMkLst>
            <pc:docMk/>
            <pc:sldMk cId="2036733969" sldId="277"/>
            <ac:picMk id="4" creationId="{794DF16B-959E-400B-A45B-365EA39549F5}"/>
          </ac:picMkLst>
        </pc:picChg>
      </pc:sldChg>
      <pc:sldChg chg="addSp delSp modSp new mod">
        <pc:chgData name="Kang Wallter" userId="d5c269cbe9dbe8bc" providerId="LiveId" clId="{7217B578-D867-4DE1-B9EA-8F1D7A2FD68B}" dt="2020-11-04T05:55:54.365" v="3190" actId="20577"/>
        <pc:sldMkLst>
          <pc:docMk/>
          <pc:sldMk cId="1771429048" sldId="278"/>
        </pc:sldMkLst>
        <pc:spChg chg="mod">
          <ac:chgData name="Kang Wallter" userId="d5c269cbe9dbe8bc" providerId="LiveId" clId="{7217B578-D867-4DE1-B9EA-8F1D7A2FD68B}" dt="2020-11-04T05:53:52.206" v="3107" actId="20577"/>
          <ac:spMkLst>
            <pc:docMk/>
            <pc:sldMk cId="1771429048" sldId="278"/>
            <ac:spMk id="2" creationId="{BB172053-BA20-470A-BB5D-CF85EAD4AD0E}"/>
          </ac:spMkLst>
        </pc:spChg>
        <pc:spChg chg="del">
          <ac:chgData name="Kang Wallter" userId="d5c269cbe9dbe8bc" providerId="LiveId" clId="{7217B578-D867-4DE1-B9EA-8F1D7A2FD68B}" dt="2020-11-04T05:54:05.028" v="3108" actId="478"/>
          <ac:spMkLst>
            <pc:docMk/>
            <pc:sldMk cId="1771429048" sldId="278"/>
            <ac:spMk id="3" creationId="{1751AA8B-DC5B-41D4-A84A-846B328AE677}"/>
          </ac:spMkLst>
        </pc:spChg>
        <pc:spChg chg="add mod">
          <ac:chgData name="Kang Wallter" userId="d5c269cbe9dbe8bc" providerId="LiveId" clId="{7217B578-D867-4DE1-B9EA-8F1D7A2FD68B}" dt="2020-11-04T05:55:14.193" v="3117" actId="404"/>
          <ac:spMkLst>
            <pc:docMk/>
            <pc:sldMk cId="1771429048" sldId="278"/>
            <ac:spMk id="5" creationId="{46303BA0-FA72-4F69-9E3F-DCF0A232BCBF}"/>
          </ac:spMkLst>
        </pc:spChg>
        <pc:spChg chg="add mod">
          <ac:chgData name="Kang Wallter" userId="d5c269cbe9dbe8bc" providerId="LiveId" clId="{7217B578-D867-4DE1-B9EA-8F1D7A2FD68B}" dt="2020-11-04T05:55:51.130" v="3187" actId="1076"/>
          <ac:spMkLst>
            <pc:docMk/>
            <pc:sldMk cId="1771429048" sldId="278"/>
            <ac:spMk id="8" creationId="{38D769F0-D9AB-4919-918C-CCAA5F0366B5}"/>
          </ac:spMkLst>
        </pc:spChg>
        <pc:spChg chg="add mod">
          <ac:chgData name="Kang Wallter" userId="d5c269cbe9dbe8bc" providerId="LiveId" clId="{7217B578-D867-4DE1-B9EA-8F1D7A2FD68B}" dt="2020-11-04T05:55:54.365" v="3190" actId="20577"/>
          <ac:spMkLst>
            <pc:docMk/>
            <pc:sldMk cId="1771429048" sldId="278"/>
            <ac:spMk id="9" creationId="{27B37520-E166-4BB5-B8BE-CCA61D057B36}"/>
          </ac:spMkLst>
        </pc:spChg>
        <pc:picChg chg="add mod">
          <ac:chgData name="Kang Wallter" userId="d5c269cbe9dbe8bc" providerId="LiveId" clId="{7217B578-D867-4DE1-B9EA-8F1D7A2FD68B}" dt="2020-11-04T05:54:50.732" v="3112" actId="1076"/>
          <ac:picMkLst>
            <pc:docMk/>
            <pc:sldMk cId="1771429048" sldId="278"/>
            <ac:picMk id="6" creationId="{A6455836-E441-4D5E-A15F-79873907E989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218076749" sldId="278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918630715" sldId="279"/>
        </pc:sldMkLst>
      </pc:sldChg>
      <pc:sldChg chg="addSp delSp modSp new mod">
        <pc:chgData name="Kang Wallter" userId="d5c269cbe9dbe8bc" providerId="LiveId" clId="{7217B578-D867-4DE1-B9EA-8F1D7A2FD68B}" dt="2020-11-04T05:58:32.970" v="3386" actId="1076"/>
        <pc:sldMkLst>
          <pc:docMk/>
          <pc:sldMk cId="2758913983" sldId="279"/>
        </pc:sldMkLst>
        <pc:spChg chg="mod">
          <ac:chgData name="Kang Wallter" userId="d5c269cbe9dbe8bc" providerId="LiveId" clId="{7217B578-D867-4DE1-B9EA-8F1D7A2FD68B}" dt="2020-11-04T05:56:09.281" v="3240" actId="20577"/>
          <ac:spMkLst>
            <pc:docMk/>
            <pc:sldMk cId="2758913983" sldId="279"/>
            <ac:spMk id="2" creationId="{31708FAC-0879-4DD8-8911-733E411045D9}"/>
          </ac:spMkLst>
        </pc:spChg>
        <pc:spChg chg="del">
          <ac:chgData name="Kang Wallter" userId="d5c269cbe9dbe8bc" providerId="LiveId" clId="{7217B578-D867-4DE1-B9EA-8F1D7A2FD68B}" dt="2020-11-04T05:56:15.599" v="3241" actId="478"/>
          <ac:spMkLst>
            <pc:docMk/>
            <pc:sldMk cId="2758913983" sldId="279"/>
            <ac:spMk id="3" creationId="{96E753F7-0B69-48BC-B875-4B5E6B9C239E}"/>
          </ac:spMkLst>
        </pc:spChg>
        <pc:spChg chg="add mod">
          <ac:chgData name="Kang Wallter" userId="d5c269cbe9dbe8bc" providerId="LiveId" clId="{7217B578-D867-4DE1-B9EA-8F1D7A2FD68B}" dt="2020-11-04T05:57:00.479" v="3248" actId="404"/>
          <ac:spMkLst>
            <pc:docMk/>
            <pc:sldMk cId="2758913983" sldId="279"/>
            <ac:spMk id="6" creationId="{6B3BD249-4CFD-4B81-B92C-1E6CBBDE6E49}"/>
          </ac:spMkLst>
        </pc:spChg>
        <pc:spChg chg="add mod">
          <ac:chgData name="Kang Wallter" userId="d5c269cbe9dbe8bc" providerId="LiveId" clId="{7217B578-D867-4DE1-B9EA-8F1D7A2FD68B}" dt="2020-11-04T05:57:34.792" v="3253" actId="255"/>
          <ac:spMkLst>
            <pc:docMk/>
            <pc:sldMk cId="2758913983" sldId="279"/>
            <ac:spMk id="9" creationId="{CB8B2096-D359-4D34-9D39-8C9F6C2BF8B8}"/>
          </ac:spMkLst>
        </pc:spChg>
        <pc:spChg chg="add mod">
          <ac:chgData name="Kang Wallter" userId="d5c269cbe9dbe8bc" providerId="LiveId" clId="{7217B578-D867-4DE1-B9EA-8F1D7A2FD68B}" dt="2020-11-04T05:58:32.970" v="3386" actId="1076"/>
          <ac:spMkLst>
            <pc:docMk/>
            <pc:sldMk cId="2758913983" sldId="279"/>
            <ac:spMk id="10" creationId="{43A82A3F-067D-4F76-A586-6D33B5AB3730}"/>
          </ac:spMkLst>
        </pc:spChg>
        <pc:picChg chg="add mod">
          <ac:chgData name="Kang Wallter" userId="d5c269cbe9dbe8bc" providerId="LiveId" clId="{7217B578-D867-4DE1-B9EA-8F1D7A2FD68B}" dt="2020-11-04T05:56:19.587" v="3243" actId="1076"/>
          <ac:picMkLst>
            <pc:docMk/>
            <pc:sldMk cId="2758913983" sldId="279"/>
            <ac:picMk id="4" creationId="{12C644F5-52CD-40E5-81E0-29A232943D79}"/>
          </ac:picMkLst>
        </pc:picChg>
        <pc:picChg chg="add mod">
          <ac:chgData name="Kang Wallter" userId="d5c269cbe9dbe8bc" providerId="LiveId" clId="{7217B578-D867-4DE1-B9EA-8F1D7A2FD68B}" dt="2020-11-04T05:57:15.973" v="3250" actId="1076"/>
          <ac:picMkLst>
            <pc:docMk/>
            <pc:sldMk cId="2758913983" sldId="279"/>
            <ac:picMk id="7" creationId="{74F71665-CE96-4F3D-ABB1-7F9DEFA2DECD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372036827" sldId="280"/>
        </pc:sldMkLst>
      </pc:sldChg>
      <pc:sldChg chg="modSp new mod">
        <pc:chgData name="Kang Wallter" userId="d5c269cbe9dbe8bc" providerId="LiveId" clId="{7217B578-D867-4DE1-B9EA-8F1D7A2FD68B}" dt="2020-11-04T05:59:56.324" v="3529" actId="20577"/>
        <pc:sldMkLst>
          <pc:docMk/>
          <pc:sldMk cId="2293347914" sldId="280"/>
        </pc:sldMkLst>
        <pc:spChg chg="mod">
          <ac:chgData name="Kang Wallter" userId="d5c269cbe9dbe8bc" providerId="LiveId" clId="{7217B578-D867-4DE1-B9EA-8F1D7A2FD68B}" dt="2020-11-04T05:58:51.672" v="3416" actId="20577"/>
          <ac:spMkLst>
            <pc:docMk/>
            <pc:sldMk cId="2293347914" sldId="280"/>
            <ac:spMk id="2" creationId="{D05DC901-D2BB-4D7A-B4CA-149FBFBF629B}"/>
          </ac:spMkLst>
        </pc:spChg>
        <pc:spChg chg="mod">
          <ac:chgData name="Kang Wallter" userId="d5c269cbe9dbe8bc" providerId="LiveId" clId="{7217B578-D867-4DE1-B9EA-8F1D7A2FD68B}" dt="2020-11-04T05:59:56.324" v="3529" actId="20577"/>
          <ac:spMkLst>
            <pc:docMk/>
            <pc:sldMk cId="2293347914" sldId="280"/>
            <ac:spMk id="3" creationId="{8AC3C44B-3B21-4C3A-A331-ADA25FF0D4E9}"/>
          </ac:spMkLst>
        </pc:spChg>
      </pc:sldChg>
      <pc:sldChg chg="addSp modSp new mod">
        <pc:chgData name="Kang Wallter" userId="d5c269cbe9dbe8bc" providerId="LiveId" clId="{7217B578-D867-4DE1-B9EA-8F1D7A2FD68B}" dt="2020-11-04T06:01:25.741" v="3677" actId="1076"/>
        <pc:sldMkLst>
          <pc:docMk/>
          <pc:sldMk cId="2632633575" sldId="281"/>
        </pc:sldMkLst>
        <pc:spChg chg="mod">
          <ac:chgData name="Kang Wallter" userId="d5c269cbe9dbe8bc" providerId="LiveId" clId="{7217B578-D867-4DE1-B9EA-8F1D7A2FD68B}" dt="2020-11-04T06:00:37.222" v="3538" actId="404"/>
          <ac:spMkLst>
            <pc:docMk/>
            <pc:sldMk cId="2632633575" sldId="281"/>
            <ac:spMk id="2" creationId="{6DA99125-F93F-4093-A076-709B6535D8D6}"/>
          </ac:spMkLst>
        </pc:spChg>
        <pc:spChg chg="mod">
          <ac:chgData name="Kang Wallter" userId="d5c269cbe9dbe8bc" providerId="LiveId" clId="{7217B578-D867-4DE1-B9EA-8F1D7A2FD68B}" dt="2020-11-04T06:01:22.863" v="3676" actId="20577"/>
          <ac:spMkLst>
            <pc:docMk/>
            <pc:sldMk cId="2632633575" sldId="281"/>
            <ac:spMk id="3" creationId="{E1DC5D2A-3310-4820-8A55-4045E4B1CAAE}"/>
          </ac:spMkLst>
        </pc:spChg>
        <pc:picChg chg="add mod">
          <ac:chgData name="Kang Wallter" userId="d5c269cbe9dbe8bc" providerId="LiveId" clId="{7217B578-D867-4DE1-B9EA-8F1D7A2FD68B}" dt="2020-11-04T06:01:25.741" v="3677" actId="1076"/>
          <ac:picMkLst>
            <pc:docMk/>
            <pc:sldMk cId="2632633575" sldId="281"/>
            <ac:picMk id="4" creationId="{C22B00EF-92E4-4DCA-B949-908916E7DCA4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485634413" sldId="281"/>
        </pc:sldMkLst>
      </pc:sldChg>
      <pc:sldChg chg="addSp delSp modSp new mod">
        <pc:chgData name="Kang Wallter" userId="d5c269cbe9dbe8bc" providerId="LiveId" clId="{7217B578-D867-4DE1-B9EA-8F1D7A2FD68B}" dt="2020-11-04T06:07:41.790" v="4002" actId="14100"/>
        <pc:sldMkLst>
          <pc:docMk/>
          <pc:sldMk cId="1010690211" sldId="282"/>
        </pc:sldMkLst>
        <pc:spChg chg="del">
          <ac:chgData name="Kang Wallter" userId="d5c269cbe9dbe8bc" providerId="LiveId" clId="{7217B578-D867-4DE1-B9EA-8F1D7A2FD68B}" dt="2020-11-04T06:01:32.786" v="3679" actId="478"/>
          <ac:spMkLst>
            <pc:docMk/>
            <pc:sldMk cId="1010690211" sldId="282"/>
            <ac:spMk id="2" creationId="{697B6F27-327E-467D-A307-A1443CEA0701}"/>
          </ac:spMkLst>
        </pc:spChg>
        <pc:spChg chg="mod">
          <ac:chgData name="Kang Wallter" userId="d5c269cbe9dbe8bc" providerId="LiveId" clId="{7217B578-D867-4DE1-B9EA-8F1D7A2FD68B}" dt="2020-11-04T06:06:59.039" v="3995"/>
          <ac:spMkLst>
            <pc:docMk/>
            <pc:sldMk cId="1010690211" sldId="282"/>
            <ac:spMk id="3" creationId="{00E36B85-73C8-4F32-BAE2-DC70420CC897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6" creationId="{4F76B4BD-39F5-4E38-9C07-BF0C2F039940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8" creationId="{7D855800-6017-4A8F-9E9E-F83C741E99CD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10" creationId="{97F92A16-CE65-4B9F-AEC1-ED0CC3C36FDB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12" creationId="{7E1E9623-FF4B-422B-B40A-4B6E329201B4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14" creationId="{0435040F-ECDD-4C89-8BC2-3EFC67B2B3B3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16" creationId="{8488AEC3-7246-4BE9-9911-8FF1A5F0CDFA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18" creationId="{F4F1AAD0-625E-4D6B-94FC-18D67EB99822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20" creationId="{D8F1E244-8F84-4D3A-9F4C-98C597C2AE1C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22" creationId="{6D352B2A-4B6F-4BFA-AA67-7380955EBD8E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24" creationId="{29D69172-6151-4989-A822-DFAF12BD6291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26" creationId="{FBB56A27-1184-4D0C-BF95-6C3CC04B6A22}"/>
          </ac:spMkLst>
        </pc:spChg>
        <pc:spChg chg="add mod">
          <ac:chgData name="Kang Wallter" userId="d5c269cbe9dbe8bc" providerId="LiveId" clId="{7217B578-D867-4DE1-B9EA-8F1D7A2FD68B}" dt="2020-11-04T06:06:07.742" v="3888" actId="1076"/>
          <ac:spMkLst>
            <pc:docMk/>
            <pc:sldMk cId="1010690211" sldId="282"/>
            <ac:spMk id="29" creationId="{CBF07192-B3D0-4F94-8447-AC08A5E76BBB}"/>
          </ac:spMkLst>
        </pc:spChg>
        <pc:spChg chg="add mod">
          <ac:chgData name="Kang Wallter" userId="d5c269cbe9dbe8bc" providerId="LiveId" clId="{7217B578-D867-4DE1-B9EA-8F1D7A2FD68B}" dt="2020-11-04T06:07:22.063" v="3999" actId="1076"/>
          <ac:spMkLst>
            <pc:docMk/>
            <pc:sldMk cId="1010690211" sldId="282"/>
            <ac:spMk id="30" creationId="{2B87F2DF-2FEA-4E28-9089-AB132A119FE6}"/>
          </ac:spMkLst>
        </pc:spChg>
        <pc:spChg chg="add mod">
          <ac:chgData name="Kang Wallter" userId="d5c269cbe9dbe8bc" providerId="LiveId" clId="{7217B578-D867-4DE1-B9EA-8F1D7A2FD68B}" dt="2020-11-04T06:07:02.937" v="3997" actId="1076"/>
          <ac:spMkLst>
            <pc:docMk/>
            <pc:sldMk cId="1010690211" sldId="282"/>
            <ac:spMk id="32" creationId="{11CD7C94-6182-4DE3-802C-EC7A66B4136D}"/>
          </ac:spMkLst>
        </pc:spChg>
        <pc:spChg chg="add mod">
          <ac:chgData name="Kang Wallter" userId="d5c269cbe9dbe8bc" providerId="LiveId" clId="{7217B578-D867-4DE1-B9EA-8F1D7A2FD68B}" dt="2020-11-04T06:07:41.790" v="4002" actId="14100"/>
          <ac:spMkLst>
            <pc:docMk/>
            <pc:sldMk cId="1010690211" sldId="282"/>
            <ac:spMk id="34" creationId="{BD8080AB-DC41-4B6C-BC80-03AFB65FB27C}"/>
          </ac:spMkLst>
        </pc:spChg>
        <pc:grpChg chg="add mod">
          <ac:chgData name="Kang Wallter" userId="d5c269cbe9dbe8bc" providerId="LiveId" clId="{7217B578-D867-4DE1-B9EA-8F1D7A2FD68B}" dt="2020-11-04T06:07:13.445" v="3998" actId="14100"/>
          <ac:grpSpMkLst>
            <pc:docMk/>
            <pc:sldMk cId="1010690211" sldId="282"/>
            <ac:grpSpMk id="27" creationId="{A90F8D13-0C5A-4910-9101-147ED96DA9A9}"/>
          </ac:grpSpMkLst>
        </pc:grpChg>
        <pc:picChg chg="add del mod">
          <ac:chgData name="Kang Wallter" userId="d5c269cbe9dbe8bc" providerId="LiveId" clId="{7217B578-D867-4DE1-B9EA-8F1D7A2FD68B}" dt="2020-11-04T06:03:24.561" v="3818" actId="478"/>
          <ac:picMkLst>
            <pc:docMk/>
            <pc:sldMk cId="1010690211" sldId="282"/>
            <ac:picMk id="4" creationId="{5005A82F-5FFF-45D1-AB82-A5F88B1D317F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781111708" sldId="282"/>
        </pc:sldMkLst>
      </pc:sldChg>
      <pc:sldChg chg="addSp delSp modSp new mod">
        <pc:chgData name="Kang Wallter" userId="d5c269cbe9dbe8bc" providerId="LiveId" clId="{7217B578-D867-4DE1-B9EA-8F1D7A2FD68B}" dt="2020-11-04T07:00:48.626" v="4043" actId="1076"/>
        <pc:sldMkLst>
          <pc:docMk/>
          <pc:sldMk cId="1259573569" sldId="283"/>
        </pc:sldMkLst>
        <pc:spChg chg="mod">
          <ac:chgData name="Kang Wallter" userId="d5c269cbe9dbe8bc" providerId="LiveId" clId="{7217B578-D867-4DE1-B9EA-8F1D7A2FD68B}" dt="2020-11-04T06:59:12.475" v="4025" actId="20577"/>
          <ac:spMkLst>
            <pc:docMk/>
            <pc:sldMk cId="1259573569" sldId="283"/>
            <ac:spMk id="2" creationId="{51FAEAEF-077F-46CB-87CA-8CDC3E970EBC}"/>
          </ac:spMkLst>
        </pc:spChg>
        <pc:spChg chg="del">
          <ac:chgData name="Kang Wallter" userId="d5c269cbe9dbe8bc" providerId="LiveId" clId="{7217B578-D867-4DE1-B9EA-8F1D7A2FD68B}" dt="2020-11-04T06:59:16.203" v="4026" actId="478"/>
          <ac:spMkLst>
            <pc:docMk/>
            <pc:sldMk cId="1259573569" sldId="283"/>
            <ac:spMk id="3" creationId="{68C9D218-4B89-427B-84E0-63F9AD17F125}"/>
          </ac:spMkLst>
        </pc:spChg>
        <pc:spChg chg="add mod">
          <ac:chgData name="Kang Wallter" userId="d5c269cbe9dbe8bc" providerId="LiveId" clId="{7217B578-D867-4DE1-B9EA-8F1D7A2FD68B}" dt="2020-11-04T06:59:49.535" v="4034" actId="403"/>
          <ac:spMkLst>
            <pc:docMk/>
            <pc:sldMk cId="1259573569" sldId="283"/>
            <ac:spMk id="4" creationId="{7FD90DC9-3C12-45BC-A959-371D309DC70C}"/>
          </ac:spMkLst>
        </pc:spChg>
        <pc:spChg chg="add del mod">
          <ac:chgData name="Kang Wallter" userId="d5c269cbe9dbe8bc" providerId="LiveId" clId="{7217B578-D867-4DE1-B9EA-8F1D7A2FD68B}" dt="2020-11-04T07:00:21.666" v="4038" actId="22"/>
          <ac:spMkLst>
            <pc:docMk/>
            <pc:sldMk cId="1259573569" sldId="283"/>
            <ac:spMk id="30" creationId="{CDE28A64-8CED-49E3-9D95-34FAF2C3C6A9}"/>
          </ac:spMkLst>
        </pc:spChg>
        <pc:spChg chg="add del mod">
          <ac:chgData name="Kang Wallter" userId="d5c269cbe9dbe8bc" providerId="LiveId" clId="{7217B578-D867-4DE1-B9EA-8F1D7A2FD68B}" dt="2020-11-04T07:00:21.666" v="4038" actId="22"/>
          <ac:spMkLst>
            <pc:docMk/>
            <pc:sldMk cId="1259573569" sldId="283"/>
            <ac:spMk id="32" creationId="{D1F8BF9A-EED3-4715-A069-FE404D836DC0}"/>
          </ac:spMkLst>
        </pc:sp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6" creationId="{5E90B495-264F-4E7D-9B1E-F8E5CE612F6D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8" creationId="{25FE7C5A-21D5-4002-A9B4-B3CCB9442ED9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10" creationId="{01A0C4D2-9BE7-4E02-9508-5AB952F5B268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12" creationId="{99EB1AF6-BB01-4783-BFFC-04A1F276A1FF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14" creationId="{32587B62-BD66-494A-BB96-A352AC0A4CCF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16" creationId="{2C42BED0-6E21-4DBF-BD26-260BC24DB516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18" creationId="{CBEFE5D0-6F33-4E65-B585-882BDA59BDA3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20" creationId="{1F0DBB0F-7D48-4362-9F58-E4E4F2ABFA28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22" creationId="{987CBC31-9176-4C05-A6EC-0BF8A5D003EA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24" creationId="{9C85B050-4E77-456D-8CDD-A410986402A2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26" creationId="{C55E16DA-48DF-4697-A711-D934EED9AD95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28" creationId="{D00C48F0-B00F-4844-BBA4-6E8D500A8A2D}"/>
          </ac:picMkLst>
        </pc:picChg>
        <pc:picChg chg="add mod">
          <ac:chgData name="Kang Wallter" userId="d5c269cbe9dbe8bc" providerId="LiveId" clId="{7217B578-D867-4DE1-B9EA-8F1D7A2FD68B}" dt="2020-11-04T07:00:34.082" v="4041" actId="1076"/>
          <ac:picMkLst>
            <pc:docMk/>
            <pc:sldMk cId="1259573569" sldId="283"/>
            <ac:picMk id="33" creationId="{C47C3773-2A45-4B99-8AB7-F2BA1335F4C1}"/>
          </ac:picMkLst>
        </pc:picChg>
        <pc:picChg chg="add mod">
          <ac:chgData name="Kang Wallter" userId="d5c269cbe9dbe8bc" providerId="LiveId" clId="{7217B578-D867-4DE1-B9EA-8F1D7A2FD68B}" dt="2020-11-04T07:00:48.626" v="4043" actId="1076"/>
          <ac:picMkLst>
            <pc:docMk/>
            <pc:sldMk cId="1259573569" sldId="283"/>
            <ac:picMk id="35" creationId="{98EF1159-268B-4629-BFF0-2FF562729373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702613212" sldId="283"/>
        </pc:sldMkLst>
      </pc:sldChg>
      <pc:sldChg chg="addSp delSp modSp new mod">
        <pc:chgData name="Kang Wallter" userId="d5c269cbe9dbe8bc" providerId="LiveId" clId="{7217B578-D867-4DE1-B9EA-8F1D7A2FD68B}" dt="2020-11-04T07:05:10.710" v="4191" actId="478"/>
        <pc:sldMkLst>
          <pc:docMk/>
          <pc:sldMk cId="290824505" sldId="284"/>
        </pc:sldMkLst>
        <pc:spChg chg="del">
          <ac:chgData name="Kang Wallter" userId="d5c269cbe9dbe8bc" providerId="LiveId" clId="{7217B578-D867-4DE1-B9EA-8F1D7A2FD68B}" dt="2020-11-04T07:02:29.424" v="4045" actId="478"/>
          <ac:spMkLst>
            <pc:docMk/>
            <pc:sldMk cId="290824505" sldId="284"/>
            <ac:spMk id="2" creationId="{809F0C7D-8CA7-4302-A743-157953742616}"/>
          </ac:spMkLst>
        </pc:spChg>
        <pc:spChg chg="del">
          <ac:chgData name="Kang Wallter" userId="d5c269cbe9dbe8bc" providerId="LiveId" clId="{7217B578-D867-4DE1-B9EA-8F1D7A2FD68B}" dt="2020-11-04T07:02:29.424" v="4045" actId="478"/>
          <ac:spMkLst>
            <pc:docMk/>
            <pc:sldMk cId="290824505" sldId="284"/>
            <ac:spMk id="3" creationId="{1A73D0E1-26B6-4BEA-A939-FD1210E2521C}"/>
          </ac:spMkLst>
        </pc:spChg>
        <pc:spChg chg="add mod">
          <ac:chgData name="Kang Wallter" userId="d5c269cbe9dbe8bc" providerId="LiveId" clId="{7217B578-D867-4DE1-B9EA-8F1D7A2FD68B}" dt="2020-11-04T07:03:00.398" v="4090" actId="1076"/>
          <ac:spMkLst>
            <pc:docMk/>
            <pc:sldMk cId="290824505" sldId="284"/>
            <ac:spMk id="5" creationId="{428A08BA-4BD8-470A-B335-57603A743930}"/>
          </ac:spMkLst>
        </pc:spChg>
        <pc:spChg chg="add mod">
          <ac:chgData name="Kang Wallter" userId="d5c269cbe9dbe8bc" providerId="LiveId" clId="{7217B578-D867-4DE1-B9EA-8F1D7A2FD68B}" dt="2020-11-04T07:03:36.972" v="4097" actId="404"/>
          <ac:spMkLst>
            <pc:docMk/>
            <pc:sldMk cId="290824505" sldId="284"/>
            <ac:spMk id="7" creationId="{8C39AAB9-E341-47A3-A9D5-9DB36994FD96}"/>
          </ac:spMkLst>
        </pc:spChg>
        <pc:spChg chg="add mod">
          <ac:chgData name="Kang Wallter" userId="d5c269cbe9dbe8bc" providerId="LiveId" clId="{7217B578-D867-4DE1-B9EA-8F1D7A2FD68B}" dt="2020-11-04T07:04:21.828" v="4103" actId="20577"/>
          <ac:spMkLst>
            <pc:docMk/>
            <pc:sldMk cId="290824505" sldId="284"/>
            <ac:spMk id="9" creationId="{8120C733-D31C-498C-A29E-2EFD3F40FC44}"/>
          </ac:spMkLst>
        </pc:spChg>
        <pc:spChg chg="add del mod">
          <ac:chgData name="Kang Wallter" userId="d5c269cbe9dbe8bc" providerId="LiveId" clId="{7217B578-D867-4DE1-B9EA-8F1D7A2FD68B}" dt="2020-11-04T07:04:29.548" v="4105" actId="478"/>
          <ac:spMkLst>
            <pc:docMk/>
            <pc:sldMk cId="290824505" sldId="284"/>
            <ac:spMk id="11" creationId="{614316C6-65E0-416D-B358-B5567206302D}"/>
          </ac:spMkLst>
        </pc:spChg>
        <pc:spChg chg="add del mod">
          <ac:chgData name="Kang Wallter" userId="d5c269cbe9dbe8bc" providerId="LiveId" clId="{7217B578-D867-4DE1-B9EA-8F1D7A2FD68B}" dt="2020-11-04T07:05:10.710" v="4191" actId="478"/>
          <ac:spMkLst>
            <pc:docMk/>
            <pc:sldMk cId="290824505" sldId="284"/>
            <ac:spMk id="12" creationId="{7CC2075F-9671-4F20-8379-218D9632F7DC}"/>
          </ac:spMkLst>
        </pc:spChg>
        <pc:picChg chg="add mod">
          <ac:chgData name="Kang Wallter" userId="d5c269cbe9dbe8bc" providerId="LiveId" clId="{7217B578-D867-4DE1-B9EA-8F1D7A2FD68B}" dt="2020-11-04T07:02:47.190" v="4051" actId="1076"/>
          <ac:picMkLst>
            <pc:docMk/>
            <pc:sldMk cId="290824505" sldId="284"/>
            <ac:picMk id="4" creationId="{772E83C0-830F-4FF7-8764-C98367C3D69B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077406534" sldId="284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251764128" sldId="285"/>
        </pc:sldMkLst>
      </pc:sldChg>
      <pc:sldChg chg="addSp delSp modSp new mod">
        <pc:chgData name="Kang Wallter" userId="d5c269cbe9dbe8bc" providerId="LiveId" clId="{7217B578-D867-4DE1-B9EA-8F1D7A2FD68B}" dt="2020-11-04T10:47:48.641" v="4458" actId="20577"/>
        <pc:sldMkLst>
          <pc:docMk/>
          <pc:sldMk cId="2497184569" sldId="285"/>
        </pc:sldMkLst>
        <pc:spChg chg="mod">
          <ac:chgData name="Kang Wallter" userId="d5c269cbe9dbe8bc" providerId="LiveId" clId="{7217B578-D867-4DE1-B9EA-8F1D7A2FD68B}" dt="2020-11-04T10:47:48.641" v="4458" actId="20577"/>
          <ac:spMkLst>
            <pc:docMk/>
            <pc:sldMk cId="2497184569" sldId="285"/>
            <ac:spMk id="2" creationId="{FCB1C8FF-E0DC-4908-8C69-2321FC84B7B6}"/>
          </ac:spMkLst>
        </pc:spChg>
        <pc:spChg chg="del">
          <ac:chgData name="Kang Wallter" userId="d5c269cbe9dbe8bc" providerId="LiveId" clId="{7217B578-D867-4DE1-B9EA-8F1D7A2FD68B}" dt="2020-11-04T07:07:28.951" v="4225" actId="478"/>
          <ac:spMkLst>
            <pc:docMk/>
            <pc:sldMk cId="2497184569" sldId="285"/>
            <ac:spMk id="3" creationId="{A2F7C488-6795-4C19-9E11-532432E820F0}"/>
          </ac:spMkLst>
        </pc:spChg>
        <pc:spChg chg="add mod">
          <ac:chgData name="Kang Wallter" userId="d5c269cbe9dbe8bc" providerId="LiveId" clId="{7217B578-D867-4DE1-B9EA-8F1D7A2FD68B}" dt="2020-11-04T07:07:40.122" v="4230" actId="6549"/>
          <ac:spMkLst>
            <pc:docMk/>
            <pc:sldMk cId="2497184569" sldId="285"/>
            <ac:spMk id="5" creationId="{5F7EF308-DD24-4A85-A0C8-1010A39849D9}"/>
          </ac:spMkLst>
        </pc:spChg>
        <pc:spChg chg="add mod">
          <ac:chgData name="Kang Wallter" userId="d5c269cbe9dbe8bc" providerId="LiveId" clId="{7217B578-D867-4DE1-B9EA-8F1D7A2FD68B}" dt="2020-11-04T07:10:33.742" v="4286"/>
          <ac:spMkLst>
            <pc:docMk/>
            <pc:sldMk cId="2497184569" sldId="285"/>
            <ac:spMk id="7" creationId="{C6A78D3B-9B80-4009-889B-4EA1B54C6E3F}"/>
          </ac:spMkLst>
        </pc:spChg>
        <pc:spChg chg="add mod">
          <ac:chgData name="Kang Wallter" userId="d5c269cbe9dbe8bc" providerId="LiveId" clId="{7217B578-D867-4DE1-B9EA-8F1D7A2FD68B}" dt="2020-11-04T07:11:02.347" v="4304" actId="20577"/>
          <ac:spMkLst>
            <pc:docMk/>
            <pc:sldMk cId="2497184569" sldId="285"/>
            <ac:spMk id="10" creationId="{77C4C34C-2AB1-4357-B4EE-13EBEDCFC948}"/>
          </ac:spMkLst>
        </pc:spChg>
        <pc:picChg chg="add mod">
          <ac:chgData name="Kang Wallter" userId="d5c269cbe9dbe8bc" providerId="LiveId" clId="{7217B578-D867-4DE1-B9EA-8F1D7A2FD68B}" dt="2020-11-04T07:10:05" v="4279" actId="1076"/>
          <ac:picMkLst>
            <pc:docMk/>
            <pc:sldMk cId="2497184569" sldId="285"/>
            <ac:picMk id="6" creationId="{9816B8D7-DC8E-4152-BE64-FE09CB969677}"/>
          </ac:picMkLst>
        </pc:picChg>
        <pc:picChg chg="add mod">
          <ac:chgData name="Kang Wallter" userId="d5c269cbe9dbe8bc" providerId="LiveId" clId="{7217B578-D867-4DE1-B9EA-8F1D7A2FD68B}" dt="2020-11-04T07:10:52.176" v="4291" actId="1076"/>
          <ac:picMkLst>
            <pc:docMk/>
            <pc:sldMk cId="2497184569" sldId="285"/>
            <ac:picMk id="8" creationId="{94D920EA-3EDD-4A2F-BCAF-FF9017978F2A}"/>
          </ac:picMkLst>
        </pc:picChg>
      </pc:sldChg>
      <pc:sldChg chg="addSp delSp modSp new mod">
        <pc:chgData name="Kang Wallter" userId="d5c269cbe9dbe8bc" providerId="LiveId" clId="{7217B578-D867-4DE1-B9EA-8F1D7A2FD68B}" dt="2020-11-04T14:34:13.797" v="4671"/>
        <pc:sldMkLst>
          <pc:docMk/>
          <pc:sldMk cId="668297571" sldId="286"/>
        </pc:sldMkLst>
        <pc:spChg chg="add mod">
          <ac:chgData name="Kang Wallter" userId="d5c269cbe9dbe8bc" providerId="LiveId" clId="{7217B578-D867-4DE1-B9EA-8F1D7A2FD68B}" dt="2020-11-04T14:34:13.797" v="4671"/>
          <ac:spMkLst>
            <pc:docMk/>
            <pc:sldMk cId="668297571" sldId="286"/>
            <ac:spMk id="2" creationId="{122E5AAB-090F-4191-B944-7E96B7B6E42D}"/>
          </ac:spMkLst>
        </pc:spChg>
        <pc:spChg chg="del">
          <ac:chgData name="Kang Wallter" userId="d5c269cbe9dbe8bc" providerId="LiveId" clId="{7217B578-D867-4DE1-B9EA-8F1D7A2FD68B}" dt="2020-11-04T07:16:15.379" v="4432" actId="478"/>
          <ac:spMkLst>
            <pc:docMk/>
            <pc:sldMk cId="668297571" sldId="286"/>
            <ac:spMk id="2" creationId="{7F8A99D4-8C99-44A0-B1D3-7985900E0623}"/>
          </ac:spMkLst>
        </pc:spChg>
        <pc:spChg chg="del">
          <ac:chgData name="Kang Wallter" userId="d5c269cbe9dbe8bc" providerId="LiveId" clId="{7217B578-D867-4DE1-B9EA-8F1D7A2FD68B}" dt="2020-11-04T07:16:15.379" v="4432" actId="478"/>
          <ac:spMkLst>
            <pc:docMk/>
            <pc:sldMk cId="668297571" sldId="286"/>
            <ac:spMk id="3" creationId="{0F2C9ACF-ADD1-411F-A646-B9E07C8056F2}"/>
          </ac:spMkLst>
        </pc:spChg>
        <pc:spChg chg="add mod">
          <ac:chgData name="Kang Wallter" userId="d5c269cbe9dbe8bc" providerId="LiveId" clId="{7217B578-D867-4DE1-B9EA-8F1D7A2FD68B}" dt="2020-11-04T07:16:34.333" v="4437" actId="21"/>
          <ac:spMkLst>
            <pc:docMk/>
            <pc:sldMk cId="668297571" sldId="286"/>
            <ac:spMk id="5" creationId="{2EBD9B1B-7905-4584-8BAE-E9CEC5F5B38F}"/>
          </ac:spMkLst>
        </pc:spChg>
        <pc:spChg chg="add mod">
          <ac:chgData name="Kang Wallter" userId="d5c269cbe9dbe8bc" providerId="LiveId" clId="{7217B578-D867-4DE1-B9EA-8F1D7A2FD68B}" dt="2020-11-04T07:17:00.619" v="4443" actId="1076"/>
          <ac:spMkLst>
            <pc:docMk/>
            <pc:sldMk cId="668297571" sldId="286"/>
            <ac:spMk id="7" creationId="{078A4C85-6174-40C0-ADC5-BFA30983EB25}"/>
          </ac:spMkLst>
        </pc:sp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540312676" sldId="286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640230299" sldId="287"/>
        </pc:sldMkLst>
      </pc:sldChg>
      <pc:sldChg chg="addSp delSp modSp new mod">
        <pc:chgData name="Kang Wallter" userId="d5c269cbe9dbe8bc" providerId="LiveId" clId="{7217B578-D867-4DE1-B9EA-8F1D7A2FD68B}" dt="2020-11-04T14:45:21.136" v="4772" actId="20577"/>
        <pc:sldMkLst>
          <pc:docMk/>
          <pc:sldMk cId="3423108282" sldId="287"/>
        </pc:sldMkLst>
        <pc:spChg chg="mod">
          <ac:chgData name="Kang Wallter" userId="d5c269cbe9dbe8bc" providerId="LiveId" clId="{7217B578-D867-4DE1-B9EA-8F1D7A2FD68B}" dt="2020-11-04T10:47:55.236" v="4484" actId="20577"/>
          <ac:spMkLst>
            <pc:docMk/>
            <pc:sldMk cId="3423108282" sldId="287"/>
            <ac:spMk id="2" creationId="{6F802299-255D-4876-BCDF-B7DF86D510CC}"/>
          </ac:spMkLst>
        </pc:spChg>
        <pc:spChg chg="add mod">
          <ac:chgData name="Kang Wallter" userId="d5c269cbe9dbe8bc" providerId="LiveId" clId="{7217B578-D867-4DE1-B9EA-8F1D7A2FD68B}" dt="2020-11-04T14:45:21.136" v="4772" actId="20577"/>
          <ac:spMkLst>
            <pc:docMk/>
            <pc:sldMk cId="3423108282" sldId="287"/>
            <ac:spMk id="3" creationId="{7C89685D-EF64-4122-B086-38762FCE91B2}"/>
          </ac:spMkLst>
        </pc:spChg>
        <pc:spChg chg="del">
          <ac:chgData name="Kang Wallter" userId="d5c269cbe9dbe8bc" providerId="LiveId" clId="{7217B578-D867-4DE1-B9EA-8F1D7A2FD68B}" dt="2020-11-04T10:48:11.874" v="4486" actId="478"/>
          <ac:spMkLst>
            <pc:docMk/>
            <pc:sldMk cId="3423108282" sldId="287"/>
            <ac:spMk id="3" creationId="{88B7F13C-10EA-4099-A402-C55D493EB0B5}"/>
          </ac:spMkLst>
        </pc:spChg>
        <pc:spChg chg="add mod">
          <ac:chgData name="Kang Wallter" userId="d5c269cbe9dbe8bc" providerId="LiveId" clId="{7217B578-D867-4DE1-B9EA-8F1D7A2FD68B}" dt="2020-11-04T10:48:53.646" v="4498" actId="14100"/>
          <ac:spMkLst>
            <pc:docMk/>
            <pc:sldMk cId="3423108282" sldId="287"/>
            <ac:spMk id="5" creationId="{D366269B-7CBE-47DA-BAD2-BC26A7EFBE00}"/>
          </ac:spMkLst>
        </pc:spChg>
        <pc:spChg chg="add mod">
          <ac:chgData name="Kang Wallter" userId="d5c269cbe9dbe8bc" providerId="LiveId" clId="{7217B578-D867-4DE1-B9EA-8F1D7A2FD68B}" dt="2020-11-04T10:48:56.052" v="4499" actId="14100"/>
          <ac:spMkLst>
            <pc:docMk/>
            <pc:sldMk cId="3423108282" sldId="287"/>
            <ac:spMk id="7" creationId="{7592D61C-4A5F-469B-852D-A4EDE925B6AD}"/>
          </ac:spMkLst>
        </pc:spChg>
      </pc:sldChg>
      <pc:sldChg chg="addSp modSp new mod">
        <pc:chgData name="Kang Wallter" userId="d5c269cbe9dbe8bc" providerId="LiveId" clId="{7217B578-D867-4DE1-B9EA-8F1D7A2FD68B}" dt="2020-11-04T14:57:17.116" v="5183" actId="14100"/>
        <pc:sldMkLst>
          <pc:docMk/>
          <pc:sldMk cId="101532222" sldId="288"/>
        </pc:sldMkLst>
        <pc:spChg chg="mod">
          <ac:chgData name="Kang Wallter" userId="d5c269cbe9dbe8bc" providerId="LiveId" clId="{7217B578-D867-4DE1-B9EA-8F1D7A2FD68B}" dt="2020-11-04T14:49:45.252" v="4834"/>
          <ac:spMkLst>
            <pc:docMk/>
            <pc:sldMk cId="101532222" sldId="288"/>
            <ac:spMk id="2" creationId="{CD87AF4F-B8EA-4393-861D-510C6A727A19}"/>
          </ac:spMkLst>
        </pc:spChg>
        <pc:spChg chg="mod">
          <ac:chgData name="Kang Wallter" userId="d5c269cbe9dbe8bc" providerId="LiveId" clId="{7217B578-D867-4DE1-B9EA-8F1D7A2FD68B}" dt="2020-11-04T14:57:03.819" v="5178" actId="20577"/>
          <ac:spMkLst>
            <pc:docMk/>
            <pc:sldMk cId="101532222" sldId="288"/>
            <ac:spMk id="3" creationId="{74D40FF2-2CEE-48EA-BB24-3953A51D30E4}"/>
          </ac:spMkLst>
        </pc:spChg>
        <pc:spChg chg="add mod">
          <ac:chgData name="Kang Wallter" userId="d5c269cbe9dbe8bc" providerId="LiveId" clId="{7217B578-D867-4DE1-B9EA-8F1D7A2FD68B}" dt="2020-11-04T14:57:17.116" v="5183" actId="14100"/>
          <ac:spMkLst>
            <pc:docMk/>
            <pc:sldMk cId="101532222" sldId="288"/>
            <ac:spMk id="5" creationId="{BA19E095-EBF9-44E9-9639-F8601788FB2F}"/>
          </ac:spMkLst>
        </pc:sp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657475468" sldId="288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623175282" sldId="289"/>
        </pc:sldMkLst>
      </pc:sldChg>
      <pc:sldChg chg="addSp delSp modSp new mod">
        <pc:chgData name="Kang Wallter" userId="d5c269cbe9dbe8bc" providerId="LiveId" clId="{7217B578-D867-4DE1-B9EA-8F1D7A2FD68B}" dt="2020-11-04T15:00:55.364" v="5466" actId="1076"/>
        <pc:sldMkLst>
          <pc:docMk/>
          <pc:sldMk cId="3740752067" sldId="289"/>
        </pc:sldMkLst>
        <pc:spChg chg="mod">
          <ac:chgData name="Kang Wallter" userId="d5c269cbe9dbe8bc" providerId="LiveId" clId="{7217B578-D867-4DE1-B9EA-8F1D7A2FD68B}" dt="2020-11-04T14:57:41.623" v="5238" actId="20577"/>
          <ac:spMkLst>
            <pc:docMk/>
            <pc:sldMk cId="3740752067" sldId="289"/>
            <ac:spMk id="2" creationId="{A05067E8-842B-4FCB-B4E5-15528DC5CD25}"/>
          </ac:spMkLst>
        </pc:spChg>
        <pc:spChg chg="mod">
          <ac:chgData name="Kang Wallter" userId="d5c269cbe9dbe8bc" providerId="LiveId" clId="{7217B578-D867-4DE1-B9EA-8F1D7A2FD68B}" dt="2020-11-04T15:00:50.739" v="5465" actId="20577"/>
          <ac:spMkLst>
            <pc:docMk/>
            <pc:sldMk cId="3740752067" sldId="289"/>
            <ac:spMk id="3" creationId="{05A38335-6C78-4638-BBA6-7EC8CCA09821}"/>
          </ac:spMkLst>
        </pc:spChg>
        <pc:spChg chg="add del mod">
          <ac:chgData name="Kang Wallter" userId="d5c269cbe9dbe8bc" providerId="LiveId" clId="{7217B578-D867-4DE1-B9EA-8F1D7A2FD68B}" dt="2020-11-04T14:59:51.563" v="5348" actId="478"/>
          <ac:spMkLst>
            <pc:docMk/>
            <pc:sldMk cId="3740752067" sldId="289"/>
            <ac:spMk id="5" creationId="{CDBCDA72-CA58-426A-A0D2-B615C980BFC0}"/>
          </ac:spMkLst>
        </pc:spChg>
        <pc:spChg chg="add mod">
          <ac:chgData name="Kang Wallter" userId="d5c269cbe9dbe8bc" providerId="LiveId" clId="{7217B578-D867-4DE1-B9EA-8F1D7A2FD68B}" dt="2020-11-04T15:00:55.364" v="5466" actId="1076"/>
          <ac:spMkLst>
            <pc:docMk/>
            <pc:sldMk cId="3740752067" sldId="289"/>
            <ac:spMk id="7" creationId="{38C505A1-7BAA-4D94-895E-DCC0F646FCE9}"/>
          </ac:spMkLst>
        </pc:sp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507365758" sldId="290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670420238" sldId="291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139012383" sldId="292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981560183" sldId="293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297476" sldId="294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184908742" sldId="295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892412303" sldId="296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088458855" sldId="297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73836345" sldId="298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423723655" sldId="299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922268522" sldId="300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567007669" sldId="301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884784940" sldId="302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050365847" sldId="303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4116300459" sldId="304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345756545" sldId="305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538502286" sldId="306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104864285" sldId="307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516329080" sldId="308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727477047" sldId="309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376199171" sldId="310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713285489" sldId="311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544794494" sldId="312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513190408" sldId="313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703782478" sldId="314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891323677" sldId="315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870320011" sldId="316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294720825" sldId="317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44904788" sldId="318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147659494" sldId="319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712132483" sldId="320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1662339" sldId="321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68066497" sldId="322"/>
        </pc:sldMkLst>
      </pc:sldChg>
    </pc:docChg>
  </pc:docChgLst>
  <pc:docChgLst>
    <pc:chgData name="Kang Wallter" userId="d5c269cbe9dbe8bc" providerId="LiveId" clId="{71FA3457-4599-4C18-9256-6E79F5971AF2}"/>
    <pc:docChg chg="undo custSel addSld modSld">
      <pc:chgData name="Kang Wallter" userId="d5c269cbe9dbe8bc" providerId="LiveId" clId="{71FA3457-4599-4C18-9256-6E79F5971AF2}" dt="2020-10-31T07:33:58.372" v="1186" actId="20577"/>
      <pc:docMkLst>
        <pc:docMk/>
      </pc:docMkLst>
      <pc:sldChg chg="addSp modSp mod">
        <pc:chgData name="Kang Wallter" userId="d5c269cbe9dbe8bc" providerId="LiveId" clId="{71FA3457-4599-4C18-9256-6E79F5971AF2}" dt="2020-10-31T07:16:08.260" v="177"/>
        <pc:sldMkLst>
          <pc:docMk/>
          <pc:sldMk cId="464038844" sldId="256"/>
        </pc:sldMkLst>
        <pc:spChg chg="add mod">
          <ac:chgData name="Kang Wallter" userId="d5c269cbe9dbe8bc" providerId="LiveId" clId="{71FA3457-4599-4C18-9256-6E79F5971AF2}" dt="2020-10-31T07:16:08.260" v="177"/>
          <ac:spMkLst>
            <pc:docMk/>
            <pc:sldMk cId="464038844" sldId="256"/>
            <ac:spMk id="4" creationId="{52940B63-0BC8-43CF-945B-C40DBF85526F}"/>
          </ac:spMkLst>
        </pc:spChg>
      </pc:sldChg>
      <pc:sldChg chg="modSp mod">
        <pc:chgData name="Kang Wallter" userId="d5c269cbe9dbe8bc" providerId="LiveId" clId="{71FA3457-4599-4C18-9256-6E79F5971AF2}" dt="2020-10-31T07:25:40.470" v="439" actId="20577"/>
        <pc:sldMkLst>
          <pc:docMk/>
          <pc:sldMk cId="4016885274" sldId="257"/>
        </pc:sldMkLst>
        <pc:spChg chg="mod">
          <ac:chgData name="Kang Wallter" userId="d5c269cbe9dbe8bc" providerId="LiveId" clId="{71FA3457-4599-4C18-9256-6E79F5971AF2}" dt="2020-10-31T07:17:10.728" v="251" actId="2711"/>
          <ac:spMkLst>
            <pc:docMk/>
            <pc:sldMk cId="4016885274" sldId="257"/>
            <ac:spMk id="2" creationId="{72B1BD61-8F94-4CB0-916B-EE97D5CB98B2}"/>
          </ac:spMkLst>
        </pc:spChg>
        <pc:spChg chg="mod">
          <ac:chgData name="Kang Wallter" userId="d5c269cbe9dbe8bc" providerId="LiveId" clId="{71FA3457-4599-4C18-9256-6E79F5971AF2}" dt="2020-10-31T07:25:40.470" v="439" actId="20577"/>
          <ac:spMkLst>
            <pc:docMk/>
            <pc:sldMk cId="4016885274" sldId="257"/>
            <ac:spMk id="3" creationId="{D88EAE53-6D38-4A24-B5B1-39D48DD03949}"/>
          </ac:spMkLst>
        </pc:spChg>
      </pc:sldChg>
      <pc:sldChg chg="modSp new mod">
        <pc:chgData name="Kang Wallter" userId="d5c269cbe9dbe8bc" providerId="LiveId" clId="{71FA3457-4599-4C18-9256-6E79F5971AF2}" dt="2020-10-31T07:29:01.469" v="846" actId="20577"/>
        <pc:sldMkLst>
          <pc:docMk/>
          <pc:sldMk cId="2038519886" sldId="258"/>
        </pc:sldMkLst>
        <pc:spChg chg="mod">
          <ac:chgData name="Kang Wallter" userId="d5c269cbe9dbe8bc" providerId="LiveId" clId="{71FA3457-4599-4C18-9256-6E79F5971AF2}" dt="2020-10-31T07:26:35.301" v="550" actId="20577"/>
          <ac:spMkLst>
            <pc:docMk/>
            <pc:sldMk cId="2038519886" sldId="258"/>
            <ac:spMk id="2" creationId="{37CDA62E-6649-44BC-BA5C-C7BC66E6B850}"/>
          </ac:spMkLst>
        </pc:spChg>
        <pc:spChg chg="mod">
          <ac:chgData name="Kang Wallter" userId="d5c269cbe9dbe8bc" providerId="LiveId" clId="{71FA3457-4599-4C18-9256-6E79F5971AF2}" dt="2020-10-31T07:29:01.469" v="846" actId="20577"/>
          <ac:spMkLst>
            <pc:docMk/>
            <pc:sldMk cId="2038519886" sldId="258"/>
            <ac:spMk id="3" creationId="{EEC045BA-F71B-4A07-AED1-BA86FAA00C13}"/>
          </ac:spMkLst>
        </pc:spChg>
      </pc:sldChg>
      <pc:sldChg chg="modSp new mod">
        <pc:chgData name="Kang Wallter" userId="d5c269cbe9dbe8bc" providerId="LiveId" clId="{71FA3457-4599-4C18-9256-6E79F5971AF2}" dt="2020-10-31T07:31:28.531" v="1072" actId="20577"/>
        <pc:sldMkLst>
          <pc:docMk/>
          <pc:sldMk cId="762524672" sldId="259"/>
        </pc:sldMkLst>
        <pc:spChg chg="mod">
          <ac:chgData name="Kang Wallter" userId="d5c269cbe9dbe8bc" providerId="LiveId" clId="{71FA3457-4599-4C18-9256-6E79F5971AF2}" dt="2020-10-31T07:29:36.160" v="865" actId="20577"/>
          <ac:spMkLst>
            <pc:docMk/>
            <pc:sldMk cId="762524672" sldId="259"/>
            <ac:spMk id="2" creationId="{81E88453-CEC3-4ABD-8DA8-F8E586891B4C}"/>
          </ac:spMkLst>
        </pc:spChg>
        <pc:spChg chg="mod">
          <ac:chgData name="Kang Wallter" userId="d5c269cbe9dbe8bc" providerId="LiveId" clId="{71FA3457-4599-4C18-9256-6E79F5971AF2}" dt="2020-10-31T07:31:28.531" v="1072" actId="20577"/>
          <ac:spMkLst>
            <pc:docMk/>
            <pc:sldMk cId="762524672" sldId="259"/>
            <ac:spMk id="3" creationId="{7568ED7D-A9EA-4B62-AACB-62062D98C42D}"/>
          </ac:spMkLst>
        </pc:spChg>
      </pc:sldChg>
      <pc:sldChg chg="addSp delSp modSp new mod">
        <pc:chgData name="Kang Wallter" userId="d5c269cbe9dbe8bc" providerId="LiveId" clId="{71FA3457-4599-4C18-9256-6E79F5971AF2}" dt="2020-10-31T07:32:19.434" v="1099" actId="1076"/>
        <pc:sldMkLst>
          <pc:docMk/>
          <pc:sldMk cId="1975333482" sldId="260"/>
        </pc:sldMkLst>
        <pc:spChg chg="mod">
          <ac:chgData name="Kang Wallter" userId="d5c269cbe9dbe8bc" providerId="LiveId" clId="{71FA3457-4599-4C18-9256-6E79F5971AF2}" dt="2020-10-31T07:31:45.723" v="1092" actId="20577"/>
          <ac:spMkLst>
            <pc:docMk/>
            <pc:sldMk cId="1975333482" sldId="260"/>
            <ac:spMk id="2" creationId="{42FA0694-05B8-4F2F-A55D-0EFE4CA96E35}"/>
          </ac:spMkLst>
        </pc:spChg>
        <pc:spChg chg="del">
          <ac:chgData name="Kang Wallter" userId="d5c269cbe9dbe8bc" providerId="LiveId" clId="{71FA3457-4599-4C18-9256-6E79F5971AF2}" dt="2020-10-31T07:31:58.939" v="1093" actId="478"/>
          <ac:spMkLst>
            <pc:docMk/>
            <pc:sldMk cId="1975333482" sldId="260"/>
            <ac:spMk id="3" creationId="{ADDE2FF3-9B47-45DF-90EF-F25A6D1DB74C}"/>
          </ac:spMkLst>
        </pc:spChg>
        <pc:spChg chg="add mod">
          <ac:chgData name="Kang Wallter" userId="d5c269cbe9dbe8bc" providerId="LiveId" clId="{71FA3457-4599-4C18-9256-6E79F5971AF2}" dt="2020-10-31T07:32:19.434" v="1099" actId="1076"/>
          <ac:spMkLst>
            <pc:docMk/>
            <pc:sldMk cId="1975333482" sldId="260"/>
            <ac:spMk id="6" creationId="{152E6F00-3EA8-4393-A6E9-133E16E613A7}"/>
          </ac:spMkLst>
        </pc:spChg>
        <pc:picChg chg="add mod">
          <ac:chgData name="Kang Wallter" userId="d5c269cbe9dbe8bc" providerId="LiveId" clId="{71FA3457-4599-4C18-9256-6E79F5971AF2}" dt="2020-10-31T07:32:06.340" v="1096" actId="1076"/>
          <ac:picMkLst>
            <pc:docMk/>
            <pc:sldMk cId="1975333482" sldId="260"/>
            <ac:picMk id="5" creationId="{379CD484-925F-4244-9982-363BFF658FF1}"/>
          </ac:picMkLst>
        </pc:picChg>
      </pc:sldChg>
      <pc:sldChg chg="modSp new mod">
        <pc:chgData name="Kang Wallter" userId="d5c269cbe9dbe8bc" providerId="LiveId" clId="{71FA3457-4599-4C18-9256-6E79F5971AF2}" dt="2020-10-31T07:33:58.372" v="1186" actId="20577"/>
        <pc:sldMkLst>
          <pc:docMk/>
          <pc:sldMk cId="4135016525" sldId="261"/>
        </pc:sldMkLst>
        <pc:spChg chg="mod">
          <ac:chgData name="Kang Wallter" userId="d5c269cbe9dbe8bc" providerId="LiveId" clId="{71FA3457-4599-4C18-9256-6E79F5971AF2}" dt="2020-10-31T07:32:42.489" v="1106" actId="20577"/>
          <ac:spMkLst>
            <pc:docMk/>
            <pc:sldMk cId="4135016525" sldId="261"/>
            <ac:spMk id="2" creationId="{4E98FF31-BB92-4453-9ECD-58E6FA87E747}"/>
          </ac:spMkLst>
        </pc:spChg>
        <pc:spChg chg="mod">
          <ac:chgData name="Kang Wallter" userId="d5c269cbe9dbe8bc" providerId="LiveId" clId="{71FA3457-4599-4C18-9256-6E79F5971AF2}" dt="2020-10-31T07:33:58.372" v="1186" actId="20577"/>
          <ac:spMkLst>
            <pc:docMk/>
            <pc:sldMk cId="4135016525" sldId="261"/>
            <ac:spMk id="3" creationId="{AC8E482D-F090-4A53-9CBD-46594B8E0D6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3037F-885C-4C09-BE71-3E2725A8356B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7BF74-8F7E-416A-BB4B-B5FA5572D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219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54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2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7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204" y="136524"/>
            <a:ext cx="7955797" cy="902567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39092"/>
            <a:ext cx="7886700" cy="5137872"/>
          </a:xfrm>
        </p:spPr>
        <p:txBody>
          <a:bodyPr/>
          <a:lstStyle>
            <a:lvl1pPr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구멍가게 코딩단</a:t>
            </a:r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36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1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14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6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45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23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87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04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839" y="13652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839" y="163443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B64D5-00A1-438F-A0BD-D1AFB84B2B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97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afe.naver.com/gugucoding)&#51012;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99610-F169-4289-9B3A-BFA73EC2D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코드로 배우는 </a:t>
            </a:r>
            <a:b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스프링 부트 웹 프로젝트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B5A044-8929-43D1-916F-AA322DD23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4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940B63-0BC8-43CF-945B-C40DBF85526F}"/>
              </a:ext>
            </a:extLst>
          </p:cNvPr>
          <p:cNvSpPr txBox="1"/>
          <p:nvPr/>
        </p:nvSpPr>
        <p:spPr>
          <a:xfrm>
            <a:off x="4909658" y="5581748"/>
            <a:ext cx="4351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구멍가게 코딩단</a:t>
            </a: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(cafe.naver.com/gugucoding) </a:t>
            </a: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</a:t>
            </a:r>
            <a:endParaRPr lang="en-US" altLang="ko-KR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제작자</a:t>
            </a: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우주마트 김주임 </a:t>
            </a:r>
          </a:p>
        </p:txBody>
      </p:sp>
    </p:spTree>
    <p:extLst>
      <p:ext uri="{BB962C8B-B14F-4D97-AF65-F5344CB8AC3E}">
        <p14:creationId xmlns:p14="http://schemas.microsoft.com/office/powerpoint/2010/main" val="46403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AA9BD-38E8-4D0D-9A8A-9AF7B15B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업로드된 파일의 저장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389BEB-9016-41E0-8762-E7B34B7AB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1063341"/>
            <a:ext cx="7886700" cy="5137872"/>
          </a:xfrm>
        </p:spPr>
        <p:txBody>
          <a:bodyPr/>
          <a:lstStyle/>
          <a:p>
            <a:r>
              <a:rPr lang="en-US" altLang="ko-KR"/>
              <a:t>MultipartFile </a:t>
            </a:r>
            <a:r>
              <a:rPr lang="ko-KR" altLang="en-US"/>
              <a:t>객체를 이용해서 파일 데이터 처리 </a:t>
            </a:r>
            <a:endParaRPr lang="en-US" altLang="ko-KR"/>
          </a:p>
          <a:p>
            <a:r>
              <a:rPr lang="en-US" altLang="ko-KR"/>
              <a:t>transferTo( )</a:t>
            </a:r>
            <a:r>
              <a:rPr lang="ko-KR" altLang="en-US"/>
              <a:t>를 이용하면 간단히 파일 저장 가능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6D685-65A7-4803-A282-D7296304852F}"/>
              </a:ext>
            </a:extLst>
          </p:cNvPr>
          <p:cNvSpPr txBox="1"/>
          <p:nvPr/>
        </p:nvSpPr>
        <p:spPr>
          <a:xfrm>
            <a:off x="1409179" y="1869828"/>
            <a:ext cx="7067725" cy="263149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9E880D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@Value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</a:t>
            </a:r>
            <a:r>
              <a:rPr lang="en-US" altLang="ko-KR" sz="11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"${org.zerock.upload.path}"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 // application.properties</a:t>
            </a:r>
            <a:r>
              <a:rPr lang="ko-KR" altLang="ko-KR" sz="110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의 변수 </a:t>
            </a:r>
            <a:b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private String </a:t>
            </a:r>
            <a:r>
              <a:rPr lang="en-US" altLang="ko-KR" sz="11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uploadPath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;</a:t>
            </a:r>
            <a:b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100">
                <a:solidFill>
                  <a:srgbClr val="9E880D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@PostMapping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</a:t>
            </a:r>
            <a:r>
              <a:rPr lang="en-US" altLang="ko-KR" sz="11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"/uploadAjax"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</a:t>
            </a:r>
            <a:b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public void </a:t>
            </a:r>
            <a:r>
              <a:rPr lang="en-US" altLang="ko-KR" sz="1100">
                <a:solidFill>
                  <a:srgbClr val="00627A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uploadFile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(MultipartFile[] uploadFiles){</a:t>
            </a:r>
            <a:b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for (MultipartFile uploadFile: uploadFiles) {</a:t>
            </a:r>
            <a:b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</a:t>
            </a:r>
            <a:r>
              <a:rPr lang="en-US" altLang="ko-KR" sz="11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//</a:t>
            </a:r>
            <a:r>
              <a:rPr lang="ko-KR" altLang="ko-KR" sz="11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실제 파일 이름</a:t>
            </a:r>
            <a:r>
              <a:rPr lang="en-US" altLang="ko-KR" sz="11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IE</a:t>
            </a:r>
            <a:r>
              <a:rPr lang="ko-KR" altLang="ko-KR" sz="11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나</a:t>
            </a:r>
            <a:r>
              <a:rPr lang="en-US" altLang="ko-KR" sz="11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Edge</a:t>
            </a:r>
            <a:r>
              <a:rPr lang="ko-KR" altLang="ko-KR" sz="11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는 전체 경로가 들어오므로</a:t>
            </a:r>
            <a:br>
              <a:rPr lang="en-US" altLang="ko-KR" sz="11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en-US" altLang="ko-KR" sz="11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            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String originalName = uploadFile.getOriginalFilename();</a:t>
            </a:r>
            <a:b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String fileName = originalName.substring(originalName.lastIndexOf(</a:t>
            </a:r>
            <a:r>
              <a:rPr lang="en-US" altLang="ko-KR" sz="11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</a:t>
            </a:r>
            <a:r>
              <a:rPr lang="en-US" altLang="ko-KR" sz="1100">
                <a:solidFill>
                  <a:srgbClr val="0037A6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\\</a:t>
            </a:r>
            <a:r>
              <a:rPr lang="en-US" altLang="ko-KR" sz="11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 + </a:t>
            </a:r>
            <a:r>
              <a:rPr lang="en-US" altLang="ko-KR" sz="1100">
                <a:solidFill>
                  <a:srgbClr val="1750EB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1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);</a:t>
            </a:r>
            <a:b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</a:t>
            </a:r>
            <a:r>
              <a:rPr lang="en-US" altLang="ko-KR" sz="1100" i="1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log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.info(</a:t>
            </a:r>
            <a:r>
              <a:rPr lang="en-US" altLang="ko-KR" sz="11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"fileName: " 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+ fileName);</a:t>
            </a:r>
            <a:b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}</a:t>
            </a:r>
            <a:r>
              <a:rPr lang="en-US" altLang="ko-KR" sz="11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//end for</a:t>
            </a:r>
            <a:br>
              <a:rPr lang="en-US" altLang="ko-KR" sz="11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1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}</a:t>
            </a:r>
            <a:endParaRPr lang="ko-KR" altLang="en-US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911BE-987C-4ACE-8C65-69BF7961A76F}"/>
              </a:ext>
            </a:extLst>
          </p:cNvPr>
          <p:cNvSpPr txBox="1"/>
          <p:nvPr/>
        </p:nvSpPr>
        <p:spPr>
          <a:xfrm>
            <a:off x="1409179" y="4721715"/>
            <a:ext cx="7067725" cy="138755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ko-KR" sz="14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파일을</a:t>
            </a:r>
            <a:r>
              <a:rPr lang="ko-KR" altLang="ko-KR" sz="14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4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저장하는</a:t>
            </a:r>
            <a:r>
              <a:rPr lang="ko-KR" altLang="ko-KR" sz="14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4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단계에서는</a:t>
            </a:r>
            <a:r>
              <a:rPr lang="ko-KR" altLang="ko-KR" sz="14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4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다음과</a:t>
            </a:r>
            <a:r>
              <a:rPr lang="ko-KR" altLang="ko-KR" sz="14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4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같은</a:t>
            </a:r>
            <a:r>
              <a:rPr lang="ko-KR" altLang="ko-KR" sz="14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4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사항들을</a:t>
            </a:r>
            <a:r>
              <a:rPr lang="ko-KR" altLang="ko-KR" sz="14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4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고려</a:t>
            </a:r>
            <a:r>
              <a:rPr lang="en-US" altLang="ko-KR" sz="14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ko-KR" altLang="ko-KR" sz="14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lvl="0" indent="-342900" latinLnBrk="1">
              <a:spcBef>
                <a:spcPts val="600"/>
              </a:spcBef>
              <a:buFont typeface="Wingdings" panose="05000000000000000000" pitchFamily="2" charset="2"/>
              <a:buChar char=""/>
              <a:tabLst>
                <a:tab pos="228600" algn="l"/>
                <a:tab pos="508000" algn="l"/>
              </a:tabLst>
            </a:pPr>
            <a:r>
              <a:rPr lang="ko-KR" altLang="ko-KR" sz="14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업로드된 확장자가 이미지만 가능하도록 검사(첨부 파일을 이용한 원격 셀)</a:t>
            </a:r>
          </a:p>
          <a:p>
            <a:pPr marL="342900" lvl="0" indent="-342900" latinLnBrk="1">
              <a:buFont typeface="Wingdings" panose="05000000000000000000" pitchFamily="2" charset="2"/>
              <a:buChar char=""/>
              <a:tabLst>
                <a:tab pos="228600" algn="l"/>
                <a:tab pos="508000" algn="l"/>
              </a:tabLst>
            </a:pPr>
            <a:r>
              <a:rPr lang="ko-KR" altLang="ko-KR" sz="14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동일한 이름의 파일이 업로드 된다면 기존 파일을 덮어쓰는 문제 </a:t>
            </a:r>
          </a:p>
          <a:p>
            <a:pPr marL="342900" lvl="0" indent="-342900" latinLnBrk="1">
              <a:spcAft>
                <a:spcPts val="600"/>
              </a:spcAft>
              <a:buFont typeface="Wingdings" panose="05000000000000000000" pitchFamily="2" charset="2"/>
              <a:buChar char=""/>
              <a:tabLst>
                <a:tab pos="228600" algn="l"/>
                <a:tab pos="508000" algn="l"/>
              </a:tabLst>
            </a:pPr>
            <a:r>
              <a:rPr lang="ko-KR" altLang="ko-KR" sz="14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업로드된 파일을 저장하는 폴더의 용량 </a:t>
            </a:r>
          </a:p>
          <a:p>
            <a:pPr algn="l"/>
            <a:endParaRPr lang="ko-KR" altLang="en-US" sz="1000">
              <a:effectLst/>
              <a:latin typeface="맑은 고딕" panose="020B0503020000020004" pitchFamily="50" charset="-127"/>
              <a:ea typeface="나눔명조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08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7BB12-A313-4F62-A81F-D72FFCB0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업로드 관련 문제 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A4546-4B1D-4CBE-B3A0-C7B385623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동일한 이름의 파일 문제</a:t>
            </a:r>
            <a:endParaRPr lang="en-US" altLang="ko-KR"/>
          </a:p>
          <a:p>
            <a:pPr lvl="1"/>
            <a:r>
              <a:rPr lang="en-US" altLang="ko-KR"/>
              <a:t>UUID</a:t>
            </a:r>
            <a:r>
              <a:rPr lang="ko-KR" altLang="en-US"/>
              <a:t> 혹은 현재 시간 등을 이용해서 중복된 파일이 없도록 </a:t>
            </a:r>
            <a:endParaRPr lang="en-US" altLang="ko-KR"/>
          </a:p>
          <a:p>
            <a:r>
              <a:rPr lang="ko-KR" altLang="en-US"/>
              <a:t>동일한 폴더에 너무 많은 파일 문제 </a:t>
            </a:r>
            <a:endParaRPr lang="en-US" altLang="ko-KR"/>
          </a:p>
          <a:p>
            <a:pPr lvl="1"/>
            <a:r>
              <a:rPr lang="en-US" altLang="ko-KR"/>
              <a:t>‘</a:t>
            </a:r>
            <a:r>
              <a:rPr lang="ko-KR" altLang="en-US"/>
              <a:t>년</a:t>
            </a:r>
            <a:r>
              <a:rPr lang="en-US" altLang="ko-KR"/>
              <a:t>/</a:t>
            </a:r>
            <a:r>
              <a:rPr lang="ko-KR" altLang="en-US"/>
              <a:t>월</a:t>
            </a:r>
            <a:r>
              <a:rPr lang="en-US" altLang="ko-KR"/>
              <a:t>/</a:t>
            </a:r>
            <a:r>
              <a:rPr lang="ko-KR" altLang="en-US"/>
              <a:t>일</a:t>
            </a:r>
            <a:r>
              <a:rPr lang="en-US" altLang="ko-KR"/>
              <a:t>’</a:t>
            </a:r>
            <a:r>
              <a:rPr lang="ko-KR" altLang="en-US"/>
              <a:t> 과 같이 폴더를 구분해서 저장하는 방식을 이용 </a:t>
            </a:r>
            <a:endParaRPr lang="en-US" altLang="ko-KR"/>
          </a:p>
          <a:p>
            <a:r>
              <a:rPr lang="ko-KR" altLang="en-US"/>
              <a:t>파일의 확장자 체크</a:t>
            </a:r>
            <a:endParaRPr lang="en-US" altLang="ko-KR"/>
          </a:p>
          <a:p>
            <a:pPr lvl="1"/>
            <a:r>
              <a:rPr lang="ko-KR" altLang="en-US"/>
              <a:t>서버 뿐 아니라 클라이언트에서도 전송되는 파일의 확장자를 체크 </a:t>
            </a:r>
          </a:p>
        </p:txBody>
      </p:sp>
    </p:spTree>
    <p:extLst>
      <p:ext uri="{BB962C8B-B14F-4D97-AF65-F5344CB8AC3E}">
        <p14:creationId xmlns:p14="http://schemas.microsoft.com/office/powerpoint/2010/main" val="1833301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F2048E9-88A9-4306-B2AE-E12BD7881415}"/>
              </a:ext>
            </a:extLst>
          </p:cNvPr>
          <p:cNvSpPr txBox="1"/>
          <p:nvPr/>
        </p:nvSpPr>
        <p:spPr>
          <a:xfrm>
            <a:off x="138418" y="151151"/>
            <a:ext cx="8867163" cy="624786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</a:t>
            </a:r>
            <a:r>
              <a:rPr lang="en-US" altLang="ko-KR" sz="800">
                <a:solidFill>
                  <a:srgbClr val="9E880D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@PostMapping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</a:t>
            </a:r>
            <a:r>
              <a:rPr lang="en-US" altLang="ko-KR" sz="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"/uploadAjax"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public void </a:t>
            </a:r>
            <a:r>
              <a:rPr lang="en-US" altLang="ko-KR" sz="800">
                <a:solidFill>
                  <a:srgbClr val="00627A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uploadFile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(MultipartFile[] uploadFiles){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for (MultipartFile uploadFile: uploadFiles) {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if(uploadFile.getContentType().startsWith(</a:t>
            </a:r>
            <a:r>
              <a:rPr lang="en-US" altLang="ko-KR" sz="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"image"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 == false) { //</a:t>
            </a:r>
            <a:r>
              <a:rPr lang="ko-KR" altLang="ko-KR" sz="80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이미지 파일만 업로드 가능 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</a:t>
            </a:r>
            <a:r>
              <a:rPr lang="en-US" altLang="ko-KR" sz="800" i="1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log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.warn(</a:t>
            </a:r>
            <a:r>
              <a:rPr lang="en-US" altLang="ko-KR" sz="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"this file is not image type"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);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return;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}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</a:t>
            </a:r>
            <a:r>
              <a:rPr lang="en-US" altLang="ko-KR" sz="8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//</a:t>
            </a:r>
            <a:r>
              <a:rPr lang="ko-KR" altLang="ko-KR" sz="8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실제 파일 이름</a:t>
            </a:r>
            <a:r>
              <a:rPr lang="en-US" altLang="ko-KR" sz="8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IE</a:t>
            </a:r>
            <a:r>
              <a:rPr lang="ko-KR" altLang="ko-KR" sz="8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나</a:t>
            </a:r>
            <a:r>
              <a:rPr lang="en-US" altLang="ko-KR" sz="8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Edge</a:t>
            </a:r>
            <a:r>
              <a:rPr lang="ko-KR" altLang="ko-KR" sz="8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는 전체 경로가 들어오므로</a:t>
            </a:r>
            <a:br>
              <a:rPr lang="en-US" altLang="ko-KR" sz="8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en-US" altLang="ko-KR" sz="8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    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String originalName = uploadFile.getOriginalFilename();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String fileName = originalName.substring(originalName.lastIndexOf(</a:t>
            </a:r>
            <a:r>
              <a:rPr lang="en-US" altLang="ko-KR" sz="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</a:t>
            </a:r>
            <a:r>
              <a:rPr lang="en-US" altLang="ko-KR" sz="800">
                <a:solidFill>
                  <a:srgbClr val="0037A6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\\</a:t>
            </a:r>
            <a:r>
              <a:rPr lang="en-US" altLang="ko-KR" sz="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 + </a:t>
            </a:r>
            <a:r>
              <a:rPr lang="en-US" altLang="ko-KR" sz="800">
                <a:solidFill>
                  <a:srgbClr val="1750EB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1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);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</a:t>
            </a:r>
            <a:r>
              <a:rPr lang="en-US" altLang="ko-KR" sz="800" i="1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log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.info(</a:t>
            </a:r>
            <a:r>
              <a:rPr lang="en-US" altLang="ko-KR" sz="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"fileName: "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+ fileName);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</a:t>
            </a:r>
            <a:r>
              <a:rPr lang="en-US" altLang="ko-KR" sz="8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//</a:t>
            </a:r>
            <a:r>
              <a:rPr lang="ko-KR" altLang="ko-KR" sz="8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날짜 폴더 생성</a:t>
            </a:r>
            <a:br>
              <a:rPr lang="en-US" altLang="ko-KR" sz="8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en-US" altLang="ko-KR" sz="8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    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String folderPath = makeFolder();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</a:t>
            </a:r>
            <a:r>
              <a:rPr lang="en-US" altLang="ko-KR" sz="8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//UUID</a:t>
            </a:r>
            <a:br>
              <a:rPr lang="en-US" altLang="ko-KR" sz="8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String uuid = UUID.</a:t>
            </a:r>
            <a:r>
              <a:rPr lang="en-US" altLang="ko-KR" sz="800" i="1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randomUUID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().toString();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</a:t>
            </a:r>
            <a:r>
              <a:rPr lang="en-US" altLang="ko-KR" sz="8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//</a:t>
            </a:r>
            <a:r>
              <a:rPr lang="ko-KR" altLang="ko-KR" sz="8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저장할 파일 이름 중간에</a:t>
            </a:r>
            <a:r>
              <a:rPr lang="en-US" altLang="ko-KR" sz="8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"_"</a:t>
            </a:r>
            <a:r>
              <a:rPr lang="ko-KR" altLang="ko-KR" sz="8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를 이용해서 구분</a:t>
            </a:r>
            <a:br>
              <a:rPr lang="en-US" altLang="ko-KR" sz="8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en-US" altLang="ko-KR" sz="8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    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String saveName = </a:t>
            </a:r>
            <a:r>
              <a:rPr lang="en-US" altLang="ko-KR" sz="8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uploadPath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+ File.</a:t>
            </a:r>
            <a:r>
              <a:rPr lang="en-US" altLang="ko-KR" sz="800" i="1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separator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+ folderPath + File.</a:t>
            </a:r>
            <a:r>
              <a:rPr lang="en-US" altLang="ko-KR" sz="800" i="1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separator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+ uuid +</a:t>
            </a:r>
            <a:r>
              <a:rPr lang="en-US" altLang="ko-KR" sz="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"_"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+ fileName;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Path savePath = Paths.</a:t>
            </a:r>
            <a:r>
              <a:rPr lang="en-US" altLang="ko-KR" sz="800" i="1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get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(saveName);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try {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uploadFile.transferTo(savePath);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} catch (IOException e) {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e.printStackTrace();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}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}</a:t>
            </a:r>
            <a:r>
              <a:rPr lang="en-US" altLang="ko-KR" sz="8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//end for</a:t>
            </a:r>
            <a:br>
              <a:rPr lang="en-US" altLang="ko-KR" sz="8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}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private String </a:t>
            </a:r>
            <a:r>
              <a:rPr lang="en-US" altLang="ko-KR" sz="800">
                <a:solidFill>
                  <a:srgbClr val="00627A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makeFolder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() {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String str = LocalDate.</a:t>
            </a:r>
            <a:r>
              <a:rPr lang="en-US" altLang="ko-KR" sz="800" i="1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now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().format(DateTimeFormatter.</a:t>
            </a:r>
            <a:r>
              <a:rPr lang="en-US" altLang="ko-KR" sz="800" i="1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ofPattern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</a:t>
            </a:r>
            <a:r>
              <a:rPr lang="en-US" altLang="ko-KR" sz="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"yyyy/MM/dd"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));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String folderPath =  str.replace(</a:t>
            </a:r>
            <a:r>
              <a:rPr lang="en-US" altLang="ko-KR" sz="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"//"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, File.</a:t>
            </a:r>
            <a:r>
              <a:rPr lang="en-US" altLang="ko-KR" sz="800" i="1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separator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);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8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// make folder --------</a:t>
            </a:r>
            <a:br>
              <a:rPr lang="en-US" altLang="ko-KR" sz="8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File uploadPathFolder = new File(</a:t>
            </a:r>
            <a:r>
              <a:rPr lang="en-US" altLang="ko-KR" sz="8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uploadPath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, folderPath);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if (uploadPathFolder.exists() == false) {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uploadPathFolder.mkdirs();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}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return folderPath;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}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739900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8FECC-39D8-4653-9AA3-EDA7A1B0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업로드 결과 반환과 화면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9A143-A3D4-4990-AFEA-9B3E97D5A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업로드 결과로 브라우저에 반환해야 하는 데이터</a:t>
            </a:r>
            <a:endParaRPr lang="en-US" altLang="ko-KR"/>
          </a:p>
          <a:p>
            <a:pPr lvl="1"/>
            <a:r>
              <a:rPr lang="ko-KR" altLang="en-US"/>
              <a:t>업로드된 파일의 원본 이름 </a:t>
            </a:r>
            <a:endParaRPr lang="en-US" altLang="ko-KR"/>
          </a:p>
          <a:p>
            <a:pPr lvl="1"/>
            <a:r>
              <a:rPr lang="en-US" altLang="ko-KR"/>
              <a:t>UUID</a:t>
            </a:r>
            <a:r>
              <a:rPr lang="ko-KR" altLang="en-US"/>
              <a:t>값 </a:t>
            </a:r>
            <a:endParaRPr lang="en-US" altLang="ko-KR"/>
          </a:p>
          <a:p>
            <a:pPr lvl="1"/>
            <a:r>
              <a:rPr lang="ko-KR" altLang="en-US"/>
              <a:t>업로드된 파일의 저장 경로 </a:t>
            </a:r>
            <a:endParaRPr lang="en-US" altLang="ko-KR"/>
          </a:p>
          <a:p>
            <a:r>
              <a:rPr lang="ko-KR" altLang="en-US"/>
              <a:t>별도의 </a:t>
            </a:r>
            <a:r>
              <a:rPr lang="en-US" altLang="ko-KR"/>
              <a:t>DTO</a:t>
            </a:r>
            <a:r>
              <a:rPr lang="ko-KR" altLang="en-US"/>
              <a:t>를 구성해서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7BBE90-3D3B-4A1D-A183-5374149722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78034" y="1751189"/>
            <a:ext cx="3037460" cy="18568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B14B58-1DC2-4CB9-A871-0F5A92E280A4}"/>
              </a:ext>
            </a:extLst>
          </p:cNvPr>
          <p:cNvSpPr txBox="1"/>
          <p:nvPr/>
        </p:nvSpPr>
        <p:spPr>
          <a:xfrm>
            <a:off x="597999" y="2968641"/>
            <a:ext cx="4572000" cy="28502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@Data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@AllArgsConstructor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UploadResultDTO  implements Serializable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private String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private String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private String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folderPath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getImageURL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try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return URLEncoder.</a:t>
            </a:r>
            <a:r>
              <a:rPr lang="en-US" altLang="ko-KR" sz="8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folderPath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"_"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 catch (UnsupportedEncodingException e)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e.printStackTrace();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644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F3649-81DB-4DB4-A50B-F5E8BA86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ResponseEntity </a:t>
            </a:r>
            <a:r>
              <a:rPr lang="ko-KR" altLang="en-US"/>
              <a:t>반환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458C8-BFD4-43B2-A08B-7A43D0C5E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UploadController</a:t>
            </a:r>
            <a:r>
              <a:rPr lang="ko-KR" altLang="en-US"/>
              <a:t>에서는 </a:t>
            </a:r>
            <a:r>
              <a:rPr lang="en-US" altLang="ko-KR"/>
              <a:t>ResponseEntity&lt;List&lt;UploadResultDTO&gt;&gt; </a:t>
            </a:r>
            <a:r>
              <a:rPr lang="ko-KR" altLang="en-US"/>
              <a:t>타입으로 업로드 결과를 반환하도록 수정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F3F0C-093A-4886-91EB-309116449FB0}"/>
              </a:ext>
            </a:extLst>
          </p:cNvPr>
          <p:cNvSpPr txBox="1"/>
          <p:nvPr/>
        </p:nvSpPr>
        <p:spPr>
          <a:xfrm>
            <a:off x="1065402" y="1729353"/>
            <a:ext cx="6706998" cy="230832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9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//UUID</a:t>
            </a:r>
            <a:br>
              <a:rPr lang="en-US" altLang="ko-KR" sz="9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String uuid = UUID.</a:t>
            </a:r>
            <a:r>
              <a:rPr lang="en-US" altLang="ko-KR" sz="900" i="1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randomUUID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().toString();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9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//</a:t>
            </a:r>
            <a:r>
              <a:rPr lang="ko-KR" altLang="ko-KR" sz="9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저장할 파일 이름 중간에</a:t>
            </a:r>
            <a:r>
              <a:rPr lang="en-US" altLang="ko-KR" sz="9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"_"</a:t>
            </a:r>
            <a:r>
              <a:rPr lang="ko-KR" altLang="ko-KR" sz="9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를 이용해서 구분</a:t>
            </a:r>
            <a:br>
              <a:rPr lang="en-US" altLang="ko-KR" sz="9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en-US" altLang="ko-KR" sz="9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String saveName = </a:t>
            </a:r>
            <a:r>
              <a:rPr lang="en-US" altLang="ko-KR" sz="9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uploadPath 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+ File.</a:t>
            </a:r>
            <a:r>
              <a:rPr lang="en-US" altLang="ko-KR" sz="900" i="1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separator 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+ folderPath + File.</a:t>
            </a:r>
            <a:r>
              <a:rPr lang="en-US" altLang="ko-KR" sz="900" i="1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separator 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+ uuid +</a:t>
            </a:r>
            <a:r>
              <a:rPr lang="en-US" altLang="ko-KR" sz="9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"_" 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+ fileName;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Path savePath = Paths.</a:t>
            </a:r>
            <a:r>
              <a:rPr lang="en-US" altLang="ko-KR" sz="900" i="1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get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(saveName);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try {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uploadFile.transferTo(savePath); //</a:t>
            </a:r>
            <a:r>
              <a:rPr lang="ko-KR" altLang="ko-KR" sz="90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실제 이미지 저장 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resultDTOList.add(new UploadResultDTO(fileName,uuid,folderPath));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} catch (IOException e) {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e.printStackTrace();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}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endParaRPr lang="ko-KR" altLang="en-US" sz="9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55C07B-E935-4E54-87DC-42B7DE09F5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9251" y="4172600"/>
            <a:ext cx="7469406" cy="254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8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539EA-A476-4C50-8640-675CDA0C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업로드 이미지 출력하기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960B4-3C8C-465D-87F6-74EA491C8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JSON</a:t>
            </a:r>
            <a:r>
              <a:rPr lang="ko-KR" altLang="en-US"/>
              <a:t>데이터에 업로드 결과가 전송되면 화면에서는 </a:t>
            </a:r>
            <a:r>
              <a:rPr lang="en-US" altLang="ko-KR"/>
              <a:t>&lt;img&gt;</a:t>
            </a:r>
            <a:r>
              <a:rPr lang="ko-KR" altLang="en-US"/>
              <a:t>태그를 구성하고 해당 이미지를 보여주도록 처리 </a:t>
            </a:r>
            <a:endParaRPr lang="en-US" altLang="ko-KR"/>
          </a:p>
          <a:p>
            <a:r>
              <a:rPr lang="ko-KR" altLang="en-US"/>
              <a:t>이미지 데이터를 전송하는 기능을 구현</a:t>
            </a:r>
            <a:endParaRPr lang="en-US" altLang="ko-KR"/>
          </a:p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D9A21-2724-48B2-BB76-2C1A65104C43}"/>
              </a:ext>
            </a:extLst>
          </p:cNvPr>
          <p:cNvSpPr txBox="1"/>
          <p:nvPr/>
        </p:nvSpPr>
        <p:spPr>
          <a:xfrm>
            <a:off x="1472268" y="2139965"/>
            <a:ext cx="4572000" cy="4581511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UploadController</a:t>
            </a:r>
            <a:r>
              <a:rPr lang="ko-KR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클래스 일부 </a:t>
            </a:r>
            <a:endParaRPr lang="ko-KR" altLang="ko-KR" sz="18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"/display"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&lt;byte[]&gt;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getFile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fileName)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&lt;byte[]&gt; result = null;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try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srcFileName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URLDecoder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decode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(fileName,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"fileName: "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srcFileName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 file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new File(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uploadPath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separator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srcFileName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"file: "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HttpHeaders header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new HttpHeaders();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//MIME</a:t>
            </a:r>
            <a:r>
              <a:rPr lang="ko-KR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타입 처리</a:t>
            </a: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"Content-Type"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probeContentType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.toPath()));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파일 데이터 처리</a:t>
            </a: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 = new ResponseEntity&lt;&gt;(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FileCopyUtils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copyToByteArray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HttpStatus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 catch 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Exception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e)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.error(e.getMessage());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return new ResponseEntity&lt;&gt;(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HttpStatus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INTERNAL_SERVER_ERROR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return result;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212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6F5733-6DA3-4070-A611-75F5A7EAA0EA}"/>
              </a:ext>
            </a:extLst>
          </p:cNvPr>
          <p:cNvSpPr txBox="1"/>
          <p:nvPr/>
        </p:nvSpPr>
        <p:spPr>
          <a:xfrm>
            <a:off x="155196" y="157622"/>
            <a:ext cx="4572000" cy="186589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uploadEx.html</a:t>
            </a:r>
            <a:r>
              <a:rPr lang="ko-KR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일부 </a:t>
            </a:r>
            <a:endParaRPr lang="ko-KR" altLang="ko-KR" sz="18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="uploadFiles"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="file"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multiple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&lt;button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="uploadBtn"&gt;Upload&lt;/button&gt;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&lt;div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="uploadResult"&gt;  &lt;-- </a:t>
            </a:r>
            <a:r>
              <a:rPr lang="ko-KR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추가되는 부분 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&lt;/div&gt;</a:t>
            </a:r>
            <a:endParaRPr lang="ko-KR" altLang="ko-KR" sz="8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662940" indent="-228600">
              <a:lnSpc>
                <a:spcPct val="125000"/>
              </a:lnSpc>
              <a:spcAft>
                <a:spcPts val="500"/>
              </a:spcAft>
            </a:pPr>
            <a:r>
              <a:rPr lang="en-US" altLang="ko-KR" sz="200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 </a:t>
            </a:r>
            <a:endParaRPr lang="ko-KR" altLang="ko-KR" sz="2000"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0C4F67-D9E0-434F-8EF2-75AA5EC02B94}"/>
              </a:ext>
            </a:extLst>
          </p:cNvPr>
          <p:cNvSpPr txBox="1"/>
          <p:nvPr/>
        </p:nvSpPr>
        <p:spPr>
          <a:xfrm>
            <a:off x="155196" y="2141902"/>
            <a:ext cx="4572000" cy="177304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altLang="ko-KR" sz="8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showUploadedImages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(arr){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83009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(arr);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divArea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uploadResult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for(var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 arr.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++){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divArea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"&lt;img src='/display?fileName="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+arr[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imageURL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"'&gt;"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36F6B0-15A1-42C6-B45C-DEDFB3788FDC}"/>
              </a:ext>
            </a:extLst>
          </p:cNvPr>
          <p:cNvSpPr txBox="1"/>
          <p:nvPr/>
        </p:nvSpPr>
        <p:spPr>
          <a:xfrm>
            <a:off x="4827864" y="157622"/>
            <a:ext cx="4160940" cy="270843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//upload ajax</a:t>
            </a:r>
            <a:br>
              <a:rPr lang="en-US" altLang="ko-KR" sz="10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$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</a:t>
            </a:r>
            <a:r>
              <a:rPr lang="en-US" altLang="ko-KR" sz="1000">
                <a:solidFill>
                  <a:srgbClr val="7A7A43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ajax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({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0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url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: </a:t>
            </a:r>
            <a:r>
              <a:rPr lang="en-US" altLang="ko-KR" sz="10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'/uploadAjax'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,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0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processData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: false,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0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contentType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: false,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0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data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: </a:t>
            </a:r>
            <a:r>
              <a:rPr lang="en-US" altLang="ko-KR" sz="1000">
                <a:solidFill>
                  <a:srgbClr val="248F8F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formData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,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0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type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: </a:t>
            </a:r>
            <a:r>
              <a:rPr lang="en-US" altLang="ko-KR" sz="10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'POST'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,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0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dataType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:</a:t>
            </a:r>
            <a:r>
              <a:rPr lang="en-US" altLang="ko-KR" sz="10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'json'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,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000">
                <a:solidFill>
                  <a:srgbClr val="7A7A43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success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: function(result){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10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//</a:t>
            </a:r>
            <a:r>
              <a:rPr lang="ko-KR" altLang="ko-KR" sz="10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나중에 화면 처리</a:t>
            </a:r>
            <a:br>
              <a:rPr lang="en-US" altLang="ko-KR" sz="10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en-US" altLang="ko-KR" sz="10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000" i="1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showUploadedImages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(result);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},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000">
                <a:solidFill>
                  <a:srgbClr val="7A7A43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error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: function(jqXHR, textStatus, errorThrown){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1000">
                <a:solidFill>
                  <a:srgbClr val="830091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console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</a:t>
            </a:r>
            <a:r>
              <a:rPr lang="en-US" altLang="ko-KR" sz="1000">
                <a:solidFill>
                  <a:srgbClr val="7A7A43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log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(textStatus);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}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}); </a:t>
            </a:r>
            <a:r>
              <a:rPr lang="en-US" altLang="ko-KR" sz="10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//$.</a:t>
            </a:r>
            <a:endParaRPr lang="ko-KR" altLang="en-US" sz="10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2C78CB-C321-4934-A7F4-C61473EA02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4891" y="4264317"/>
            <a:ext cx="3574631" cy="21049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4986A12-5FD7-4BAA-81E4-4D1D9D0456A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28939" y="4264317"/>
            <a:ext cx="2779395" cy="163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43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FC4FF-2F71-4A02-9935-A73190E8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섬네일 이미지 생성과 화면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48CE5-DC65-4ABF-A608-5D0CC2551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Thumbnailator </a:t>
            </a:r>
            <a:r>
              <a:rPr lang="ko-KR" altLang="en-US"/>
              <a:t>라이브러리를 이용해서 업로드 후에 섬네일 처리 </a:t>
            </a:r>
            <a:endParaRPr lang="en-US" altLang="ko-KR"/>
          </a:p>
          <a:p>
            <a:r>
              <a:rPr lang="en-US" altLang="ko-KR"/>
              <a:t>‘s_’</a:t>
            </a:r>
            <a:r>
              <a:rPr lang="ko-KR" altLang="en-US"/>
              <a:t> 로 시작하도록 파일 이름을 구성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B833FC-D745-4E1A-91F6-08B4536105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6218" y="1966492"/>
            <a:ext cx="4022725" cy="19183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A168D7-5B88-40AE-A7F3-823F8775000E}"/>
              </a:ext>
            </a:extLst>
          </p:cNvPr>
          <p:cNvSpPr txBox="1"/>
          <p:nvPr/>
        </p:nvSpPr>
        <p:spPr>
          <a:xfrm>
            <a:off x="3158456" y="1984630"/>
            <a:ext cx="5706714" cy="288874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UploadController</a:t>
            </a:r>
            <a:r>
              <a:rPr lang="ko-KR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내</a:t>
            </a:r>
            <a:r>
              <a:rPr lang="en-US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 uploadFile( )</a:t>
            </a:r>
            <a:r>
              <a:rPr lang="ko-KR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의 일부 </a:t>
            </a:r>
            <a:endParaRPr lang="ko-KR" altLang="ko-KR" sz="18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try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원본 파일 저장</a:t>
            </a: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uploadFile.transferTo(savePath);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섬네일 생성</a:t>
            </a: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thumbnailSaveName =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uploadPath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File.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separator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folderPath + File.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separator</a:t>
            </a:r>
            <a:b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"s_"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uuid +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"_"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fileName;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섬네일 파일 이름은 중간에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s_</a:t>
            </a:r>
            <a:r>
              <a:rPr lang="ko-KR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로 시작하도록</a:t>
            </a: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 thumbnailFile = new File(thumbnailSaveName);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섬네일 생성</a:t>
            </a: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Thumbnailator.</a:t>
            </a:r>
            <a:r>
              <a:rPr lang="en-US" altLang="ko-KR" sz="8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createThumbnail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(savePath.toFile(), thumbnailFile,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100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resultDTOList.add(new UploadResultDTO(fileName,uuid,folderPath));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 catch (IOException e)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e.printStackTrace();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338670-9883-4F35-8F2B-A5FA9E4B8C4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3180" y="4921886"/>
            <a:ext cx="5032375" cy="179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02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67EAD-5B88-4148-983F-F91B3683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브라우저에서 섬네일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61545-E835-443A-B7E6-729D916ED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UploadResultDTO</a:t>
            </a:r>
            <a:r>
              <a:rPr lang="ko-KR" altLang="en-US"/>
              <a:t>클래스에 </a:t>
            </a:r>
            <a:r>
              <a:rPr lang="en-US" altLang="ko-KR"/>
              <a:t>getThumbnailURL( )</a:t>
            </a:r>
            <a:r>
              <a:rPr lang="ko-KR" altLang="en-US"/>
              <a:t>을 추가 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uploadEx.html</a:t>
            </a:r>
            <a:r>
              <a:rPr lang="ko-KR" altLang="en-US"/>
              <a:t>에서 섬네일을 보여주도록 처리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FDE679-A6FC-4B8E-9DD4-890B12D8F61D}"/>
              </a:ext>
            </a:extLst>
          </p:cNvPr>
          <p:cNvSpPr txBox="1"/>
          <p:nvPr/>
        </p:nvSpPr>
        <p:spPr>
          <a:xfrm>
            <a:off x="3166844" y="1450376"/>
            <a:ext cx="5826154" cy="144655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public String </a:t>
            </a:r>
            <a:r>
              <a:rPr lang="en-US" altLang="ko-KR" sz="1100">
                <a:solidFill>
                  <a:srgbClr val="00627A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getThumbnailURL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(){</a:t>
            </a:r>
            <a:b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try {</a:t>
            </a:r>
            <a:b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return URLEncoder.</a:t>
            </a:r>
            <a:r>
              <a:rPr lang="en-US" altLang="ko-KR" sz="1100" i="1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encode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</a:t>
            </a:r>
            <a:r>
              <a:rPr lang="en-US" altLang="ko-KR" sz="11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folderPath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+</a:t>
            </a:r>
            <a:r>
              <a:rPr lang="en-US" altLang="ko-KR" sz="11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"/s_"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+</a:t>
            </a:r>
            <a:r>
              <a:rPr lang="en-US" altLang="ko-KR" sz="11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uuid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+</a:t>
            </a:r>
            <a:r>
              <a:rPr lang="en-US" altLang="ko-KR" sz="11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"_"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+</a:t>
            </a:r>
            <a:r>
              <a:rPr lang="en-US" altLang="ko-KR" sz="11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fileName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,</a:t>
            </a:r>
            <a:r>
              <a:rPr lang="en-US" altLang="ko-KR" sz="11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"UTF-8"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);</a:t>
            </a:r>
            <a:b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} catch (UnsupportedEncodingException e) {</a:t>
            </a:r>
            <a:b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e.printStackTrace();</a:t>
            </a:r>
            <a:b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}</a:t>
            </a:r>
            <a:b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return </a:t>
            </a:r>
            <a:r>
              <a:rPr lang="en-US" altLang="ko-KR" sz="11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""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;</a:t>
            </a:r>
            <a:b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}</a:t>
            </a:r>
            <a:endParaRPr lang="ko-KR" altLang="en-US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FA2E2-3BC5-4561-ABDA-147324424CB7}"/>
              </a:ext>
            </a:extLst>
          </p:cNvPr>
          <p:cNvSpPr txBox="1"/>
          <p:nvPr/>
        </p:nvSpPr>
        <p:spPr>
          <a:xfrm>
            <a:off x="3166843" y="3517696"/>
            <a:ext cx="5457039" cy="177304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 showUploadedImages(arr){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83009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(arr);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divArea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uploadResult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for(var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 arr.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++){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divArea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"&lt;img src='/display?fileName="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+arr[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].thumbnailURL+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"'&gt;"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//thumbnailURL</a:t>
            </a:r>
            <a:r>
              <a:rPr lang="ko-KR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로 변경 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882342-C91F-4D32-8CF9-31A95E2C8F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1002" y="5015924"/>
            <a:ext cx="3228975" cy="178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47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AE9FB-7AB1-4999-A9D8-645B8E164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업로드 파일 삭제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B4E5B-96E0-4F8B-85ED-44B6DAC16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UploadController </a:t>
            </a:r>
            <a:r>
              <a:rPr lang="ko-KR" altLang="en-US"/>
              <a:t>내부에 </a:t>
            </a:r>
            <a:r>
              <a:rPr lang="en-US" altLang="ko-KR"/>
              <a:t>removeFile( ) </a:t>
            </a:r>
          </a:p>
          <a:p>
            <a:r>
              <a:rPr lang="ko-KR" altLang="en-US"/>
              <a:t>파라미터로 </a:t>
            </a:r>
            <a:r>
              <a:rPr lang="en-US" altLang="ko-KR"/>
              <a:t>fileName </a:t>
            </a:r>
            <a:r>
              <a:rPr lang="ko-KR" altLang="en-US"/>
              <a:t>전송 </a:t>
            </a:r>
            <a:r>
              <a:rPr lang="en-US" altLang="ko-KR"/>
              <a:t>– </a:t>
            </a:r>
            <a:r>
              <a:rPr lang="ko-KR" altLang="en-US"/>
              <a:t>경로와 파일이름을 결합한 문자열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F8B09-21BD-4C74-8650-A0946ADB7644}"/>
              </a:ext>
            </a:extLst>
          </p:cNvPr>
          <p:cNvSpPr txBox="1"/>
          <p:nvPr/>
        </p:nvSpPr>
        <p:spPr>
          <a:xfrm>
            <a:off x="1434204" y="2012026"/>
            <a:ext cx="6267796" cy="3311932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"/removeFile"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removeFile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fileName){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srcFileName = null;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try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srcFileName =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URLDecoder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decode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(fileName,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 file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new File(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uploadPath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separator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srcFileName);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boolean result =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.delete();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 thumbnail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new File(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.getParent(),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"s_"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.getName());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result =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thumbnail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.delete();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return new ResponseEntity&lt;&gt;(result,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HttpStatus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 catch 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UnsupportedEncodingException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e)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e.printStackTrace();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return new ResponseEntity&lt;&gt;(false,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HttpStatus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INTERNAL_SERVER_ERROR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27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DA62E-6649-44BC-BA5C-C7BC66E6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시작하기에 앞서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045BA-F71B-4A07-AED1-BA86FAA00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해당 자료와 관련 동영상은 모두 구멍가게 코딩단의 재산입니다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모든 자료는 무단으로 사용하실 수 없으며 반드시 허가 이후에 사용이 가능합니다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무단으로 사용시 발생하는 모든 법적인 책임은 본인과 사용처에 있음을 명시하는 바입니다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오타 및 기타 수정이나 건의 사항에 대해서는 구멍가게 </a:t>
            </a:r>
            <a:r>
              <a:rPr lang="ko-KR" altLang="en-US" sz="2000" err="1">
                <a:latin typeface="나눔고딕" panose="020D0604000000000000" pitchFamily="50" charset="-127"/>
                <a:ea typeface="나눔고딕" panose="020D0604000000000000" pitchFamily="50" charset="-127"/>
              </a:rPr>
              <a:t>코딩단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https://cafe.naver.com/gugucoding)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을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통해서 연락해 주시면 감사하겠습니다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이 자료를 보시는 모든 분들의 행운과 건강이 함께 하시기를 기원합니다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2038519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38A70-6AD4-468A-B6DA-9E40EBFF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브라우저에서 파일 삭제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DBD37-30BE-48E9-B93B-446B2EAF8D4C}"/>
              </a:ext>
            </a:extLst>
          </p:cNvPr>
          <p:cNvSpPr txBox="1"/>
          <p:nvPr/>
        </p:nvSpPr>
        <p:spPr>
          <a:xfrm>
            <a:off x="78476" y="918439"/>
            <a:ext cx="6267796" cy="3042628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uploadEx.html</a:t>
            </a:r>
            <a:r>
              <a:rPr lang="ko-KR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일부 </a:t>
            </a:r>
            <a:endParaRPr lang="ko-KR" altLang="ko-KR" sz="18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altLang="ko-KR" sz="8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showUploadedImages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(arr){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83009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(arr);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divArea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uploadResult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for(var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 arr.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++){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"&lt;div&gt;"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"&lt;img src='/display?fileName="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+arr[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].thumbnailURL+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"'&gt;"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"&lt;button class='removeBtn' data-name='"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+arr[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imageURL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"'&gt;REMOVE&lt;/button&gt;"</a:t>
            </a:r>
            <a:b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"&lt;/div&gt;"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divArea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FF3B45-EE4D-4523-8F20-33C5771677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44963" y="1157681"/>
            <a:ext cx="4701038" cy="14797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8CCF18-2BD4-4184-BB46-F68A5CC8BBE6}"/>
              </a:ext>
            </a:extLst>
          </p:cNvPr>
          <p:cNvSpPr txBox="1"/>
          <p:nvPr/>
        </p:nvSpPr>
        <p:spPr>
          <a:xfrm>
            <a:off x="78476" y="4079657"/>
            <a:ext cx="4572000" cy="269637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uploadResult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".removeBtn"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function(e){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target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(this);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fileName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targetDiv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(this).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closest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"div"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83009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'/removeFile'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{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}, function(result){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83009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if(result === true){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targetDiv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 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8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25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AD867-98C7-491A-9061-F7557395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학습목표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53208-72A2-4ACF-8C8F-A8BE237B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데이터베이스의 관계</a:t>
            </a:r>
            <a:r>
              <a:rPr lang="en-US" altLang="ko-KR"/>
              <a:t>(relation)</a:t>
            </a:r>
            <a:r>
              <a:rPr lang="ko-KR" altLang="en-US"/>
              <a:t>에 대한 이해 </a:t>
            </a:r>
            <a:endParaRPr lang="en-US" altLang="ko-KR"/>
          </a:p>
          <a:p>
            <a:r>
              <a:rPr lang="en-US" altLang="ko-KR"/>
              <a:t>JPA</a:t>
            </a:r>
            <a:r>
              <a:rPr lang="ko-KR" altLang="en-US"/>
              <a:t>의 연관관계</a:t>
            </a:r>
            <a:r>
              <a:rPr lang="en-US" altLang="ko-KR"/>
              <a:t>(association) </a:t>
            </a:r>
            <a:r>
              <a:rPr lang="ko-KR" altLang="en-US"/>
              <a:t>설정과 처리 </a:t>
            </a:r>
            <a:endParaRPr lang="en-US" altLang="ko-KR"/>
          </a:p>
          <a:p>
            <a:r>
              <a:rPr lang="ko-KR" altLang="en-US"/>
              <a:t>연관관계가 있는 엔티티의 </a:t>
            </a:r>
            <a:r>
              <a:rPr lang="en-US" altLang="ko-KR"/>
              <a:t>DTO</a:t>
            </a:r>
            <a:r>
              <a:rPr lang="ko-KR" altLang="en-US"/>
              <a:t>처리</a:t>
            </a:r>
            <a:endParaRPr lang="en-US" altLang="ko-KR"/>
          </a:p>
          <a:p>
            <a:r>
              <a:rPr lang="en-US" altLang="ko-KR"/>
              <a:t>REST</a:t>
            </a:r>
            <a:r>
              <a:rPr lang="ko-KR" altLang="en-US"/>
              <a:t>방식의 데이터 처리 </a:t>
            </a:r>
          </a:p>
        </p:txBody>
      </p:sp>
    </p:spTree>
    <p:extLst>
      <p:ext uri="{BB962C8B-B14F-4D97-AF65-F5344CB8AC3E}">
        <p14:creationId xmlns:p14="http://schemas.microsoft.com/office/powerpoint/2010/main" val="415176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DE52A-F59A-4AF9-A23D-14809BBA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파일 업로드의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EA8B24-01CA-40DA-BE48-3D6A1DD3A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Servlet</a:t>
            </a:r>
            <a:r>
              <a:rPr lang="ko-KR" altLang="en-US"/>
              <a:t> </a:t>
            </a:r>
            <a:r>
              <a:rPr lang="en-US" altLang="ko-KR"/>
              <a:t>3.0</a:t>
            </a:r>
            <a:r>
              <a:rPr lang="ko-KR" altLang="en-US"/>
              <a:t>버전부터는 별도의 라이브러리 없이도 </a:t>
            </a:r>
            <a:r>
              <a:rPr lang="en-US" altLang="ko-KR"/>
              <a:t>Servlet API</a:t>
            </a:r>
            <a:r>
              <a:rPr lang="ko-KR" altLang="en-US"/>
              <a:t>만으로 파일 업로드 처리가 가능</a:t>
            </a:r>
            <a:endParaRPr lang="en-US" altLang="ko-KR"/>
          </a:p>
          <a:p>
            <a:r>
              <a:rPr lang="ko-KR" altLang="en-US"/>
              <a:t>파일 업로드 기능 자체의 어려움 보다는 이에 대한 저장</a:t>
            </a:r>
            <a:r>
              <a:rPr lang="en-US" altLang="ko-KR"/>
              <a:t>/</a:t>
            </a:r>
            <a:r>
              <a:rPr lang="ko-KR" altLang="en-US"/>
              <a:t>삭제 등이 관건 </a:t>
            </a:r>
            <a:endParaRPr lang="en-US" altLang="ko-KR"/>
          </a:p>
          <a:p>
            <a:r>
              <a:rPr lang="ko-KR" altLang="en-US"/>
              <a:t>이미지의 경우 반드시 섬네일 파일을 같이 생성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1E4515-9080-4077-AB5A-9B7DB7B600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25213" y="2745192"/>
            <a:ext cx="4785312" cy="307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2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BF47B-F6FD-4F44-922E-62121ED1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8.1 </a:t>
            </a:r>
            <a:r>
              <a:rPr lang="ko-KR" altLang="en-US"/>
              <a:t>파일 업로드를 위한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418E7-632E-4AE2-975E-F2756064E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application.properties</a:t>
            </a:r>
            <a:r>
              <a:rPr lang="ko-KR" altLang="en-US"/>
              <a:t>파일 설정만으로 처리 가능</a:t>
            </a:r>
            <a:r>
              <a:rPr lang="en-US" altLang="ko-KR"/>
              <a:t>(WAS</a:t>
            </a:r>
            <a:r>
              <a:rPr lang="ko-KR" altLang="en-US"/>
              <a:t>가 </a:t>
            </a:r>
            <a:r>
              <a:rPr lang="en-US" altLang="ko-KR"/>
              <a:t>Serlvet 3</a:t>
            </a:r>
            <a:r>
              <a:rPr lang="ko-KR" altLang="en-US"/>
              <a:t>이상의 </a:t>
            </a:r>
            <a:r>
              <a:rPr lang="en-US" altLang="ko-KR"/>
              <a:t>API</a:t>
            </a:r>
            <a:r>
              <a:rPr lang="ko-KR" altLang="en-US"/>
              <a:t>를 지원하는 경우</a:t>
            </a:r>
            <a:r>
              <a:rPr lang="en-US" altLang="ko-KR"/>
              <a:t>)</a:t>
            </a:r>
          </a:p>
          <a:p>
            <a:r>
              <a:rPr lang="ko-KR" altLang="en-US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04F82-C4C5-42B8-BB56-23EE17F461FA}"/>
              </a:ext>
            </a:extLst>
          </p:cNvPr>
          <p:cNvSpPr txBox="1"/>
          <p:nvPr/>
        </p:nvSpPr>
        <p:spPr>
          <a:xfrm>
            <a:off x="2696132" y="1937263"/>
            <a:ext cx="5834543" cy="120032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spring.servlet.multipart.enabled=</a:t>
            </a:r>
            <a:r>
              <a:rPr lang="en-US" altLang="ko-KR" sz="1800">
                <a:solidFill>
                  <a:srgbClr val="0033B3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true</a:t>
            </a:r>
            <a:br>
              <a:rPr lang="en-US" altLang="ko-KR" sz="1800">
                <a:solidFill>
                  <a:srgbClr val="0033B3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spring.servlet.multipart.location=</a:t>
            </a:r>
            <a:r>
              <a:rPr lang="en-US" altLang="ko-KR" sz="1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C:</a:t>
            </a:r>
            <a:r>
              <a:rPr lang="en-US" altLang="ko-KR" sz="1800">
                <a:solidFill>
                  <a:srgbClr val="0037A6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\\</a:t>
            </a:r>
            <a:r>
              <a:rPr lang="en-US" altLang="ko-KR" sz="1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upload</a:t>
            </a:r>
            <a:br>
              <a:rPr lang="en-US" altLang="ko-KR" sz="1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spring.servlet.multipart.max-request-size=</a:t>
            </a:r>
            <a:r>
              <a:rPr lang="en-US" altLang="ko-KR" sz="1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30MB</a:t>
            </a:r>
            <a:br>
              <a:rPr lang="en-US" altLang="ko-KR" sz="1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spring.servlet.multipart.max-file-size=</a:t>
            </a:r>
            <a:r>
              <a:rPr lang="en-US" altLang="ko-KR" sz="18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10MB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74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63355-7966-424A-BD76-AF196DC9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컨트롤러와 테스트 화면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AD9B5-D8AF-4759-90CA-00220C0B8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파일 업로드를 처리하는 별도의 컨트롤러 추가 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사용자가 파일을 업로드할 수 있는 화면을 제공하는 컨트롤러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CD84F1-841C-4B90-ABF8-93F5D10EE8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89652" y="1533774"/>
            <a:ext cx="3862813" cy="20742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351052-AAD5-4F6C-ABB5-122E03A3098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87553" y="4334261"/>
            <a:ext cx="3731735" cy="171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4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560F4B-4F8F-49FA-BDFC-D32CF4D265C6}"/>
              </a:ext>
            </a:extLst>
          </p:cNvPr>
          <p:cNvSpPr txBox="1"/>
          <p:nvPr/>
        </p:nvSpPr>
        <p:spPr>
          <a:xfrm>
            <a:off x="130029" y="84885"/>
            <a:ext cx="4572000" cy="28502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@RestController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@Log4j2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UploadController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"/uploadAjax"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uploadFile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(MultipartFile[] uploadFiles){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for (MultipartFile uploadFile: uploadFiles)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실제 파일 이름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IE</a:t>
            </a:r>
            <a:r>
              <a:rPr lang="ko-KR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나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Edge</a:t>
            </a:r>
            <a:r>
              <a:rPr lang="ko-KR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는 전체 경로가 들어오므로</a:t>
            </a: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   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originalName = uploadFile.getOriginalFilename();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String fileName = originalName.substring(originalName.lastIndexOf(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800" b="1">
                <a:solidFill>
                  <a:srgbClr val="0037A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\\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"fileName: "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fileName);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//end for</a:t>
            </a: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1454C-23EB-494C-BB3B-E8FE88C9A2E4}"/>
              </a:ext>
            </a:extLst>
          </p:cNvPr>
          <p:cNvSpPr txBox="1"/>
          <p:nvPr/>
        </p:nvSpPr>
        <p:spPr>
          <a:xfrm>
            <a:off x="130029" y="3257795"/>
            <a:ext cx="4572000" cy="242707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UploadTestController</a:t>
            </a:r>
            <a:r>
              <a:rPr lang="ko-KR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클래스 </a:t>
            </a:r>
            <a:endParaRPr lang="ko-KR" altLang="ko-KR" sz="18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package org.zerock.mreview.controller;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org.springframework.stereotype.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org.springframework.web.bind.annotation.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@Controller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UploadTestController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"/uploadEx"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uploadEx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B82746F-D0F6-417F-BA0C-18CB826876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02029" y="3314500"/>
            <a:ext cx="3268331" cy="12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43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ECF514-8B94-4431-95AB-8FF7FFC068B6}"/>
              </a:ext>
            </a:extLst>
          </p:cNvPr>
          <p:cNvSpPr txBox="1"/>
          <p:nvPr/>
        </p:nvSpPr>
        <p:spPr>
          <a:xfrm>
            <a:off x="134224" y="135887"/>
            <a:ext cx="6673442" cy="597856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uploadEx.html</a:t>
            </a:r>
            <a:endParaRPr lang="ko-KR" altLang="ko-KR" sz="10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&lt;!DOCTYPE </a:t>
            </a:r>
            <a:r>
              <a:rPr lang="en-US" altLang="ko-KR" sz="1000">
                <a:solidFill>
                  <a:srgbClr val="174AD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html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&lt;html </a:t>
            </a:r>
            <a:r>
              <a:rPr lang="en-US" altLang="ko-KR" sz="1000">
                <a:solidFill>
                  <a:srgbClr val="174AD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lang</a:t>
            </a:r>
            <a:r>
              <a:rPr lang="en-US" altLang="ko-KR" sz="10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="en"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&lt;head&gt;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&lt;meta </a:t>
            </a:r>
            <a:r>
              <a:rPr lang="en-US" altLang="ko-KR" sz="1000">
                <a:solidFill>
                  <a:srgbClr val="174AD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charset</a:t>
            </a:r>
            <a:r>
              <a:rPr lang="en-US" altLang="ko-KR" sz="10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="UTF-8"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&lt;title&gt;Title&lt;/title&gt;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&lt;/head&gt;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&lt;body&gt;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&lt;input </a:t>
            </a:r>
            <a:r>
              <a:rPr lang="en-US" altLang="ko-KR" sz="1000">
                <a:solidFill>
                  <a:srgbClr val="174AD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name</a:t>
            </a:r>
            <a:r>
              <a:rPr lang="en-US" altLang="ko-KR" sz="10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="uploadFiles" </a:t>
            </a:r>
            <a:r>
              <a:rPr lang="en-US" altLang="ko-KR" sz="1000">
                <a:solidFill>
                  <a:srgbClr val="174AD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type</a:t>
            </a:r>
            <a:r>
              <a:rPr lang="en-US" altLang="ko-KR" sz="10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="file" </a:t>
            </a:r>
            <a:r>
              <a:rPr lang="en-US" altLang="ko-KR" sz="1000">
                <a:solidFill>
                  <a:srgbClr val="174AD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multiple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&lt;button </a:t>
            </a:r>
            <a:r>
              <a:rPr lang="en-US" altLang="ko-KR" sz="1000">
                <a:solidFill>
                  <a:srgbClr val="174AD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class</a:t>
            </a:r>
            <a:r>
              <a:rPr lang="en-US" altLang="ko-KR" sz="10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="uploadBtn"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&gt;Upload&lt;/button&gt;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&lt;script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</a:t>
            </a:r>
            <a:r>
              <a:rPr lang="en-US" altLang="ko-KR" sz="1000">
                <a:solidFill>
                  <a:srgbClr val="174AD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src</a:t>
            </a:r>
            <a:r>
              <a:rPr lang="en-US" altLang="ko-KR" sz="10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="https://code.jquery.com/jquery-3.5.1.min.js"</a:t>
            </a:r>
            <a:br>
              <a:rPr lang="en-US" altLang="ko-KR" sz="10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</a:t>
            </a:r>
            <a:r>
              <a:rPr lang="en-US" altLang="ko-KR" sz="1000">
                <a:solidFill>
                  <a:srgbClr val="174AD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integrity</a:t>
            </a:r>
            <a:r>
              <a:rPr lang="en-US" altLang="ko-KR" sz="10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="sha256-9/aliU8dGd2tb6OSsuzixeV4y/faTqgFtohetphbbj0="</a:t>
            </a:r>
            <a:br>
              <a:rPr lang="en-US" altLang="ko-KR" sz="10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</a:t>
            </a:r>
            <a:r>
              <a:rPr lang="en-US" altLang="ko-KR" sz="1000">
                <a:solidFill>
                  <a:srgbClr val="174AD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crossorigin</a:t>
            </a:r>
            <a:r>
              <a:rPr lang="en-US" altLang="ko-KR" sz="10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="anonymous"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&gt;&lt;/script&gt;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&lt;script&gt;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</a:t>
            </a:r>
            <a:r>
              <a:rPr lang="en-US" altLang="ko-KR" sz="10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$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</a:t>
            </a:r>
            <a:r>
              <a:rPr lang="en-US" altLang="ko-KR" sz="10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'.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uploadBtn</a:t>
            </a:r>
            <a:r>
              <a:rPr lang="en-US" altLang="ko-KR" sz="10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'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).</a:t>
            </a:r>
            <a:r>
              <a:rPr lang="en-US" altLang="ko-KR" sz="1000">
                <a:solidFill>
                  <a:srgbClr val="7A7A43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click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(function( ) {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var </a:t>
            </a:r>
            <a:r>
              <a:rPr lang="en-US" altLang="ko-KR" sz="1000">
                <a:solidFill>
                  <a:srgbClr val="248F8F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formData 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 new </a:t>
            </a:r>
            <a:r>
              <a:rPr lang="en-US" altLang="ko-KR" sz="1000">
                <a:solidFill>
                  <a:srgbClr val="830091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FormData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();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var </a:t>
            </a:r>
            <a:r>
              <a:rPr lang="en-US" altLang="ko-KR" sz="1000">
                <a:solidFill>
                  <a:srgbClr val="248F8F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inputFile 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 </a:t>
            </a:r>
            <a:r>
              <a:rPr lang="en-US" altLang="ko-KR" sz="10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$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</a:t>
            </a:r>
            <a:r>
              <a:rPr lang="en-US" altLang="ko-KR" sz="10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input</a:t>
            </a:r>
            <a:r>
              <a:rPr lang="en-US" altLang="ko-KR" sz="10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[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type</a:t>
            </a:r>
            <a:r>
              <a:rPr lang="en-US" altLang="ko-KR" sz="10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='file']"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);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var </a:t>
            </a:r>
            <a:r>
              <a:rPr lang="en-US" altLang="ko-KR" sz="1000">
                <a:solidFill>
                  <a:srgbClr val="248F8F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files 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 </a:t>
            </a:r>
            <a:r>
              <a:rPr lang="en-US" altLang="ko-KR" sz="1000">
                <a:solidFill>
                  <a:srgbClr val="248F8F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inputFile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[</a:t>
            </a:r>
            <a:r>
              <a:rPr lang="en-US" altLang="ko-KR" sz="1000">
                <a:solidFill>
                  <a:srgbClr val="1750EB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0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].</a:t>
            </a:r>
            <a:r>
              <a:rPr lang="en-US" altLang="ko-KR" sz="10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files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;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for (var </a:t>
            </a:r>
            <a:r>
              <a:rPr lang="en-US" altLang="ko-KR" sz="1000">
                <a:solidFill>
                  <a:srgbClr val="248F8F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i 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 </a:t>
            </a:r>
            <a:r>
              <a:rPr lang="en-US" altLang="ko-KR" sz="1000">
                <a:solidFill>
                  <a:srgbClr val="1750EB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0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; </a:t>
            </a:r>
            <a:r>
              <a:rPr lang="en-US" altLang="ko-KR" sz="1000">
                <a:solidFill>
                  <a:srgbClr val="248F8F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i 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&lt; </a:t>
            </a:r>
            <a:r>
              <a:rPr lang="en-US" altLang="ko-KR" sz="1000">
                <a:solidFill>
                  <a:srgbClr val="248F8F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files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</a:t>
            </a:r>
            <a:r>
              <a:rPr lang="en-US" altLang="ko-KR" sz="10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length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; </a:t>
            </a:r>
            <a:r>
              <a:rPr lang="en-US" altLang="ko-KR" sz="1000">
                <a:solidFill>
                  <a:srgbClr val="248F8F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i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++) {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</a:t>
            </a:r>
            <a:r>
              <a:rPr lang="en-US" altLang="ko-KR" sz="1000">
                <a:solidFill>
                  <a:srgbClr val="830091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console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</a:t>
            </a:r>
            <a:r>
              <a:rPr lang="en-US" altLang="ko-KR" sz="1000">
                <a:solidFill>
                  <a:srgbClr val="7A7A43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log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</a:t>
            </a:r>
            <a:r>
              <a:rPr lang="en-US" altLang="ko-KR" sz="1000">
                <a:solidFill>
                  <a:srgbClr val="248F8F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files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[</a:t>
            </a:r>
            <a:r>
              <a:rPr lang="en-US" altLang="ko-KR" sz="1000">
                <a:solidFill>
                  <a:srgbClr val="248F8F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i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]);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</a:t>
            </a:r>
            <a:r>
              <a:rPr lang="en-US" altLang="ko-KR" sz="1000">
                <a:solidFill>
                  <a:srgbClr val="248F8F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formData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</a:t>
            </a:r>
            <a:r>
              <a:rPr lang="en-US" altLang="ko-KR" sz="1000">
                <a:solidFill>
                  <a:srgbClr val="7A7A43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append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</a:t>
            </a:r>
            <a:r>
              <a:rPr lang="en-US" altLang="ko-KR" sz="10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"uploadFiles"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, </a:t>
            </a:r>
            <a:r>
              <a:rPr lang="en-US" altLang="ko-KR" sz="1000">
                <a:solidFill>
                  <a:srgbClr val="248F8F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files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[</a:t>
            </a:r>
            <a:r>
              <a:rPr lang="en-US" altLang="ko-KR" sz="1000">
                <a:solidFill>
                  <a:srgbClr val="248F8F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i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]);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}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});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&lt;/script&gt;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&lt;/body&gt;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&lt;/html&gt;</a:t>
            </a:r>
            <a:endParaRPr lang="ko-KR" altLang="en-US" sz="10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65260B-4CD0-4241-AB8C-F105420292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15597" y="3198911"/>
            <a:ext cx="5018678" cy="274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9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F4664-8F3F-4ECA-A9FE-CC53E9DC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Ajax </a:t>
            </a:r>
            <a:r>
              <a:rPr lang="ko-KR" altLang="en-US"/>
              <a:t>업로드 처리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81F1B-69F7-4430-A84B-FC01069FBF3C}"/>
              </a:ext>
            </a:extLst>
          </p:cNvPr>
          <p:cNvSpPr txBox="1"/>
          <p:nvPr/>
        </p:nvSpPr>
        <p:spPr>
          <a:xfrm>
            <a:off x="239086" y="1039091"/>
            <a:ext cx="4572000" cy="612039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uploadEx.html</a:t>
            </a:r>
            <a:r>
              <a:rPr lang="ko-KR" altLang="ko-KR" sz="12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일부</a:t>
            </a:r>
            <a:endParaRPr lang="ko-KR" altLang="ko-KR" sz="12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'.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uploadBtn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(function( )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var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formData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altLang="ko-KR" sz="800" b="1">
                <a:solidFill>
                  <a:srgbClr val="83009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FormData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var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inputFile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='file']"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var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files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for (var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++)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>
                <a:solidFill>
                  <a:srgbClr val="83009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formData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"uploadFiles"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실제 업로드 부분</a:t>
            </a: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//upload ajax</a:t>
            </a: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'/uploadAjax'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processData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false,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false,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formData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dataType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'json'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function(result){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800" b="1">
                <a:solidFill>
                  <a:srgbClr val="83009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나중에 화면 처리</a:t>
            </a: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   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function(jqXHR, textStatus, errorThrown){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800" b="1">
                <a:solidFill>
                  <a:srgbClr val="83009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(textStatus);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}); 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//$.ajax</a:t>
            </a: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ko-KR" altLang="ko-KR" sz="8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97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19050">
          <a:solidFill>
            <a:schemeClr val="accent4"/>
          </a:solidFill>
        </a:ln>
      </a:spPr>
      <a:bodyPr wrap="square">
        <a:spAutoFit/>
      </a:bodyPr>
      <a:lstStyle>
        <a:defPPr algn="l">
          <a:defRPr sz="1100">
            <a:effectLst/>
            <a:latin typeface="맑은 고딕" panose="020B0503020000020004" pitchFamily="50" charset="-127"/>
            <a:ea typeface="나눔명조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916</TotalTime>
  <Words>2729</Words>
  <Application>Microsoft Office PowerPoint</Application>
  <PresentationFormat>화면 슬라이드 쇼(4:3)</PresentationFormat>
  <Paragraphs>98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나눔고딕</vt:lpstr>
      <vt:lpstr>나눔고딕 ExtraBold</vt:lpstr>
      <vt:lpstr>나눔고딕코딩</vt:lpstr>
      <vt:lpstr>나눔바른고딕</vt:lpstr>
      <vt:lpstr>맑은 고딕</vt:lpstr>
      <vt:lpstr>Arial</vt:lpstr>
      <vt:lpstr>Calibri</vt:lpstr>
      <vt:lpstr>Calibri Light</vt:lpstr>
      <vt:lpstr>Consolas</vt:lpstr>
      <vt:lpstr>Wingdings</vt:lpstr>
      <vt:lpstr>Office Theme</vt:lpstr>
      <vt:lpstr>코드로 배우는  스프링 부트 웹 프로젝트 </vt:lpstr>
      <vt:lpstr>시작하기에 앞서 </vt:lpstr>
      <vt:lpstr>학습목표</vt:lpstr>
      <vt:lpstr>8. 파일 업로드의 처리 </vt:lpstr>
      <vt:lpstr>8.1 파일 업로드를 위한 설정</vt:lpstr>
      <vt:lpstr>컨트롤러와 테스트 화면 </vt:lpstr>
      <vt:lpstr>PowerPoint 프레젠테이션</vt:lpstr>
      <vt:lpstr>PowerPoint 프레젠테이션</vt:lpstr>
      <vt:lpstr>Ajax 업로드 처리 </vt:lpstr>
      <vt:lpstr>업로드된 파일의 저장 </vt:lpstr>
      <vt:lpstr>업로드 관련 문제 해결</vt:lpstr>
      <vt:lpstr>PowerPoint 프레젠테이션</vt:lpstr>
      <vt:lpstr>업로드 결과 반환과 화면 처리 </vt:lpstr>
      <vt:lpstr>ResponseEntity 반환</vt:lpstr>
      <vt:lpstr>업로드 이미지 출력하기 </vt:lpstr>
      <vt:lpstr>PowerPoint 프레젠테이션</vt:lpstr>
      <vt:lpstr>섬네일 이미지 생성과 화면 처리 </vt:lpstr>
      <vt:lpstr>브라우저에서 섬네일 처리 </vt:lpstr>
      <vt:lpstr>업로드 파일 삭제 </vt:lpstr>
      <vt:lpstr>브라우저에서 파일 삭제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 스프링 웹 프로젝트 </dc:title>
  <dc:creator>Kang Wallter</dc:creator>
  <cp:lastModifiedBy>Kang Wallter</cp:lastModifiedBy>
  <cp:revision>3</cp:revision>
  <dcterms:created xsi:type="dcterms:W3CDTF">2020-10-31T06:58:09Z</dcterms:created>
  <dcterms:modified xsi:type="dcterms:W3CDTF">2020-11-04T17:52:13Z</dcterms:modified>
</cp:coreProperties>
</file>