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0"/>
  </p:notesMasterIdLst>
  <p:sldIdLst>
    <p:sldId id="256" r:id="rId2"/>
    <p:sldId id="258" r:id="rId3"/>
    <p:sldId id="268" r:id="rId4"/>
    <p:sldId id="259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25122F-B169-497E-B14E-D4DCE6952AE5}" v="304" dt="2020-11-05T15:52:10.9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3225122F-B169-497E-B14E-D4DCE6952AE5}"/>
    <pc:docChg chg="undo custSel addSld delSld modSld">
      <pc:chgData name="Kang Wallter" userId="d5c269cbe9dbe8bc" providerId="LiveId" clId="{3225122F-B169-497E-B14E-D4DCE6952AE5}" dt="2020-11-05T15:52:10.944" v="4204" actId="20577"/>
      <pc:docMkLst>
        <pc:docMk/>
      </pc:docMkLst>
      <pc:sldChg chg="delSp modSp mod">
        <pc:chgData name="Kang Wallter" userId="d5c269cbe9dbe8bc" providerId="LiveId" clId="{3225122F-B169-497E-B14E-D4DCE6952AE5}" dt="2020-11-05T07:14:44.860" v="361" actId="404"/>
        <pc:sldMkLst>
          <pc:docMk/>
          <pc:sldMk cId="2892482948" sldId="259"/>
        </pc:sldMkLst>
        <pc:spChg chg="mod">
          <ac:chgData name="Kang Wallter" userId="d5c269cbe9dbe8bc" providerId="LiveId" clId="{3225122F-B169-497E-B14E-D4DCE6952AE5}" dt="2020-11-05T07:12:38.784" v="50" actId="20577"/>
          <ac:spMkLst>
            <pc:docMk/>
            <pc:sldMk cId="2892482948" sldId="259"/>
            <ac:spMk id="2" creationId="{170E7A63-16BC-4647-8E94-AC2F4883C2F5}"/>
          </ac:spMkLst>
        </pc:spChg>
        <pc:spChg chg="mod">
          <ac:chgData name="Kang Wallter" userId="d5c269cbe9dbe8bc" providerId="LiveId" clId="{3225122F-B169-497E-B14E-D4DCE6952AE5}" dt="2020-11-05T07:14:44.860" v="361" actId="404"/>
          <ac:spMkLst>
            <pc:docMk/>
            <pc:sldMk cId="2892482948" sldId="259"/>
            <ac:spMk id="3" creationId="{AA923929-DB29-4318-8BF9-38C9FE770293}"/>
          </ac:spMkLst>
        </pc:spChg>
        <pc:spChg chg="del">
          <ac:chgData name="Kang Wallter" userId="d5c269cbe9dbe8bc" providerId="LiveId" clId="{3225122F-B169-497E-B14E-D4DCE6952AE5}" dt="2020-11-05T07:12:47.819" v="52" actId="478"/>
          <ac:spMkLst>
            <pc:docMk/>
            <pc:sldMk cId="2892482948" sldId="259"/>
            <ac:spMk id="5" creationId="{95346BA1-070C-43EF-A6F2-068C78827748}"/>
          </ac:spMkLst>
        </pc:spChg>
        <pc:spChg chg="del">
          <ac:chgData name="Kang Wallter" userId="d5c269cbe9dbe8bc" providerId="LiveId" clId="{3225122F-B169-497E-B14E-D4DCE6952AE5}" dt="2020-11-05T07:12:47.819" v="52" actId="478"/>
          <ac:spMkLst>
            <pc:docMk/>
            <pc:sldMk cId="2892482948" sldId="259"/>
            <ac:spMk id="7" creationId="{28F6DFC3-1951-416E-BB83-BBAFDA1482E8}"/>
          </ac:spMkLst>
        </pc:spChg>
        <pc:spChg chg="del">
          <ac:chgData name="Kang Wallter" userId="d5c269cbe9dbe8bc" providerId="LiveId" clId="{3225122F-B169-497E-B14E-D4DCE6952AE5}" dt="2020-11-05T07:12:47.819" v="52" actId="478"/>
          <ac:spMkLst>
            <pc:docMk/>
            <pc:sldMk cId="2892482948" sldId="259"/>
            <ac:spMk id="9" creationId="{D2CB8DE3-96B7-4EBC-8D32-535A3E67CA7B}"/>
          </ac:spMkLst>
        </pc:spChg>
        <pc:spChg chg="del">
          <ac:chgData name="Kang Wallter" userId="d5c269cbe9dbe8bc" providerId="LiveId" clId="{3225122F-B169-497E-B14E-D4DCE6952AE5}" dt="2020-11-05T07:12:47.819" v="52" actId="478"/>
          <ac:spMkLst>
            <pc:docMk/>
            <pc:sldMk cId="2892482948" sldId="259"/>
            <ac:spMk id="11" creationId="{47748AA7-C25E-4338-AF60-632D46308535}"/>
          </ac:spMkLst>
        </pc:spChg>
        <pc:picChg chg="del">
          <ac:chgData name="Kang Wallter" userId="d5c269cbe9dbe8bc" providerId="LiveId" clId="{3225122F-B169-497E-B14E-D4DCE6952AE5}" dt="2020-11-05T07:12:46.672" v="51" actId="478"/>
          <ac:picMkLst>
            <pc:docMk/>
            <pc:sldMk cId="2892482948" sldId="259"/>
            <ac:picMk id="4" creationId="{684BEABE-AB17-4732-918D-4C20F6FCF278}"/>
          </ac:picMkLst>
        </pc:picChg>
      </pc:sldChg>
      <pc:sldChg chg="addSp modSp new mod">
        <pc:chgData name="Kang Wallter" userId="d5c269cbe9dbe8bc" providerId="LiveId" clId="{3225122F-B169-497E-B14E-D4DCE6952AE5}" dt="2020-11-05T07:17:12.221" v="582" actId="1076"/>
        <pc:sldMkLst>
          <pc:docMk/>
          <pc:sldMk cId="3031334050" sldId="269"/>
        </pc:sldMkLst>
        <pc:spChg chg="mod">
          <ac:chgData name="Kang Wallter" userId="d5c269cbe9dbe8bc" providerId="LiveId" clId="{3225122F-B169-497E-B14E-D4DCE6952AE5}" dt="2020-11-05T07:15:00.369" v="397" actId="20577"/>
          <ac:spMkLst>
            <pc:docMk/>
            <pc:sldMk cId="3031334050" sldId="269"/>
            <ac:spMk id="2" creationId="{22150A8E-DB88-45AB-8708-87EDE4E8F4CB}"/>
          </ac:spMkLst>
        </pc:spChg>
        <pc:spChg chg="mod">
          <ac:chgData name="Kang Wallter" userId="d5c269cbe9dbe8bc" providerId="LiveId" clId="{3225122F-B169-497E-B14E-D4DCE6952AE5}" dt="2020-11-05T07:17:10.033" v="581" actId="1076"/>
          <ac:spMkLst>
            <pc:docMk/>
            <pc:sldMk cId="3031334050" sldId="269"/>
            <ac:spMk id="3" creationId="{4C00D4ED-AF2E-40E8-88EE-481E8FE4BDC8}"/>
          </ac:spMkLst>
        </pc:spChg>
        <pc:spChg chg="add mod">
          <ac:chgData name="Kang Wallter" userId="d5c269cbe9dbe8bc" providerId="LiveId" clId="{3225122F-B169-497E-B14E-D4DCE6952AE5}" dt="2020-11-05T07:17:12.221" v="582" actId="1076"/>
          <ac:spMkLst>
            <pc:docMk/>
            <pc:sldMk cId="3031334050" sldId="269"/>
            <ac:spMk id="6" creationId="{31991B33-1F10-40D2-910B-5A38AD0A774E}"/>
          </ac:spMkLst>
        </pc:spChg>
        <pc:picChg chg="add mod">
          <ac:chgData name="Kang Wallter" userId="d5c269cbe9dbe8bc" providerId="LiveId" clId="{3225122F-B169-497E-B14E-D4DCE6952AE5}" dt="2020-11-05T07:16:28.168" v="537" actId="1076"/>
          <ac:picMkLst>
            <pc:docMk/>
            <pc:sldMk cId="3031334050" sldId="269"/>
            <ac:picMk id="4" creationId="{F80E9800-4849-48B4-8EFB-8E9E96779EE9}"/>
          </ac:picMkLst>
        </pc:picChg>
      </pc:sldChg>
      <pc:sldChg chg="del">
        <pc:chgData name="Kang Wallter" userId="d5c269cbe9dbe8bc" providerId="LiveId" clId="{3225122F-B169-497E-B14E-D4DCE6952AE5}" dt="2020-11-05T07:12:09.845" v="0" actId="47"/>
        <pc:sldMkLst>
          <pc:docMk/>
          <pc:sldMk cId="3222451583" sldId="269"/>
        </pc:sldMkLst>
      </pc:sldChg>
      <pc:sldChg chg="addSp delSp modSp new mod">
        <pc:chgData name="Kang Wallter" userId="d5c269cbe9dbe8bc" providerId="LiveId" clId="{3225122F-B169-497E-B14E-D4DCE6952AE5}" dt="2020-11-05T07:17:50.571" v="590" actId="14100"/>
        <pc:sldMkLst>
          <pc:docMk/>
          <pc:sldMk cId="98305890" sldId="270"/>
        </pc:sldMkLst>
        <pc:spChg chg="del">
          <ac:chgData name="Kang Wallter" userId="d5c269cbe9dbe8bc" providerId="LiveId" clId="{3225122F-B169-497E-B14E-D4DCE6952AE5}" dt="2020-11-05T07:17:30.073" v="584" actId="478"/>
          <ac:spMkLst>
            <pc:docMk/>
            <pc:sldMk cId="98305890" sldId="270"/>
            <ac:spMk id="2" creationId="{3029A6E8-7C59-4F06-A18C-502E0D03A825}"/>
          </ac:spMkLst>
        </pc:spChg>
        <pc:spChg chg="del">
          <ac:chgData name="Kang Wallter" userId="d5c269cbe9dbe8bc" providerId="LiveId" clId="{3225122F-B169-497E-B14E-D4DCE6952AE5}" dt="2020-11-05T07:17:30.073" v="584" actId="478"/>
          <ac:spMkLst>
            <pc:docMk/>
            <pc:sldMk cId="98305890" sldId="270"/>
            <ac:spMk id="3" creationId="{5E51BF1C-E27B-43CD-B3DD-870BE6CB3C0B}"/>
          </ac:spMkLst>
        </pc:spChg>
        <pc:spChg chg="add mod">
          <ac:chgData name="Kang Wallter" userId="d5c269cbe9dbe8bc" providerId="LiveId" clId="{3225122F-B169-497E-B14E-D4DCE6952AE5}" dt="2020-11-05T07:17:47.100" v="588" actId="1076"/>
          <ac:spMkLst>
            <pc:docMk/>
            <pc:sldMk cId="98305890" sldId="270"/>
            <ac:spMk id="6" creationId="{1F18E72B-74F5-478B-A184-B39A82B6835C}"/>
          </ac:spMkLst>
        </pc:spChg>
        <pc:picChg chg="add mod">
          <ac:chgData name="Kang Wallter" userId="d5c269cbe9dbe8bc" providerId="LiveId" clId="{3225122F-B169-497E-B14E-D4DCE6952AE5}" dt="2020-11-05T07:17:50.571" v="590" actId="14100"/>
          <ac:picMkLst>
            <pc:docMk/>
            <pc:sldMk cId="98305890" sldId="270"/>
            <ac:picMk id="4" creationId="{941B4230-2C1B-4C0B-A753-CCEED5C6307F}"/>
          </ac:picMkLst>
        </pc:picChg>
      </pc:sldChg>
      <pc:sldChg chg="del">
        <pc:chgData name="Kang Wallter" userId="d5c269cbe9dbe8bc" providerId="LiveId" clId="{3225122F-B169-497E-B14E-D4DCE6952AE5}" dt="2020-11-05T07:12:09.845" v="0" actId="47"/>
        <pc:sldMkLst>
          <pc:docMk/>
          <pc:sldMk cId="1570906164" sldId="270"/>
        </pc:sldMkLst>
      </pc:sldChg>
      <pc:sldChg chg="del">
        <pc:chgData name="Kang Wallter" userId="d5c269cbe9dbe8bc" providerId="LiveId" clId="{3225122F-B169-497E-B14E-D4DCE6952AE5}" dt="2020-11-05T07:12:09.845" v="0" actId="47"/>
        <pc:sldMkLst>
          <pc:docMk/>
          <pc:sldMk cId="3486145741" sldId="271"/>
        </pc:sldMkLst>
      </pc:sldChg>
      <pc:sldChg chg="addSp delSp modSp new mod">
        <pc:chgData name="Kang Wallter" userId="d5c269cbe9dbe8bc" providerId="LiveId" clId="{3225122F-B169-497E-B14E-D4DCE6952AE5}" dt="2020-11-05T07:23:40.765" v="701" actId="1076"/>
        <pc:sldMkLst>
          <pc:docMk/>
          <pc:sldMk cId="3488422961" sldId="271"/>
        </pc:sldMkLst>
        <pc:spChg chg="mod">
          <ac:chgData name="Kang Wallter" userId="d5c269cbe9dbe8bc" providerId="LiveId" clId="{3225122F-B169-497E-B14E-D4DCE6952AE5}" dt="2020-11-05T07:18:47.034" v="684" actId="27636"/>
          <ac:spMkLst>
            <pc:docMk/>
            <pc:sldMk cId="3488422961" sldId="271"/>
            <ac:spMk id="2" creationId="{8E70733E-4F49-409D-8CA0-A5A19B7E1BE5}"/>
          </ac:spMkLst>
        </pc:spChg>
        <pc:spChg chg="del">
          <ac:chgData name="Kang Wallter" userId="d5c269cbe9dbe8bc" providerId="LiveId" clId="{3225122F-B169-497E-B14E-D4DCE6952AE5}" dt="2020-11-05T07:22:51.887" v="685" actId="478"/>
          <ac:spMkLst>
            <pc:docMk/>
            <pc:sldMk cId="3488422961" sldId="271"/>
            <ac:spMk id="3" creationId="{DBED3427-4688-4217-99E5-5D30FE5459A9}"/>
          </ac:spMkLst>
        </pc:spChg>
        <pc:spChg chg="add mod">
          <ac:chgData name="Kang Wallter" userId="d5c269cbe9dbe8bc" providerId="LiveId" clId="{3225122F-B169-497E-B14E-D4DCE6952AE5}" dt="2020-11-05T07:23:37.482" v="700" actId="14100"/>
          <ac:spMkLst>
            <pc:docMk/>
            <pc:sldMk cId="3488422961" sldId="271"/>
            <ac:spMk id="5" creationId="{154CB1C3-99BA-416B-ACAD-AA6A34B2C7D1}"/>
          </ac:spMkLst>
        </pc:spChg>
        <pc:spChg chg="add mod">
          <ac:chgData name="Kang Wallter" userId="d5c269cbe9dbe8bc" providerId="LiveId" clId="{3225122F-B169-497E-B14E-D4DCE6952AE5}" dt="2020-11-05T07:23:40.765" v="701" actId="1076"/>
          <ac:spMkLst>
            <pc:docMk/>
            <pc:sldMk cId="3488422961" sldId="271"/>
            <ac:spMk id="7" creationId="{7CA2A435-D1DD-41DB-AD52-5F1F4BD2F3F8}"/>
          </ac:spMkLst>
        </pc:spChg>
      </pc:sldChg>
      <pc:sldChg chg="del">
        <pc:chgData name="Kang Wallter" userId="d5c269cbe9dbe8bc" providerId="LiveId" clId="{3225122F-B169-497E-B14E-D4DCE6952AE5}" dt="2020-11-05T07:12:09.845" v="0" actId="47"/>
        <pc:sldMkLst>
          <pc:docMk/>
          <pc:sldMk cId="1428828149" sldId="272"/>
        </pc:sldMkLst>
      </pc:sldChg>
      <pc:sldChg chg="addSp delSp modSp new mod">
        <pc:chgData name="Kang Wallter" userId="d5c269cbe9dbe8bc" providerId="LiveId" clId="{3225122F-B169-497E-B14E-D4DCE6952AE5}" dt="2020-11-05T07:27:27.938" v="967" actId="21"/>
        <pc:sldMkLst>
          <pc:docMk/>
          <pc:sldMk cId="4263318839" sldId="272"/>
        </pc:sldMkLst>
        <pc:spChg chg="mod">
          <ac:chgData name="Kang Wallter" userId="d5c269cbe9dbe8bc" providerId="LiveId" clId="{3225122F-B169-497E-B14E-D4DCE6952AE5}" dt="2020-11-05T07:24:25.739" v="732" actId="20577"/>
          <ac:spMkLst>
            <pc:docMk/>
            <pc:sldMk cId="4263318839" sldId="272"/>
            <ac:spMk id="2" creationId="{16C29E62-5D47-4384-84EE-BEEEA4E0E282}"/>
          </ac:spMkLst>
        </pc:spChg>
        <pc:spChg chg="del mod">
          <ac:chgData name="Kang Wallter" userId="d5c269cbe9dbe8bc" providerId="LiveId" clId="{3225122F-B169-497E-B14E-D4DCE6952AE5}" dt="2020-11-05T07:24:42.058" v="736" actId="478"/>
          <ac:spMkLst>
            <pc:docMk/>
            <pc:sldMk cId="4263318839" sldId="272"/>
            <ac:spMk id="3" creationId="{AFD5A8D9-8E6D-43D4-837D-2CA09D67EB27}"/>
          </ac:spMkLst>
        </pc:spChg>
        <pc:spChg chg="add mod">
          <ac:chgData name="Kang Wallter" userId="d5c269cbe9dbe8bc" providerId="LiveId" clId="{3225122F-B169-497E-B14E-D4DCE6952AE5}" dt="2020-11-05T07:25:40.417" v="763" actId="14100"/>
          <ac:spMkLst>
            <pc:docMk/>
            <pc:sldMk cId="4263318839" sldId="272"/>
            <ac:spMk id="5" creationId="{1882C9C3-0FF1-437F-A52F-076801842B3C}"/>
          </ac:spMkLst>
        </pc:spChg>
        <pc:spChg chg="add mod">
          <ac:chgData name="Kang Wallter" userId="d5c269cbe9dbe8bc" providerId="LiveId" clId="{3225122F-B169-497E-B14E-D4DCE6952AE5}" dt="2020-11-05T07:25:37.678" v="762" actId="1076"/>
          <ac:spMkLst>
            <pc:docMk/>
            <pc:sldMk cId="4263318839" sldId="272"/>
            <ac:spMk id="7" creationId="{D6F9C14F-7261-4531-8BF9-277FD92C3727}"/>
          </ac:spMkLst>
        </pc:spChg>
        <pc:spChg chg="add mod">
          <ac:chgData name="Kang Wallter" userId="d5c269cbe9dbe8bc" providerId="LiveId" clId="{3225122F-B169-497E-B14E-D4DCE6952AE5}" dt="2020-11-05T07:25:02.723" v="753" actId="1076"/>
          <ac:spMkLst>
            <pc:docMk/>
            <pc:sldMk cId="4263318839" sldId="272"/>
            <ac:spMk id="8" creationId="{930A05C9-FD4F-4401-ADE8-A35C6B6E05AB}"/>
          </ac:spMkLst>
        </pc:spChg>
        <pc:spChg chg="add mod">
          <ac:chgData name="Kang Wallter" userId="d5c269cbe9dbe8bc" providerId="LiveId" clId="{3225122F-B169-497E-B14E-D4DCE6952AE5}" dt="2020-11-05T07:25:37.678" v="762" actId="1076"/>
          <ac:spMkLst>
            <pc:docMk/>
            <pc:sldMk cId="4263318839" sldId="272"/>
            <ac:spMk id="10" creationId="{12E06459-03EF-4A6A-B36A-737D2F20F28C}"/>
          </ac:spMkLst>
        </pc:spChg>
        <pc:spChg chg="add del mod">
          <ac:chgData name="Kang Wallter" userId="d5c269cbe9dbe8bc" providerId="LiveId" clId="{3225122F-B169-497E-B14E-D4DCE6952AE5}" dt="2020-11-05T07:27:27.938" v="967" actId="21"/>
          <ac:spMkLst>
            <pc:docMk/>
            <pc:sldMk cId="4263318839" sldId="272"/>
            <ac:spMk id="11" creationId="{5EACF63A-0F98-490C-B376-02FE998DB2D0}"/>
          </ac:spMkLst>
        </pc:spChg>
      </pc:sldChg>
      <pc:sldChg chg="del">
        <pc:chgData name="Kang Wallter" userId="d5c269cbe9dbe8bc" providerId="LiveId" clId="{3225122F-B169-497E-B14E-D4DCE6952AE5}" dt="2020-11-05T07:12:09.845" v="0" actId="47"/>
        <pc:sldMkLst>
          <pc:docMk/>
          <pc:sldMk cId="2016441429" sldId="273"/>
        </pc:sldMkLst>
      </pc:sldChg>
      <pc:sldChg chg="addSp delSp modSp new mod">
        <pc:chgData name="Kang Wallter" userId="d5c269cbe9dbe8bc" providerId="LiveId" clId="{3225122F-B169-497E-B14E-D4DCE6952AE5}" dt="2020-11-05T07:27:34.173" v="969" actId="1076"/>
        <pc:sldMkLst>
          <pc:docMk/>
          <pc:sldMk cId="4169780061" sldId="273"/>
        </pc:sldMkLst>
        <pc:spChg chg="del">
          <ac:chgData name="Kang Wallter" userId="d5c269cbe9dbe8bc" providerId="LiveId" clId="{3225122F-B169-497E-B14E-D4DCE6952AE5}" dt="2020-11-05T07:27:11.441" v="961" actId="478"/>
          <ac:spMkLst>
            <pc:docMk/>
            <pc:sldMk cId="4169780061" sldId="273"/>
            <ac:spMk id="2" creationId="{43CB6549-5313-4E70-93AE-7EA749FB43EE}"/>
          </ac:spMkLst>
        </pc:spChg>
        <pc:spChg chg="del">
          <ac:chgData name="Kang Wallter" userId="d5c269cbe9dbe8bc" providerId="LiveId" clId="{3225122F-B169-497E-B14E-D4DCE6952AE5}" dt="2020-11-05T07:27:11.441" v="961" actId="478"/>
          <ac:spMkLst>
            <pc:docMk/>
            <pc:sldMk cId="4169780061" sldId="273"/>
            <ac:spMk id="3" creationId="{1C393A63-0BCE-4DFB-ABCA-5E5DCA8B4B22}"/>
          </ac:spMkLst>
        </pc:spChg>
        <pc:spChg chg="add mod">
          <ac:chgData name="Kang Wallter" userId="d5c269cbe9dbe8bc" providerId="LiveId" clId="{3225122F-B169-497E-B14E-D4DCE6952AE5}" dt="2020-11-05T07:27:24.936" v="966" actId="1076"/>
          <ac:spMkLst>
            <pc:docMk/>
            <pc:sldMk cId="4169780061" sldId="273"/>
            <ac:spMk id="5" creationId="{AFD3AD1D-8EC0-41A4-9D48-DF3F206849CD}"/>
          </ac:spMkLst>
        </pc:spChg>
        <pc:spChg chg="add mod">
          <ac:chgData name="Kang Wallter" userId="d5c269cbe9dbe8bc" providerId="LiveId" clId="{3225122F-B169-497E-B14E-D4DCE6952AE5}" dt="2020-11-05T07:27:34.173" v="969" actId="1076"/>
          <ac:spMkLst>
            <pc:docMk/>
            <pc:sldMk cId="4169780061" sldId="273"/>
            <ac:spMk id="7" creationId="{03E986F8-AE9E-4CD6-AC69-948A07523A41}"/>
          </ac:spMkLst>
        </pc:spChg>
      </pc:sldChg>
      <pc:sldChg chg="addSp delSp modSp new mod">
        <pc:chgData name="Kang Wallter" userId="d5c269cbe9dbe8bc" providerId="LiveId" clId="{3225122F-B169-497E-B14E-D4DCE6952AE5}" dt="2020-11-05T07:28:52.199" v="1122" actId="20577"/>
        <pc:sldMkLst>
          <pc:docMk/>
          <pc:sldMk cId="1591188853" sldId="274"/>
        </pc:sldMkLst>
        <pc:spChg chg="del mod">
          <ac:chgData name="Kang Wallter" userId="d5c269cbe9dbe8bc" providerId="LiveId" clId="{3225122F-B169-497E-B14E-D4DCE6952AE5}" dt="2020-11-05T07:27:52.419" v="977" actId="478"/>
          <ac:spMkLst>
            <pc:docMk/>
            <pc:sldMk cId="1591188853" sldId="274"/>
            <ac:spMk id="2" creationId="{63020C5F-75D7-40BF-99B3-34D5F40EFF66}"/>
          </ac:spMkLst>
        </pc:spChg>
        <pc:spChg chg="del">
          <ac:chgData name="Kang Wallter" userId="d5c269cbe9dbe8bc" providerId="LiveId" clId="{3225122F-B169-497E-B14E-D4DCE6952AE5}" dt="2020-11-05T07:27:52.419" v="977" actId="478"/>
          <ac:spMkLst>
            <pc:docMk/>
            <pc:sldMk cId="1591188853" sldId="274"/>
            <ac:spMk id="3" creationId="{726EEF4F-67F0-47B7-BDF1-896A1438EC6F}"/>
          </ac:spMkLst>
        </pc:spChg>
        <pc:spChg chg="add mod">
          <ac:chgData name="Kang Wallter" userId="d5c269cbe9dbe8bc" providerId="LiveId" clId="{3225122F-B169-497E-B14E-D4DCE6952AE5}" dt="2020-11-05T07:28:10.572" v="981" actId="14100"/>
          <ac:spMkLst>
            <pc:docMk/>
            <pc:sldMk cId="1591188853" sldId="274"/>
            <ac:spMk id="5" creationId="{C6CF451E-6186-48FF-861F-09AE3BFBC74F}"/>
          </ac:spMkLst>
        </pc:spChg>
        <pc:spChg chg="add mod">
          <ac:chgData name="Kang Wallter" userId="d5c269cbe9dbe8bc" providerId="LiveId" clId="{3225122F-B169-497E-B14E-D4DCE6952AE5}" dt="2020-11-05T07:28:52.199" v="1122" actId="20577"/>
          <ac:spMkLst>
            <pc:docMk/>
            <pc:sldMk cId="1591188853" sldId="274"/>
            <ac:spMk id="6" creationId="{694FA37D-AF42-46E8-8CCC-5DAA35798E91}"/>
          </ac:spMkLst>
        </pc:spChg>
      </pc:sldChg>
      <pc:sldChg chg="del">
        <pc:chgData name="Kang Wallter" userId="d5c269cbe9dbe8bc" providerId="LiveId" clId="{3225122F-B169-497E-B14E-D4DCE6952AE5}" dt="2020-11-05T07:12:09.845" v="0" actId="47"/>
        <pc:sldMkLst>
          <pc:docMk/>
          <pc:sldMk cId="3645808818" sldId="274"/>
        </pc:sldMkLst>
      </pc:sldChg>
      <pc:sldChg chg="del">
        <pc:chgData name="Kang Wallter" userId="d5c269cbe9dbe8bc" providerId="LiveId" clId="{3225122F-B169-497E-B14E-D4DCE6952AE5}" dt="2020-11-05T07:12:09.845" v="0" actId="47"/>
        <pc:sldMkLst>
          <pc:docMk/>
          <pc:sldMk cId="2099675346" sldId="275"/>
        </pc:sldMkLst>
      </pc:sldChg>
      <pc:sldChg chg="addSp modSp new mod">
        <pc:chgData name="Kang Wallter" userId="d5c269cbe9dbe8bc" providerId="LiveId" clId="{3225122F-B169-497E-B14E-D4DCE6952AE5}" dt="2020-11-05T07:31:46" v="1460" actId="404"/>
        <pc:sldMkLst>
          <pc:docMk/>
          <pc:sldMk cId="4159986643" sldId="275"/>
        </pc:sldMkLst>
        <pc:spChg chg="mod">
          <ac:chgData name="Kang Wallter" userId="d5c269cbe9dbe8bc" providerId="LiveId" clId="{3225122F-B169-497E-B14E-D4DCE6952AE5}" dt="2020-11-05T07:29:14.877" v="1178" actId="20577"/>
          <ac:spMkLst>
            <pc:docMk/>
            <pc:sldMk cId="4159986643" sldId="275"/>
            <ac:spMk id="2" creationId="{DD28CC6E-8F88-46E0-894D-EA2484BFFEFB}"/>
          </ac:spMkLst>
        </pc:spChg>
        <pc:spChg chg="mod">
          <ac:chgData name="Kang Wallter" userId="d5c269cbe9dbe8bc" providerId="LiveId" clId="{3225122F-B169-497E-B14E-D4DCE6952AE5}" dt="2020-11-05T07:31:15.005" v="1451" actId="20577"/>
          <ac:spMkLst>
            <pc:docMk/>
            <pc:sldMk cId="4159986643" sldId="275"/>
            <ac:spMk id="3" creationId="{CF380E12-DB35-4822-93DB-7E147F4C47BB}"/>
          </ac:spMkLst>
        </pc:spChg>
        <pc:spChg chg="add mod">
          <ac:chgData name="Kang Wallter" userId="d5c269cbe9dbe8bc" providerId="LiveId" clId="{3225122F-B169-497E-B14E-D4DCE6952AE5}" dt="2020-11-05T07:31:46" v="1460" actId="404"/>
          <ac:spMkLst>
            <pc:docMk/>
            <pc:sldMk cId="4159986643" sldId="275"/>
            <ac:spMk id="5" creationId="{27877702-26C8-416A-B114-41E379D11FC0}"/>
          </ac:spMkLst>
        </pc:spChg>
      </pc:sldChg>
      <pc:sldChg chg="addSp modSp new mod">
        <pc:chgData name="Kang Wallter" userId="d5c269cbe9dbe8bc" providerId="LiveId" clId="{3225122F-B169-497E-B14E-D4DCE6952AE5}" dt="2020-11-05T07:33:58.759" v="1645" actId="1076"/>
        <pc:sldMkLst>
          <pc:docMk/>
          <pc:sldMk cId="529279483" sldId="276"/>
        </pc:sldMkLst>
        <pc:spChg chg="mod">
          <ac:chgData name="Kang Wallter" userId="d5c269cbe9dbe8bc" providerId="LiveId" clId="{3225122F-B169-497E-B14E-D4DCE6952AE5}" dt="2020-11-05T07:32:04.224" v="1477" actId="20577"/>
          <ac:spMkLst>
            <pc:docMk/>
            <pc:sldMk cId="529279483" sldId="276"/>
            <ac:spMk id="2" creationId="{2D8DBE70-C0BD-49C8-B706-83F8CB9F2FB2}"/>
          </ac:spMkLst>
        </pc:spChg>
        <pc:spChg chg="mod">
          <ac:chgData name="Kang Wallter" userId="d5c269cbe9dbe8bc" providerId="LiveId" clId="{3225122F-B169-497E-B14E-D4DCE6952AE5}" dt="2020-11-05T07:33:00.288" v="1639" actId="20577"/>
          <ac:spMkLst>
            <pc:docMk/>
            <pc:sldMk cId="529279483" sldId="276"/>
            <ac:spMk id="3" creationId="{6994542E-101C-4C12-A5A3-18C97355A396}"/>
          </ac:spMkLst>
        </pc:spChg>
        <pc:spChg chg="add mod">
          <ac:chgData name="Kang Wallter" userId="d5c269cbe9dbe8bc" providerId="LiveId" clId="{3225122F-B169-497E-B14E-D4DCE6952AE5}" dt="2020-11-05T07:33:48.761" v="1643" actId="1076"/>
          <ac:spMkLst>
            <pc:docMk/>
            <pc:sldMk cId="529279483" sldId="276"/>
            <ac:spMk id="5" creationId="{8843D3E2-4CC5-49FA-AEBC-13D251AF4A19}"/>
          </ac:spMkLst>
        </pc:spChg>
        <pc:picChg chg="add mod">
          <ac:chgData name="Kang Wallter" userId="d5c269cbe9dbe8bc" providerId="LiveId" clId="{3225122F-B169-497E-B14E-D4DCE6952AE5}" dt="2020-11-05T07:33:58.759" v="1645" actId="1076"/>
          <ac:picMkLst>
            <pc:docMk/>
            <pc:sldMk cId="529279483" sldId="276"/>
            <ac:picMk id="6" creationId="{D273FEBD-34A6-496D-9EB7-7E08957E54BA}"/>
          </ac:picMkLst>
        </pc:picChg>
      </pc:sldChg>
      <pc:sldChg chg="del">
        <pc:chgData name="Kang Wallter" userId="d5c269cbe9dbe8bc" providerId="LiveId" clId="{3225122F-B169-497E-B14E-D4DCE6952AE5}" dt="2020-11-05T07:12:09.845" v="0" actId="47"/>
        <pc:sldMkLst>
          <pc:docMk/>
          <pc:sldMk cId="4134038188" sldId="276"/>
        </pc:sldMkLst>
      </pc:sldChg>
      <pc:sldChg chg="addSp modSp new mod">
        <pc:chgData name="Kang Wallter" userId="d5c269cbe9dbe8bc" providerId="LiveId" clId="{3225122F-B169-497E-B14E-D4DCE6952AE5}" dt="2020-11-05T07:36:15.812" v="1941" actId="1076"/>
        <pc:sldMkLst>
          <pc:docMk/>
          <pc:sldMk cId="412624218" sldId="277"/>
        </pc:sldMkLst>
        <pc:spChg chg="mod">
          <ac:chgData name="Kang Wallter" userId="d5c269cbe9dbe8bc" providerId="LiveId" clId="{3225122F-B169-497E-B14E-D4DCE6952AE5}" dt="2020-11-05T07:34:18.500" v="1692"/>
          <ac:spMkLst>
            <pc:docMk/>
            <pc:sldMk cId="412624218" sldId="277"/>
            <ac:spMk id="2" creationId="{CCE56B7E-B95B-4294-9BE6-5832C94CAB76}"/>
          </ac:spMkLst>
        </pc:spChg>
        <pc:spChg chg="mod">
          <ac:chgData name="Kang Wallter" userId="d5c269cbe9dbe8bc" providerId="LiveId" clId="{3225122F-B169-497E-B14E-D4DCE6952AE5}" dt="2020-11-05T07:36:08.777" v="1940" actId="20577"/>
          <ac:spMkLst>
            <pc:docMk/>
            <pc:sldMk cId="412624218" sldId="277"/>
            <ac:spMk id="3" creationId="{C6123356-F9E7-4DDD-A475-E503078C540C}"/>
          </ac:spMkLst>
        </pc:spChg>
        <pc:spChg chg="add mod">
          <ac:chgData name="Kang Wallter" userId="d5c269cbe9dbe8bc" providerId="LiveId" clId="{3225122F-B169-497E-B14E-D4DCE6952AE5}" dt="2020-11-05T07:36:15.812" v="1941" actId="1076"/>
          <ac:spMkLst>
            <pc:docMk/>
            <pc:sldMk cId="412624218" sldId="277"/>
            <ac:spMk id="5" creationId="{6AAF169B-64F0-481C-B953-D8932F4926F4}"/>
          </ac:spMkLst>
        </pc:spChg>
      </pc:sldChg>
      <pc:sldChg chg="del">
        <pc:chgData name="Kang Wallter" userId="d5c269cbe9dbe8bc" providerId="LiveId" clId="{3225122F-B169-497E-B14E-D4DCE6952AE5}" dt="2020-11-05T07:12:09.845" v="0" actId="47"/>
        <pc:sldMkLst>
          <pc:docMk/>
          <pc:sldMk cId="2036733969" sldId="277"/>
        </pc:sldMkLst>
      </pc:sldChg>
      <pc:sldChg chg="del">
        <pc:chgData name="Kang Wallter" userId="d5c269cbe9dbe8bc" providerId="LiveId" clId="{3225122F-B169-497E-B14E-D4DCE6952AE5}" dt="2020-11-05T07:12:09.845" v="0" actId="47"/>
        <pc:sldMkLst>
          <pc:docMk/>
          <pc:sldMk cId="1771429048" sldId="278"/>
        </pc:sldMkLst>
      </pc:sldChg>
      <pc:sldChg chg="addSp delSp modSp new mod">
        <pc:chgData name="Kang Wallter" userId="d5c269cbe9dbe8bc" providerId="LiveId" clId="{3225122F-B169-497E-B14E-D4DCE6952AE5}" dt="2020-11-05T07:36:51.272" v="1950" actId="1076"/>
        <pc:sldMkLst>
          <pc:docMk/>
          <pc:sldMk cId="2296522628" sldId="278"/>
        </pc:sldMkLst>
        <pc:spChg chg="del">
          <ac:chgData name="Kang Wallter" userId="d5c269cbe9dbe8bc" providerId="LiveId" clId="{3225122F-B169-497E-B14E-D4DCE6952AE5}" dt="2020-11-05T07:36:24.665" v="1943" actId="478"/>
          <ac:spMkLst>
            <pc:docMk/>
            <pc:sldMk cId="2296522628" sldId="278"/>
            <ac:spMk id="2" creationId="{6C1C108F-1F6B-4620-9561-0E5293D478E1}"/>
          </ac:spMkLst>
        </pc:spChg>
        <pc:spChg chg="del">
          <ac:chgData name="Kang Wallter" userId="d5c269cbe9dbe8bc" providerId="LiveId" clId="{3225122F-B169-497E-B14E-D4DCE6952AE5}" dt="2020-11-05T07:36:24.665" v="1943" actId="478"/>
          <ac:spMkLst>
            <pc:docMk/>
            <pc:sldMk cId="2296522628" sldId="278"/>
            <ac:spMk id="3" creationId="{BD2EFD5B-9A7D-4B99-B69B-CA7B9DE3401B}"/>
          </ac:spMkLst>
        </pc:spChg>
        <pc:spChg chg="add mod">
          <ac:chgData name="Kang Wallter" userId="d5c269cbe9dbe8bc" providerId="LiveId" clId="{3225122F-B169-497E-B14E-D4DCE6952AE5}" dt="2020-11-05T07:36:38.602" v="1946" actId="14100"/>
          <ac:spMkLst>
            <pc:docMk/>
            <pc:sldMk cId="2296522628" sldId="278"/>
            <ac:spMk id="5" creationId="{18F0261F-9B7B-411A-AD33-B954CAB3FC7E}"/>
          </ac:spMkLst>
        </pc:spChg>
        <pc:picChg chg="add mod">
          <ac:chgData name="Kang Wallter" userId="d5c269cbe9dbe8bc" providerId="LiveId" clId="{3225122F-B169-497E-B14E-D4DCE6952AE5}" dt="2020-11-05T07:36:51.272" v="1950" actId="1076"/>
          <ac:picMkLst>
            <pc:docMk/>
            <pc:sldMk cId="2296522628" sldId="278"/>
            <ac:picMk id="6" creationId="{AC8A0D12-D0C2-47B1-8D09-F7A24FBD5EA6}"/>
          </ac:picMkLst>
        </pc:picChg>
      </pc:sldChg>
      <pc:sldChg chg="addSp delSp modSp new mod">
        <pc:chgData name="Kang Wallter" userId="d5c269cbe9dbe8bc" providerId="LiveId" clId="{3225122F-B169-497E-B14E-D4DCE6952AE5}" dt="2020-11-05T07:37:54.547" v="1991" actId="14100"/>
        <pc:sldMkLst>
          <pc:docMk/>
          <pc:sldMk cId="2688246225" sldId="279"/>
        </pc:sldMkLst>
        <pc:spChg chg="mod">
          <ac:chgData name="Kang Wallter" userId="d5c269cbe9dbe8bc" providerId="LiveId" clId="{3225122F-B169-497E-B14E-D4DCE6952AE5}" dt="2020-11-05T07:37:14.279" v="1982" actId="20577"/>
          <ac:spMkLst>
            <pc:docMk/>
            <pc:sldMk cId="2688246225" sldId="279"/>
            <ac:spMk id="2" creationId="{F8FA62BA-B79E-4CEB-8786-2DBC431567AB}"/>
          </ac:spMkLst>
        </pc:spChg>
        <pc:spChg chg="del">
          <ac:chgData name="Kang Wallter" userId="d5c269cbe9dbe8bc" providerId="LiveId" clId="{3225122F-B169-497E-B14E-D4DCE6952AE5}" dt="2020-11-05T07:37:22.164" v="1983" actId="478"/>
          <ac:spMkLst>
            <pc:docMk/>
            <pc:sldMk cId="2688246225" sldId="279"/>
            <ac:spMk id="3" creationId="{D3F05A45-D977-41E6-B582-1D94680E5B43}"/>
          </ac:spMkLst>
        </pc:spChg>
        <pc:spChg chg="add mod">
          <ac:chgData name="Kang Wallter" userId="d5c269cbe9dbe8bc" providerId="LiveId" clId="{3225122F-B169-497E-B14E-D4DCE6952AE5}" dt="2020-11-05T07:37:54.547" v="1991" actId="14100"/>
          <ac:spMkLst>
            <pc:docMk/>
            <pc:sldMk cId="2688246225" sldId="279"/>
            <ac:spMk id="6" creationId="{3D7B5E93-AEA0-4EF1-964B-13A26F7EFC06}"/>
          </ac:spMkLst>
        </pc:spChg>
        <pc:picChg chg="add mod">
          <ac:chgData name="Kang Wallter" userId="d5c269cbe9dbe8bc" providerId="LiveId" clId="{3225122F-B169-497E-B14E-D4DCE6952AE5}" dt="2020-11-05T07:37:25.317" v="1985" actId="1076"/>
          <ac:picMkLst>
            <pc:docMk/>
            <pc:sldMk cId="2688246225" sldId="279"/>
            <ac:picMk id="4" creationId="{11186D37-87AA-4DF1-8463-528DF13995BC}"/>
          </ac:picMkLst>
        </pc:picChg>
      </pc:sldChg>
      <pc:sldChg chg="del">
        <pc:chgData name="Kang Wallter" userId="d5c269cbe9dbe8bc" providerId="LiveId" clId="{3225122F-B169-497E-B14E-D4DCE6952AE5}" dt="2020-11-05T07:12:09.845" v="0" actId="47"/>
        <pc:sldMkLst>
          <pc:docMk/>
          <pc:sldMk cId="2758913983" sldId="279"/>
        </pc:sldMkLst>
      </pc:sldChg>
      <pc:sldChg chg="addSp modSp new mod">
        <pc:chgData name="Kang Wallter" userId="d5c269cbe9dbe8bc" providerId="LiveId" clId="{3225122F-B169-497E-B14E-D4DCE6952AE5}" dt="2020-11-05T07:40:06.174" v="2276" actId="1076"/>
        <pc:sldMkLst>
          <pc:docMk/>
          <pc:sldMk cId="212205425" sldId="280"/>
        </pc:sldMkLst>
        <pc:spChg chg="mod">
          <ac:chgData name="Kang Wallter" userId="d5c269cbe9dbe8bc" providerId="LiveId" clId="{3225122F-B169-497E-B14E-D4DCE6952AE5}" dt="2020-11-05T07:38:19.514" v="2054" actId="20577"/>
          <ac:spMkLst>
            <pc:docMk/>
            <pc:sldMk cId="212205425" sldId="280"/>
            <ac:spMk id="2" creationId="{4B791C0B-08F6-446F-B166-14AEEE43DA0D}"/>
          </ac:spMkLst>
        </pc:spChg>
        <pc:spChg chg="mod">
          <ac:chgData name="Kang Wallter" userId="d5c269cbe9dbe8bc" providerId="LiveId" clId="{3225122F-B169-497E-B14E-D4DCE6952AE5}" dt="2020-11-05T07:39:52.865" v="2274" actId="20577"/>
          <ac:spMkLst>
            <pc:docMk/>
            <pc:sldMk cId="212205425" sldId="280"/>
            <ac:spMk id="3" creationId="{0334FE77-B7FB-4481-A557-964B4F8C6BD7}"/>
          </ac:spMkLst>
        </pc:spChg>
        <pc:spChg chg="add mod">
          <ac:chgData name="Kang Wallter" userId="d5c269cbe9dbe8bc" providerId="LiveId" clId="{3225122F-B169-497E-B14E-D4DCE6952AE5}" dt="2020-11-05T07:40:06.174" v="2276" actId="1076"/>
          <ac:spMkLst>
            <pc:docMk/>
            <pc:sldMk cId="212205425" sldId="280"/>
            <ac:spMk id="5" creationId="{F9904E1C-66B0-4FFF-9970-5198FBB8130F}"/>
          </ac:spMkLst>
        </pc:spChg>
      </pc:sldChg>
      <pc:sldChg chg="del">
        <pc:chgData name="Kang Wallter" userId="d5c269cbe9dbe8bc" providerId="LiveId" clId="{3225122F-B169-497E-B14E-D4DCE6952AE5}" dt="2020-11-05T07:12:09.845" v="0" actId="47"/>
        <pc:sldMkLst>
          <pc:docMk/>
          <pc:sldMk cId="2293347914" sldId="280"/>
        </pc:sldMkLst>
      </pc:sldChg>
      <pc:sldChg chg="addSp delSp modSp new mod">
        <pc:chgData name="Kang Wallter" userId="d5c269cbe9dbe8bc" providerId="LiveId" clId="{3225122F-B169-497E-B14E-D4DCE6952AE5}" dt="2020-11-05T07:44:36.342" v="2562" actId="1076"/>
        <pc:sldMkLst>
          <pc:docMk/>
          <pc:sldMk cId="605405819" sldId="281"/>
        </pc:sldMkLst>
        <pc:spChg chg="mod">
          <ac:chgData name="Kang Wallter" userId="d5c269cbe9dbe8bc" providerId="LiveId" clId="{3225122F-B169-497E-B14E-D4DCE6952AE5}" dt="2020-11-05T07:42:02.467" v="2340"/>
          <ac:spMkLst>
            <pc:docMk/>
            <pc:sldMk cId="605405819" sldId="281"/>
            <ac:spMk id="2" creationId="{6AA0A9C4-56DF-4719-879A-61AAD1145998}"/>
          </ac:spMkLst>
        </pc:spChg>
        <pc:spChg chg="del">
          <ac:chgData name="Kang Wallter" userId="d5c269cbe9dbe8bc" providerId="LiveId" clId="{3225122F-B169-497E-B14E-D4DCE6952AE5}" dt="2020-11-05T07:42:36.375" v="2341" actId="478"/>
          <ac:spMkLst>
            <pc:docMk/>
            <pc:sldMk cId="605405819" sldId="281"/>
            <ac:spMk id="3" creationId="{5EFAE21B-56B5-4D78-8C31-BF673C824A03}"/>
          </ac:spMkLst>
        </pc:spChg>
        <pc:spChg chg="add mod">
          <ac:chgData name="Kang Wallter" userId="d5c269cbe9dbe8bc" providerId="LiveId" clId="{3225122F-B169-497E-B14E-D4DCE6952AE5}" dt="2020-11-05T07:42:59.701" v="2352" actId="1076"/>
          <ac:spMkLst>
            <pc:docMk/>
            <pc:sldMk cId="605405819" sldId="281"/>
            <ac:spMk id="5" creationId="{886C9928-2D7A-4FEA-87E0-2FE04F221A3B}"/>
          </ac:spMkLst>
        </pc:spChg>
        <pc:spChg chg="add mod">
          <ac:chgData name="Kang Wallter" userId="d5c269cbe9dbe8bc" providerId="LiveId" clId="{3225122F-B169-497E-B14E-D4DCE6952AE5}" dt="2020-11-05T07:44:00.679" v="2554" actId="20577"/>
          <ac:spMkLst>
            <pc:docMk/>
            <pc:sldMk cId="605405819" sldId="281"/>
            <ac:spMk id="6" creationId="{9582AD89-69DA-45FF-9936-2A0B2A25E3A0}"/>
          </ac:spMkLst>
        </pc:spChg>
        <pc:spChg chg="add mod">
          <ac:chgData name="Kang Wallter" userId="d5c269cbe9dbe8bc" providerId="LiveId" clId="{3225122F-B169-497E-B14E-D4DCE6952AE5}" dt="2020-11-05T07:44:36.342" v="2562" actId="1076"/>
          <ac:spMkLst>
            <pc:docMk/>
            <pc:sldMk cId="605405819" sldId="281"/>
            <ac:spMk id="8" creationId="{B021B3C9-A261-405B-8B16-6B18788CF3C1}"/>
          </ac:spMkLst>
        </pc:spChg>
      </pc:sldChg>
      <pc:sldChg chg="del">
        <pc:chgData name="Kang Wallter" userId="d5c269cbe9dbe8bc" providerId="LiveId" clId="{3225122F-B169-497E-B14E-D4DCE6952AE5}" dt="2020-11-05T07:12:09.845" v="0" actId="47"/>
        <pc:sldMkLst>
          <pc:docMk/>
          <pc:sldMk cId="2632633575" sldId="281"/>
        </pc:sldMkLst>
      </pc:sldChg>
      <pc:sldChg chg="del">
        <pc:chgData name="Kang Wallter" userId="d5c269cbe9dbe8bc" providerId="LiveId" clId="{3225122F-B169-497E-B14E-D4DCE6952AE5}" dt="2020-11-05T07:12:09.845" v="0" actId="47"/>
        <pc:sldMkLst>
          <pc:docMk/>
          <pc:sldMk cId="1010690211" sldId="282"/>
        </pc:sldMkLst>
      </pc:sldChg>
      <pc:sldChg chg="addSp delSp modSp new mod">
        <pc:chgData name="Kang Wallter" userId="d5c269cbe9dbe8bc" providerId="LiveId" clId="{3225122F-B169-497E-B14E-D4DCE6952AE5}" dt="2020-11-05T07:45:03.365" v="2567" actId="14100"/>
        <pc:sldMkLst>
          <pc:docMk/>
          <pc:sldMk cId="2621557643" sldId="282"/>
        </pc:sldMkLst>
        <pc:spChg chg="del">
          <ac:chgData name="Kang Wallter" userId="d5c269cbe9dbe8bc" providerId="LiveId" clId="{3225122F-B169-497E-B14E-D4DCE6952AE5}" dt="2020-11-05T07:44:50.962" v="2564" actId="478"/>
          <ac:spMkLst>
            <pc:docMk/>
            <pc:sldMk cId="2621557643" sldId="282"/>
            <ac:spMk id="2" creationId="{43AB3243-0676-450B-90D0-6E417AE5C924}"/>
          </ac:spMkLst>
        </pc:spChg>
        <pc:spChg chg="del">
          <ac:chgData name="Kang Wallter" userId="d5c269cbe9dbe8bc" providerId="LiveId" clId="{3225122F-B169-497E-B14E-D4DCE6952AE5}" dt="2020-11-05T07:44:50.962" v="2564" actId="478"/>
          <ac:spMkLst>
            <pc:docMk/>
            <pc:sldMk cId="2621557643" sldId="282"/>
            <ac:spMk id="3" creationId="{6AC96587-E01B-4519-B5F3-789D2224FE28}"/>
          </ac:spMkLst>
        </pc:spChg>
        <pc:spChg chg="add mod">
          <ac:chgData name="Kang Wallter" userId="d5c269cbe9dbe8bc" providerId="LiveId" clId="{3225122F-B169-497E-B14E-D4DCE6952AE5}" dt="2020-11-05T07:45:03.365" v="2567" actId="14100"/>
          <ac:spMkLst>
            <pc:docMk/>
            <pc:sldMk cId="2621557643" sldId="282"/>
            <ac:spMk id="5" creationId="{0ADFF77C-EAD9-4C51-AE3D-EF035BCB188E}"/>
          </ac:spMkLst>
        </pc:spChg>
      </pc:sldChg>
      <pc:sldChg chg="del">
        <pc:chgData name="Kang Wallter" userId="d5c269cbe9dbe8bc" providerId="LiveId" clId="{3225122F-B169-497E-B14E-D4DCE6952AE5}" dt="2020-11-05T07:12:09.845" v="0" actId="47"/>
        <pc:sldMkLst>
          <pc:docMk/>
          <pc:sldMk cId="1259573569" sldId="283"/>
        </pc:sldMkLst>
      </pc:sldChg>
      <pc:sldChg chg="addSp delSp modSp new mod">
        <pc:chgData name="Kang Wallter" userId="d5c269cbe9dbe8bc" providerId="LiveId" clId="{3225122F-B169-497E-B14E-D4DCE6952AE5}" dt="2020-11-05T07:47:06.219" v="2626" actId="1076"/>
        <pc:sldMkLst>
          <pc:docMk/>
          <pc:sldMk cId="1901997829" sldId="283"/>
        </pc:sldMkLst>
        <pc:spChg chg="mod">
          <ac:chgData name="Kang Wallter" userId="d5c269cbe9dbe8bc" providerId="LiveId" clId="{3225122F-B169-497E-B14E-D4DCE6952AE5}" dt="2020-11-05T07:45:53.245" v="2612" actId="20577"/>
          <ac:spMkLst>
            <pc:docMk/>
            <pc:sldMk cId="1901997829" sldId="283"/>
            <ac:spMk id="2" creationId="{9533B563-C575-48D0-AA22-39A739BC7C5C}"/>
          </ac:spMkLst>
        </pc:spChg>
        <pc:spChg chg="del">
          <ac:chgData name="Kang Wallter" userId="d5c269cbe9dbe8bc" providerId="LiveId" clId="{3225122F-B169-497E-B14E-D4DCE6952AE5}" dt="2020-11-05T07:46:11.505" v="2613" actId="478"/>
          <ac:spMkLst>
            <pc:docMk/>
            <pc:sldMk cId="1901997829" sldId="283"/>
            <ac:spMk id="3" creationId="{9421BDDE-E1FD-457C-A8FC-FD25F32A36F3}"/>
          </ac:spMkLst>
        </pc:spChg>
        <pc:spChg chg="add mod">
          <ac:chgData name="Kang Wallter" userId="d5c269cbe9dbe8bc" providerId="LiveId" clId="{3225122F-B169-497E-B14E-D4DCE6952AE5}" dt="2020-11-05T07:46:15.436" v="2615" actId="1076"/>
          <ac:spMkLst>
            <pc:docMk/>
            <pc:sldMk cId="1901997829" sldId="283"/>
            <ac:spMk id="5" creationId="{B0D15FC1-B643-4C21-B39A-6ADB78FC76A1}"/>
          </ac:spMkLst>
        </pc:spChg>
        <pc:spChg chg="add mod">
          <ac:chgData name="Kang Wallter" userId="d5c269cbe9dbe8bc" providerId="LiveId" clId="{3225122F-B169-497E-B14E-D4DCE6952AE5}" dt="2020-11-05T07:46:54.977" v="2624" actId="1076"/>
          <ac:spMkLst>
            <pc:docMk/>
            <pc:sldMk cId="1901997829" sldId="283"/>
            <ac:spMk id="8" creationId="{0C27D3F7-DB09-449E-A4EC-262A34A50579}"/>
          </ac:spMkLst>
        </pc:spChg>
        <pc:picChg chg="add mod">
          <ac:chgData name="Kang Wallter" userId="d5c269cbe9dbe8bc" providerId="LiveId" clId="{3225122F-B169-497E-B14E-D4DCE6952AE5}" dt="2020-11-05T07:46:26.416" v="2617" actId="1076"/>
          <ac:picMkLst>
            <pc:docMk/>
            <pc:sldMk cId="1901997829" sldId="283"/>
            <ac:picMk id="6" creationId="{88937994-8E9D-43C6-BA51-DA158E834F88}"/>
          </ac:picMkLst>
        </pc:picChg>
        <pc:picChg chg="add mod">
          <ac:chgData name="Kang Wallter" userId="d5c269cbe9dbe8bc" providerId="LiveId" clId="{3225122F-B169-497E-B14E-D4DCE6952AE5}" dt="2020-11-05T07:47:06.219" v="2626" actId="1076"/>
          <ac:picMkLst>
            <pc:docMk/>
            <pc:sldMk cId="1901997829" sldId="283"/>
            <ac:picMk id="9" creationId="{E10D5B28-EA0C-4FBA-B45E-CB97DDBBFFB7}"/>
          </ac:picMkLst>
        </pc:picChg>
      </pc:sldChg>
      <pc:sldChg chg="del">
        <pc:chgData name="Kang Wallter" userId="d5c269cbe9dbe8bc" providerId="LiveId" clId="{3225122F-B169-497E-B14E-D4DCE6952AE5}" dt="2020-11-05T07:12:09.845" v="0" actId="47"/>
        <pc:sldMkLst>
          <pc:docMk/>
          <pc:sldMk cId="290824505" sldId="284"/>
        </pc:sldMkLst>
      </pc:sldChg>
      <pc:sldChg chg="addSp delSp modSp new mod">
        <pc:chgData name="Kang Wallter" userId="d5c269cbe9dbe8bc" providerId="LiveId" clId="{3225122F-B169-497E-B14E-D4DCE6952AE5}" dt="2020-11-05T07:51:14.412" v="2944" actId="20577"/>
        <pc:sldMkLst>
          <pc:docMk/>
          <pc:sldMk cId="2913240315" sldId="284"/>
        </pc:sldMkLst>
        <pc:spChg chg="mod">
          <ac:chgData name="Kang Wallter" userId="d5c269cbe9dbe8bc" providerId="LiveId" clId="{3225122F-B169-497E-B14E-D4DCE6952AE5}" dt="2020-11-05T07:47:50.786" v="2674"/>
          <ac:spMkLst>
            <pc:docMk/>
            <pc:sldMk cId="2913240315" sldId="284"/>
            <ac:spMk id="2" creationId="{E6A1D9C2-D2A6-4B61-8F97-3BD9CFD912AB}"/>
          </ac:spMkLst>
        </pc:spChg>
        <pc:spChg chg="del">
          <ac:chgData name="Kang Wallter" userId="d5c269cbe9dbe8bc" providerId="LiveId" clId="{3225122F-B169-497E-B14E-D4DCE6952AE5}" dt="2020-11-05T07:47:52.574" v="2675" actId="478"/>
          <ac:spMkLst>
            <pc:docMk/>
            <pc:sldMk cId="2913240315" sldId="284"/>
            <ac:spMk id="3" creationId="{3DE4516A-065D-4E45-821C-722BEC158640}"/>
          </ac:spMkLst>
        </pc:spChg>
        <pc:spChg chg="add mod">
          <ac:chgData name="Kang Wallter" userId="d5c269cbe9dbe8bc" providerId="LiveId" clId="{3225122F-B169-497E-B14E-D4DCE6952AE5}" dt="2020-11-05T07:50:23.377" v="2695" actId="1076"/>
          <ac:spMkLst>
            <pc:docMk/>
            <pc:sldMk cId="2913240315" sldId="284"/>
            <ac:spMk id="5" creationId="{918A6960-F199-4A5A-8E31-34A6858C0F98}"/>
          </ac:spMkLst>
        </pc:spChg>
        <pc:spChg chg="add mod">
          <ac:chgData name="Kang Wallter" userId="d5c269cbe9dbe8bc" providerId="LiveId" clId="{3225122F-B169-497E-B14E-D4DCE6952AE5}" dt="2020-11-05T07:50:23.377" v="2695" actId="1076"/>
          <ac:spMkLst>
            <pc:docMk/>
            <pc:sldMk cId="2913240315" sldId="284"/>
            <ac:spMk id="6" creationId="{928A368A-6E6A-4823-A04A-79785D6ABDF2}"/>
          </ac:spMkLst>
        </pc:spChg>
        <pc:spChg chg="add mod">
          <ac:chgData name="Kang Wallter" userId="d5c269cbe9dbe8bc" providerId="LiveId" clId="{3225122F-B169-497E-B14E-D4DCE6952AE5}" dt="2020-11-05T07:50:23.377" v="2695" actId="1076"/>
          <ac:spMkLst>
            <pc:docMk/>
            <pc:sldMk cId="2913240315" sldId="284"/>
            <ac:spMk id="7" creationId="{A0EE7254-B96A-412C-B786-4BE7E7B39362}"/>
          </ac:spMkLst>
        </pc:spChg>
        <pc:spChg chg="add mod">
          <ac:chgData name="Kang Wallter" userId="d5c269cbe9dbe8bc" providerId="LiveId" clId="{3225122F-B169-497E-B14E-D4DCE6952AE5}" dt="2020-11-05T07:50:23.377" v="2695" actId="1076"/>
          <ac:spMkLst>
            <pc:docMk/>
            <pc:sldMk cId="2913240315" sldId="284"/>
            <ac:spMk id="8" creationId="{B952B14C-D9A9-4F6E-906B-985252D1CF9C}"/>
          </ac:spMkLst>
        </pc:spChg>
        <pc:spChg chg="add mod">
          <ac:chgData name="Kang Wallter" userId="d5c269cbe9dbe8bc" providerId="LiveId" clId="{3225122F-B169-497E-B14E-D4DCE6952AE5}" dt="2020-11-05T07:50:23.377" v="2695" actId="1076"/>
          <ac:spMkLst>
            <pc:docMk/>
            <pc:sldMk cId="2913240315" sldId="284"/>
            <ac:spMk id="9" creationId="{3967BCCF-8B6C-4300-AB5D-7F5A536FA7D5}"/>
          </ac:spMkLst>
        </pc:spChg>
        <pc:spChg chg="add mod">
          <ac:chgData name="Kang Wallter" userId="d5c269cbe9dbe8bc" providerId="LiveId" clId="{3225122F-B169-497E-B14E-D4DCE6952AE5}" dt="2020-11-05T07:50:23.377" v="2695" actId="1076"/>
          <ac:spMkLst>
            <pc:docMk/>
            <pc:sldMk cId="2913240315" sldId="284"/>
            <ac:spMk id="10" creationId="{4AF312B1-38A0-44A0-9BB1-E48508694F63}"/>
          </ac:spMkLst>
        </pc:spChg>
        <pc:spChg chg="add mod">
          <ac:chgData name="Kang Wallter" userId="d5c269cbe9dbe8bc" providerId="LiveId" clId="{3225122F-B169-497E-B14E-D4DCE6952AE5}" dt="2020-11-05T07:51:14.412" v="2944" actId="20577"/>
          <ac:spMkLst>
            <pc:docMk/>
            <pc:sldMk cId="2913240315" sldId="284"/>
            <ac:spMk id="19" creationId="{1A080ECD-7295-4817-B8F6-BC7EAD2E8138}"/>
          </ac:spMkLst>
        </pc:spChg>
        <pc:picChg chg="add del mod">
          <ac:chgData name="Kang Wallter" userId="d5c269cbe9dbe8bc" providerId="LiveId" clId="{3225122F-B169-497E-B14E-D4DCE6952AE5}" dt="2020-11-05T07:47:58.420" v="2679" actId="478"/>
          <ac:picMkLst>
            <pc:docMk/>
            <pc:sldMk cId="2913240315" sldId="284"/>
            <ac:picMk id="4" creationId="{6D5FB29A-3AAA-44BF-AE9A-9C8097C55E02}"/>
          </ac:picMkLst>
        </pc:picChg>
        <pc:cxnChg chg="add mod">
          <ac:chgData name="Kang Wallter" userId="d5c269cbe9dbe8bc" providerId="LiveId" clId="{3225122F-B169-497E-B14E-D4DCE6952AE5}" dt="2020-11-05T07:50:23.377" v="2695" actId="1076"/>
          <ac:cxnSpMkLst>
            <pc:docMk/>
            <pc:sldMk cId="2913240315" sldId="284"/>
            <ac:cxnSpMk id="11" creationId="{D582FACC-E10E-420E-8F64-75CA04BF1850}"/>
          </ac:cxnSpMkLst>
        </pc:cxnChg>
        <pc:cxnChg chg="add mod">
          <ac:chgData name="Kang Wallter" userId="d5c269cbe9dbe8bc" providerId="LiveId" clId="{3225122F-B169-497E-B14E-D4DCE6952AE5}" dt="2020-11-05T07:50:23.377" v="2695" actId="1076"/>
          <ac:cxnSpMkLst>
            <pc:docMk/>
            <pc:sldMk cId="2913240315" sldId="284"/>
            <ac:cxnSpMk id="12" creationId="{1715F320-395C-431C-91F1-8B4D9BCA1410}"/>
          </ac:cxnSpMkLst>
        </pc:cxnChg>
        <pc:cxnChg chg="add mod">
          <ac:chgData name="Kang Wallter" userId="d5c269cbe9dbe8bc" providerId="LiveId" clId="{3225122F-B169-497E-B14E-D4DCE6952AE5}" dt="2020-11-05T07:50:23.377" v="2695" actId="1076"/>
          <ac:cxnSpMkLst>
            <pc:docMk/>
            <pc:sldMk cId="2913240315" sldId="284"/>
            <ac:cxnSpMk id="13" creationId="{9AA30A10-C91D-43E8-AEAF-64105B39725B}"/>
          </ac:cxnSpMkLst>
        </pc:cxnChg>
        <pc:cxnChg chg="add mod">
          <ac:chgData name="Kang Wallter" userId="d5c269cbe9dbe8bc" providerId="LiveId" clId="{3225122F-B169-497E-B14E-D4DCE6952AE5}" dt="2020-11-05T07:50:23.377" v="2695" actId="1076"/>
          <ac:cxnSpMkLst>
            <pc:docMk/>
            <pc:sldMk cId="2913240315" sldId="284"/>
            <ac:cxnSpMk id="14" creationId="{749E2DAB-E3CA-4B9B-BA18-88764AC7DF96}"/>
          </ac:cxnSpMkLst>
        </pc:cxnChg>
      </pc:sldChg>
      <pc:sldChg chg="addSp delSp modSp new mod">
        <pc:chgData name="Kang Wallter" userId="d5c269cbe9dbe8bc" providerId="LiveId" clId="{3225122F-B169-497E-B14E-D4DCE6952AE5}" dt="2020-11-05T07:54:22.862" v="2957" actId="1076"/>
        <pc:sldMkLst>
          <pc:docMk/>
          <pc:sldMk cId="436560851" sldId="285"/>
        </pc:sldMkLst>
        <pc:spChg chg="del">
          <ac:chgData name="Kang Wallter" userId="d5c269cbe9dbe8bc" providerId="LiveId" clId="{3225122F-B169-497E-B14E-D4DCE6952AE5}" dt="2020-11-05T07:51:28.855" v="2946" actId="478"/>
          <ac:spMkLst>
            <pc:docMk/>
            <pc:sldMk cId="436560851" sldId="285"/>
            <ac:spMk id="2" creationId="{0C502884-44C5-4C46-B56B-09624C85865A}"/>
          </ac:spMkLst>
        </pc:spChg>
        <pc:spChg chg="del">
          <ac:chgData name="Kang Wallter" userId="d5c269cbe9dbe8bc" providerId="LiveId" clId="{3225122F-B169-497E-B14E-D4DCE6952AE5}" dt="2020-11-05T07:51:28.855" v="2946" actId="478"/>
          <ac:spMkLst>
            <pc:docMk/>
            <pc:sldMk cId="436560851" sldId="285"/>
            <ac:spMk id="3" creationId="{E13F025A-3555-4F6B-B51D-162E17C9E15C}"/>
          </ac:spMkLst>
        </pc:spChg>
        <pc:spChg chg="add mod">
          <ac:chgData name="Kang Wallter" userId="d5c269cbe9dbe8bc" providerId="LiveId" clId="{3225122F-B169-497E-B14E-D4DCE6952AE5}" dt="2020-11-05T07:54:22.862" v="2957" actId="1076"/>
          <ac:spMkLst>
            <pc:docMk/>
            <pc:sldMk cId="436560851" sldId="285"/>
            <ac:spMk id="5" creationId="{8379EDEF-178B-485B-AD1C-15FAAEBB3ACD}"/>
          </ac:spMkLst>
        </pc:spChg>
      </pc:sldChg>
      <pc:sldChg chg="del">
        <pc:chgData name="Kang Wallter" userId="d5c269cbe9dbe8bc" providerId="LiveId" clId="{3225122F-B169-497E-B14E-D4DCE6952AE5}" dt="2020-11-05T07:12:09.845" v="0" actId="47"/>
        <pc:sldMkLst>
          <pc:docMk/>
          <pc:sldMk cId="2497184569" sldId="285"/>
        </pc:sldMkLst>
      </pc:sldChg>
      <pc:sldChg chg="del">
        <pc:chgData name="Kang Wallter" userId="d5c269cbe9dbe8bc" providerId="LiveId" clId="{3225122F-B169-497E-B14E-D4DCE6952AE5}" dt="2020-11-05T07:12:09.845" v="0" actId="47"/>
        <pc:sldMkLst>
          <pc:docMk/>
          <pc:sldMk cId="668297571" sldId="286"/>
        </pc:sldMkLst>
      </pc:sldChg>
      <pc:sldChg chg="addSp delSp modSp new mod">
        <pc:chgData name="Kang Wallter" userId="d5c269cbe9dbe8bc" providerId="LiveId" clId="{3225122F-B169-497E-B14E-D4DCE6952AE5}" dt="2020-11-05T07:55:44.495" v="3000" actId="14100"/>
        <pc:sldMkLst>
          <pc:docMk/>
          <pc:sldMk cId="2050552102" sldId="286"/>
        </pc:sldMkLst>
        <pc:spChg chg="mod">
          <ac:chgData name="Kang Wallter" userId="d5c269cbe9dbe8bc" providerId="LiveId" clId="{3225122F-B169-497E-B14E-D4DCE6952AE5}" dt="2020-11-05T07:54:43.495" v="2987" actId="20577"/>
          <ac:spMkLst>
            <pc:docMk/>
            <pc:sldMk cId="2050552102" sldId="286"/>
            <ac:spMk id="2" creationId="{E9F07958-188D-4B69-BB63-572B32F2A2CC}"/>
          </ac:spMkLst>
        </pc:spChg>
        <pc:spChg chg="del">
          <ac:chgData name="Kang Wallter" userId="d5c269cbe9dbe8bc" providerId="LiveId" clId="{3225122F-B169-497E-B14E-D4DCE6952AE5}" dt="2020-11-05T07:54:55.144" v="2988" actId="478"/>
          <ac:spMkLst>
            <pc:docMk/>
            <pc:sldMk cId="2050552102" sldId="286"/>
            <ac:spMk id="3" creationId="{588874AF-DD42-497D-A7CD-42738D3B39AB}"/>
          </ac:spMkLst>
        </pc:spChg>
        <pc:spChg chg="add mod">
          <ac:chgData name="Kang Wallter" userId="d5c269cbe9dbe8bc" providerId="LiveId" clId="{3225122F-B169-497E-B14E-D4DCE6952AE5}" dt="2020-11-05T07:55:01.767" v="2991" actId="14100"/>
          <ac:spMkLst>
            <pc:docMk/>
            <pc:sldMk cId="2050552102" sldId="286"/>
            <ac:spMk id="5" creationId="{E256B857-6EC8-4EA5-B6F8-08322FC1A739}"/>
          </ac:spMkLst>
        </pc:spChg>
        <pc:spChg chg="add mod">
          <ac:chgData name="Kang Wallter" userId="d5c269cbe9dbe8bc" providerId="LiveId" clId="{3225122F-B169-497E-B14E-D4DCE6952AE5}" dt="2020-11-05T07:55:38.045" v="2998" actId="1076"/>
          <ac:spMkLst>
            <pc:docMk/>
            <pc:sldMk cId="2050552102" sldId="286"/>
            <ac:spMk id="7" creationId="{4DC56A7E-D3C3-4DF1-BCE6-4A3D52E2A29F}"/>
          </ac:spMkLst>
        </pc:spChg>
        <pc:picChg chg="add mod">
          <ac:chgData name="Kang Wallter" userId="d5c269cbe9dbe8bc" providerId="LiveId" clId="{3225122F-B169-497E-B14E-D4DCE6952AE5}" dt="2020-11-05T07:55:44.495" v="3000" actId="14100"/>
          <ac:picMkLst>
            <pc:docMk/>
            <pc:sldMk cId="2050552102" sldId="286"/>
            <ac:picMk id="8" creationId="{AA0A9499-B0E5-49EB-9BF8-FC1DA68C1F87}"/>
          </ac:picMkLst>
        </pc:picChg>
      </pc:sldChg>
      <pc:sldChg chg="del">
        <pc:chgData name="Kang Wallter" userId="d5c269cbe9dbe8bc" providerId="LiveId" clId="{3225122F-B169-497E-B14E-D4DCE6952AE5}" dt="2020-11-05T07:12:09.845" v="0" actId="47"/>
        <pc:sldMkLst>
          <pc:docMk/>
          <pc:sldMk cId="3423108282" sldId="287"/>
        </pc:sldMkLst>
      </pc:sldChg>
      <pc:sldChg chg="addSp modSp new mod">
        <pc:chgData name="Kang Wallter" userId="d5c269cbe9dbe8bc" providerId="LiveId" clId="{3225122F-B169-497E-B14E-D4DCE6952AE5}" dt="2020-11-05T15:22:48.273" v="3446" actId="20577"/>
        <pc:sldMkLst>
          <pc:docMk/>
          <pc:sldMk cId="3736390158" sldId="287"/>
        </pc:sldMkLst>
        <pc:spChg chg="mod">
          <ac:chgData name="Kang Wallter" userId="d5c269cbe9dbe8bc" providerId="LiveId" clId="{3225122F-B169-497E-B14E-D4DCE6952AE5}" dt="2020-11-05T15:19:28.654" v="3041" actId="20577"/>
          <ac:spMkLst>
            <pc:docMk/>
            <pc:sldMk cId="3736390158" sldId="287"/>
            <ac:spMk id="2" creationId="{CFD741B3-7EC6-4F01-94E5-0549756E55FD}"/>
          </ac:spMkLst>
        </pc:spChg>
        <pc:spChg chg="mod">
          <ac:chgData name="Kang Wallter" userId="d5c269cbe9dbe8bc" providerId="LiveId" clId="{3225122F-B169-497E-B14E-D4DCE6952AE5}" dt="2020-11-05T15:22:48.273" v="3446" actId="20577"/>
          <ac:spMkLst>
            <pc:docMk/>
            <pc:sldMk cId="3736390158" sldId="287"/>
            <ac:spMk id="3" creationId="{686FC92D-91F6-4233-8A5E-0236B77B4E20}"/>
          </ac:spMkLst>
        </pc:spChg>
        <pc:picChg chg="add mod">
          <ac:chgData name="Kang Wallter" userId="d5c269cbe9dbe8bc" providerId="LiveId" clId="{3225122F-B169-497E-B14E-D4DCE6952AE5}" dt="2020-11-05T15:22:26.782" v="3345" actId="1076"/>
          <ac:picMkLst>
            <pc:docMk/>
            <pc:sldMk cId="3736390158" sldId="287"/>
            <ac:picMk id="4" creationId="{105BF16B-6686-4CE0-8200-5A9D567BD763}"/>
          </ac:picMkLst>
        </pc:picChg>
      </pc:sldChg>
      <pc:sldChg chg="del">
        <pc:chgData name="Kang Wallter" userId="d5c269cbe9dbe8bc" providerId="LiveId" clId="{3225122F-B169-497E-B14E-D4DCE6952AE5}" dt="2020-11-05T07:12:09.845" v="0" actId="47"/>
        <pc:sldMkLst>
          <pc:docMk/>
          <pc:sldMk cId="101532222" sldId="288"/>
        </pc:sldMkLst>
      </pc:sldChg>
      <pc:sldChg chg="addSp delSp modSp new mod">
        <pc:chgData name="Kang Wallter" userId="d5c269cbe9dbe8bc" providerId="LiveId" clId="{3225122F-B169-497E-B14E-D4DCE6952AE5}" dt="2020-11-05T15:25:35.340" v="3513" actId="20577"/>
        <pc:sldMkLst>
          <pc:docMk/>
          <pc:sldMk cId="2134683237" sldId="288"/>
        </pc:sldMkLst>
        <pc:spChg chg="mod">
          <ac:chgData name="Kang Wallter" userId="d5c269cbe9dbe8bc" providerId="LiveId" clId="{3225122F-B169-497E-B14E-D4DCE6952AE5}" dt="2020-11-05T15:24:10.530" v="3489" actId="20577"/>
          <ac:spMkLst>
            <pc:docMk/>
            <pc:sldMk cId="2134683237" sldId="288"/>
            <ac:spMk id="2" creationId="{D961492F-D95D-46DD-940B-E7C65307E475}"/>
          </ac:spMkLst>
        </pc:spChg>
        <pc:spChg chg="del">
          <ac:chgData name="Kang Wallter" userId="d5c269cbe9dbe8bc" providerId="LiveId" clId="{3225122F-B169-497E-B14E-D4DCE6952AE5}" dt="2020-11-05T15:23:31.872" v="3473" actId="478"/>
          <ac:spMkLst>
            <pc:docMk/>
            <pc:sldMk cId="2134683237" sldId="288"/>
            <ac:spMk id="3" creationId="{1F845A14-085F-44AC-8C95-AE1EC3E72972}"/>
          </ac:spMkLst>
        </pc:spChg>
        <pc:spChg chg="add mod">
          <ac:chgData name="Kang Wallter" userId="d5c269cbe9dbe8bc" providerId="LiveId" clId="{3225122F-B169-497E-B14E-D4DCE6952AE5}" dt="2020-11-05T15:24:49.428" v="3491" actId="1076"/>
          <ac:spMkLst>
            <pc:docMk/>
            <pc:sldMk cId="2134683237" sldId="288"/>
            <ac:spMk id="5" creationId="{11637A90-C1A6-4592-B33E-E6B39846A353}"/>
          </ac:spMkLst>
        </pc:spChg>
        <pc:spChg chg="add mod">
          <ac:chgData name="Kang Wallter" userId="d5c269cbe9dbe8bc" providerId="LiveId" clId="{3225122F-B169-497E-B14E-D4DCE6952AE5}" dt="2020-11-05T15:25:03.184" v="3502" actId="1076"/>
          <ac:spMkLst>
            <pc:docMk/>
            <pc:sldMk cId="2134683237" sldId="288"/>
            <ac:spMk id="6" creationId="{6D5246F3-C227-4FBF-8381-98B56843ADD6}"/>
          </ac:spMkLst>
        </pc:spChg>
        <pc:spChg chg="add mod">
          <ac:chgData name="Kang Wallter" userId="d5c269cbe9dbe8bc" providerId="LiveId" clId="{3225122F-B169-497E-B14E-D4DCE6952AE5}" dt="2020-11-05T15:25:20.906" v="3507" actId="404"/>
          <ac:spMkLst>
            <pc:docMk/>
            <pc:sldMk cId="2134683237" sldId="288"/>
            <ac:spMk id="8" creationId="{1AFDFB6C-BD13-4D04-BA10-03009E57E25D}"/>
          </ac:spMkLst>
        </pc:spChg>
        <pc:spChg chg="add mod">
          <ac:chgData name="Kang Wallter" userId="d5c269cbe9dbe8bc" providerId="LiveId" clId="{3225122F-B169-497E-B14E-D4DCE6952AE5}" dt="2020-11-05T15:25:35.340" v="3513" actId="20577"/>
          <ac:spMkLst>
            <pc:docMk/>
            <pc:sldMk cId="2134683237" sldId="288"/>
            <ac:spMk id="10" creationId="{E455DE7C-8D85-48BB-B7D4-14C33BB6550B}"/>
          </ac:spMkLst>
        </pc:spChg>
      </pc:sldChg>
      <pc:sldChg chg="addSp delSp modSp new mod">
        <pc:chgData name="Kang Wallter" userId="d5c269cbe9dbe8bc" providerId="LiveId" clId="{3225122F-B169-497E-B14E-D4DCE6952AE5}" dt="2020-11-05T15:27:27.581" v="3527" actId="404"/>
        <pc:sldMkLst>
          <pc:docMk/>
          <pc:sldMk cId="167342350" sldId="289"/>
        </pc:sldMkLst>
        <pc:spChg chg="del">
          <ac:chgData name="Kang Wallter" userId="d5c269cbe9dbe8bc" providerId="LiveId" clId="{3225122F-B169-497E-B14E-D4DCE6952AE5}" dt="2020-11-05T15:26:21.548" v="3515" actId="478"/>
          <ac:spMkLst>
            <pc:docMk/>
            <pc:sldMk cId="167342350" sldId="289"/>
            <ac:spMk id="2" creationId="{A5D713B9-5E30-406B-AF99-CC0237F2B1D4}"/>
          </ac:spMkLst>
        </pc:spChg>
        <pc:spChg chg="del">
          <ac:chgData name="Kang Wallter" userId="d5c269cbe9dbe8bc" providerId="LiveId" clId="{3225122F-B169-497E-B14E-D4DCE6952AE5}" dt="2020-11-05T15:26:21.548" v="3515" actId="478"/>
          <ac:spMkLst>
            <pc:docMk/>
            <pc:sldMk cId="167342350" sldId="289"/>
            <ac:spMk id="3" creationId="{E88B9425-CCCE-4E17-AAAA-AF3BA621A188}"/>
          </ac:spMkLst>
        </pc:spChg>
        <pc:spChg chg="add mod">
          <ac:chgData name="Kang Wallter" userId="d5c269cbe9dbe8bc" providerId="LiveId" clId="{3225122F-B169-497E-B14E-D4DCE6952AE5}" dt="2020-11-05T15:27:09.008" v="3521" actId="1076"/>
          <ac:spMkLst>
            <pc:docMk/>
            <pc:sldMk cId="167342350" sldId="289"/>
            <ac:spMk id="6" creationId="{4DA5B2FA-0528-4F6D-B5AB-F4218F1B26DA}"/>
          </ac:spMkLst>
        </pc:spChg>
        <pc:spChg chg="add mod">
          <ac:chgData name="Kang Wallter" userId="d5c269cbe9dbe8bc" providerId="LiveId" clId="{3225122F-B169-497E-B14E-D4DCE6952AE5}" dt="2020-11-05T15:27:27.581" v="3527" actId="404"/>
          <ac:spMkLst>
            <pc:docMk/>
            <pc:sldMk cId="167342350" sldId="289"/>
            <ac:spMk id="8" creationId="{094CA1FB-9083-4812-A936-6294A0D32A39}"/>
          </ac:spMkLst>
        </pc:spChg>
        <pc:picChg chg="add mod">
          <ac:chgData name="Kang Wallter" userId="d5c269cbe9dbe8bc" providerId="LiveId" clId="{3225122F-B169-497E-B14E-D4DCE6952AE5}" dt="2020-11-05T15:26:24.801" v="3517" actId="1076"/>
          <ac:picMkLst>
            <pc:docMk/>
            <pc:sldMk cId="167342350" sldId="289"/>
            <ac:picMk id="4" creationId="{040CE63A-954B-4CE5-BBAC-254E1C11373F}"/>
          </ac:picMkLst>
        </pc:picChg>
      </pc:sldChg>
      <pc:sldChg chg="del">
        <pc:chgData name="Kang Wallter" userId="d5c269cbe9dbe8bc" providerId="LiveId" clId="{3225122F-B169-497E-B14E-D4DCE6952AE5}" dt="2020-11-05T07:12:09.845" v="0" actId="47"/>
        <pc:sldMkLst>
          <pc:docMk/>
          <pc:sldMk cId="3740752067" sldId="289"/>
        </pc:sldMkLst>
      </pc:sldChg>
      <pc:sldChg chg="addSp delSp modSp new mod">
        <pc:chgData name="Kang Wallter" userId="d5c269cbe9dbe8bc" providerId="LiveId" clId="{3225122F-B169-497E-B14E-D4DCE6952AE5}" dt="2020-11-05T15:32:01.853" v="3562" actId="14100"/>
        <pc:sldMkLst>
          <pc:docMk/>
          <pc:sldMk cId="606074402" sldId="290"/>
        </pc:sldMkLst>
        <pc:spChg chg="mod">
          <ac:chgData name="Kang Wallter" userId="d5c269cbe9dbe8bc" providerId="LiveId" clId="{3225122F-B169-497E-B14E-D4DCE6952AE5}" dt="2020-11-05T15:27:56.864" v="3548" actId="20577"/>
          <ac:spMkLst>
            <pc:docMk/>
            <pc:sldMk cId="606074402" sldId="290"/>
            <ac:spMk id="2" creationId="{7D904822-5673-47C7-AFB1-F01B67030D42}"/>
          </ac:spMkLst>
        </pc:spChg>
        <pc:spChg chg="del">
          <ac:chgData name="Kang Wallter" userId="d5c269cbe9dbe8bc" providerId="LiveId" clId="{3225122F-B169-497E-B14E-D4DCE6952AE5}" dt="2020-11-05T15:31:31.616" v="3549"/>
          <ac:spMkLst>
            <pc:docMk/>
            <pc:sldMk cId="606074402" sldId="290"/>
            <ac:spMk id="3" creationId="{79ACECD0-3C87-4784-A6E0-F15DD265D876}"/>
          </ac:spMkLst>
        </pc:spChg>
        <pc:graphicFrameChg chg="add mod modGraphic">
          <ac:chgData name="Kang Wallter" userId="d5c269cbe9dbe8bc" providerId="LiveId" clId="{3225122F-B169-497E-B14E-D4DCE6952AE5}" dt="2020-11-05T15:31:44.938" v="3558" actId="1076"/>
          <ac:graphicFrameMkLst>
            <pc:docMk/>
            <pc:sldMk cId="606074402" sldId="290"/>
            <ac:graphicFrameMk id="4" creationId="{C0307F91-E513-49B2-A049-907510411105}"/>
          </ac:graphicFrameMkLst>
        </pc:graphicFrameChg>
        <pc:picChg chg="add mod">
          <ac:chgData name="Kang Wallter" userId="d5c269cbe9dbe8bc" providerId="LiveId" clId="{3225122F-B169-497E-B14E-D4DCE6952AE5}" dt="2020-11-05T15:32:01.853" v="3562" actId="14100"/>
          <ac:picMkLst>
            <pc:docMk/>
            <pc:sldMk cId="606074402" sldId="290"/>
            <ac:picMk id="5" creationId="{66317F14-472E-44D9-8BEE-58F254B4B6FB}"/>
          </ac:picMkLst>
        </pc:picChg>
      </pc:sldChg>
      <pc:sldChg chg="addSp delSp modSp new mod">
        <pc:chgData name="Kang Wallter" userId="d5c269cbe9dbe8bc" providerId="LiveId" clId="{3225122F-B169-497E-B14E-D4DCE6952AE5}" dt="2020-11-05T15:32:51.876" v="3569" actId="14100"/>
        <pc:sldMkLst>
          <pc:docMk/>
          <pc:sldMk cId="3172141937" sldId="291"/>
        </pc:sldMkLst>
        <pc:spChg chg="del">
          <ac:chgData name="Kang Wallter" userId="d5c269cbe9dbe8bc" providerId="LiveId" clId="{3225122F-B169-497E-B14E-D4DCE6952AE5}" dt="2020-11-05T15:32:26.270" v="3564" actId="478"/>
          <ac:spMkLst>
            <pc:docMk/>
            <pc:sldMk cId="3172141937" sldId="291"/>
            <ac:spMk id="2" creationId="{A5A6AF5B-AE91-4F0C-B6D5-2516C4E5A95C}"/>
          </ac:spMkLst>
        </pc:spChg>
        <pc:spChg chg="del">
          <ac:chgData name="Kang Wallter" userId="d5c269cbe9dbe8bc" providerId="LiveId" clId="{3225122F-B169-497E-B14E-D4DCE6952AE5}" dt="2020-11-05T15:32:26.270" v="3564" actId="478"/>
          <ac:spMkLst>
            <pc:docMk/>
            <pc:sldMk cId="3172141937" sldId="291"/>
            <ac:spMk id="3" creationId="{FA790BEB-2CDC-42E1-91B9-07478EF6C021}"/>
          </ac:spMkLst>
        </pc:spChg>
        <pc:spChg chg="add mod">
          <ac:chgData name="Kang Wallter" userId="d5c269cbe9dbe8bc" providerId="LiveId" clId="{3225122F-B169-497E-B14E-D4DCE6952AE5}" dt="2020-11-05T15:32:51.876" v="3569" actId="14100"/>
          <ac:spMkLst>
            <pc:docMk/>
            <pc:sldMk cId="3172141937" sldId="291"/>
            <ac:spMk id="5" creationId="{D2C86ACB-E518-4509-A059-5887C873DB44}"/>
          </ac:spMkLst>
        </pc:spChg>
      </pc:sldChg>
      <pc:sldChg chg="modSp new mod">
        <pc:chgData name="Kang Wallter" userId="d5c269cbe9dbe8bc" providerId="LiveId" clId="{3225122F-B169-497E-B14E-D4DCE6952AE5}" dt="2020-11-05T15:52:10.944" v="4204" actId="20577"/>
        <pc:sldMkLst>
          <pc:docMk/>
          <pc:sldMk cId="2196696282" sldId="292"/>
        </pc:sldMkLst>
        <pc:spChg chg="mod">
          <ac:chgData name="Kang Wallter" userId="d5c269cbe9dbe8bc" providerId="LiveId" clId="{3225122F-B169-497E-B14E-D4DCE6952AE5}" dt="2020-11-05T15:33:06.549" v="3604" actId="20577"/>
          <ac:spMkLst>
            <pc:docMk/>
            <pc:sldMk cId="2196696282" sldId="292"/>
            <ac:spMk id="2" creationId="{759EEF11-A0BF-45C9-9745-9B05A680EF5D}"/>
          </ac:spMkLst>
        </pc:spChg>
        <pc:spChg chg="mod">
          <ac:chgData name="Kang Wallter" userId="d5c269cbe9dbe8bc" providerId="LiveId" clId="{3225122F-B169-497E-B14E-D4DCE6952AE5}" dt="2020-11-05T15:52:10.944" v="4204" actId="20577"/>
          <ac:spMkLst>
            <pc:docMk/>
            <pc:sldMk cId="2196696282" sldId="292"/>
            <ac:spMk id="3" creationId="{829EF183-E764-4A7B-AF73-9A2D256BA69A}"/>
          </ac:spMkLst>
        </pc:spChg>
      </pc:sldChg>
    </pc:docChg>
  </pc:docChgLst>
  <pc:docChgLst>
    <pc:chgData name="Kang Wallter" userId="d5c269cbe9dbe8bc" providerId="LiveId" clId="{E296DB5E-440B-499B-AB6C-0EDDF9166664}"/>
    <pc:docChg chg="undo custSel addSld delSld modSld modMainMaster">
      <pc:chgData name="Kang Wallter" userId="d5c269cbe9dbe8bc" providerId="LiveId" clId="{E296DB5E-440B-499B-AB6C-0EDDF9166664}" dt="2020-11-02T16:23:49.242" v="3519" actId="20577"/>
      <pc:docMkLst>
        <pc:docMk/>
      </pc:docMkLst>
      <pc:sldChg chg="modSp mod">
        <pc:chgData name="Kang Wallter" userId="d5c269cbe9dbe8bc" providerId="LiveId" clId="{E296DB5E-440B-499B-AB6C-0EDDF9166664}" dt="2020-11-02T11:51:34.489" v="130"/>
        <pc:sldMkLst>
          <pc:docMk/>
          <pc:sldMk cId="464038844" sldId="256"/>
        </pc:sldMkLst>
        <pc:spChg chg="mod">
          <ac:chgData name="Kang Wallter" userId="d5c269cbe9dbe8bc" providerId="LiveId" clId="{E296DB5E-440B-499B-AB6C-0EDDF9166664}" dt="2020-11-02T11:51:34.489" v="130"/>
          <ac:spMkLst>
            <pc:docMk/>
            <pc:sldMk cId="464038844" sldId="256"/>
            <ac:spMk id="2" creationId="{30F99610-F169-4289-9B3A-BFA73EC2D5D7}"/>
          </ac:spMkLst>
        </pc:spChg>
      </pc:sldChg>
      <pc:sldChg chg="del">
        <pc:chgData name="Kang Wallter" userId="d5c269cbe9dbe8bc" providerId="LiveId" clId="{E296DB5E-440B-499B-AB6C-0EDDF9166664}" dt="2020-11-02T12:09:04.419" v="930" actId="47"/>
        <pc:sldMkLst>
          <pc:docMk/>
          <pc:sldMk cId="4016885274" sldId="257"/>
        </pc:sldMkLst>
      </pc:sldChg>
      <pc:sldChg chg="modSp mod">
        <pc:chgData name="Kang Wallter" userId="d5c269cbe9dbe8bc" providerId="LiveId" clId="{E296DB5E-440B-499B-AB6C-0EDDF9166664}" dt="2020-11-02T12:09:28.098" v="1053" actId="20577"/>
        <pc:sldMkLst>
          <pc:docMk/>
          <pc:sldMk cId="2038519886" sldId="258"/>
        </pc:sldMkLst>
        <pc:spChg chg="mod">
          <ac:chgData name="Kang Wallter" userId="d5c269cbe9dbe8bc" providerId="LiveId" clId="{E296DB5E-440B-499B-AB6C-0EDDF9166664}" dt="2020-11-02T12:09:28.098" v="1053" actId="20577"/>
          <ac:spMkLst>
            <pc:docMk/>
            <pc:sldMk cId="2038519886" sldId="258"/>
            <ac:spMk id="3" creationId="{EEC045BA-F71B-4A07-AED1-BA86FAA00C13}"/>
          </ac:spMkLst>
        </pc:spChg>
      </pc:sldChg>
      <pc:sldChg chg="del">
        <pc:chgData name="Kang Wallter" userId="d5c269cbe9dbe8bc" providerId="LiveId" clId="{E296DB5E-440B-499B-AB6C-0EDDF9166664}" dt="2020-11-02T12:09:04.419" v="930" actId="47"/>
        <pc:sldMkLst>
          <pc:docMk/>
          <pc:sldMk cId="762524672" sldId="259"/>
        </pc:sldMkLst>
      </pc:sldChg>
      <pc:sldChg chg="addSp modSp new mod">
        <pc:chgData name="Kang Wallter" userId="d5c269cbe9dbe8bc" providerId="LiveId" clId="{E296DB5E-440B-499B-AB6C-0EDDF9166664}" dt="2020-11-02T12:17:15.927" v="1672" actId="14100"/>
        <pc:sldMkLst>
          <pc:docMk/>
          <pc:sldMk cId="2892482948" sldId="259"/>
        </pc:sldMkLst>
        <pc:spChg chg="mod">
          <ac:chgData name="Kang Wallter" userId="d5c269cbe9dbe8bc" providerId="LiveId" clId="{E296DB5E-440B-499B-AB6C-0EDDF9166664}" dt="2020-11-02T12:09:43.039" v="1090" actId="20577"/>
          <ac:spMkLst>
            <pc:docMk/>
            <pc:sldMk cId="2892482948" sldId="259"/>
            <ac:spMk id="2" creationId="{170E7A63-16BC-4647-8E94-AC2F4883C2F5}"/>
          </ac:spMkLst>
        </pc:spChg>
        <pc:spChg chg="mod">
          <ac:chgData name="Kang Wallter" userId="d5c269cbe9dbe8bc" providerId="LiveId" clId="{E296DB5E-440B-499B-AB6C-0EDDF9166664}" dt="2020-11-02T12:15:16.501" v="1666" actId="20577"/>
          <ac:spMkLst>
            <pc:docMk/>
            <pc:sldMk cId="2892482948" sldId="259"/>
            <ac:spMk id="3" creationId="{AA923929-DB29-4318-8BF9-38C9FE770293}"/>
          </ac:spMkLst>
        </pc:spChg>
        <pc:picChg chg="add mod">
          <ac:chgData name="Kang Wallter" userId="d5c269cbe9dbe8bc" providerId="LiveId" clId="{E296DB5E-440B-499B-AB6C-0EDDF9166664}" dt="2020-11-02T12:17:15.927" v="1672" actId="14100"/>
          <ac:picMkLst>
            <pc:docMk/>
            <pc:sldMk cId="2892482948" sldId="259"/>
            <ac:picMk id="4" creationId="{C5739BEC-2F1D-415F-9641-B0A842692B00}"/>
          </ac:picMkLst>
        </pc:picChg>
      </pc:sldChg>
      <pc:sldChg chg="addSp delSp modSp new mod">
        <pc:chgData name="Kang Wallter" userId="d5c269cbe9dbe8bc" providerId="LiveId" clId="{E296DB5E-440B-499B-AB6C-0EDDF9166664}" dt="2020-11-02T12:19:06.141" v="1695" actId="13822"/>
        <pc:sldMkLst>
          <pc:docMk/>
          <pc:sldMk cId="1888137689" sldId="260"/>
        </pc:sldMkLst>
        <pc:spChg chg="mod">
          <ac:chgData name="Kang Wallter" userId="d5c269cbe9dbe8bc" providerId="LiveId" clId="{E296DB5E-440B-499B-AB6C-0EDDF9166664}" dt="2020-11-02T12:17:35.880" v="1676"/>
          <ac:spMkLst>
            <pc:docMk/>
            <pc:sldMk cId="1888137689" sldId="260"/>
            <ac:spMk id="2" creationId="{FCE40C03-7B6C-4042-B5CD-413B77C4825E}"/>
          </ac:spMkLst>
        </pc:spChg>
        <pc:spChg chg="del mod">
          <ac:chgData name="Kang Wallter" userId="d5c269cbe9dbe8bc" providerId="LiveId" clId="{E296DB5E-440B-499B-AB6C-0EDDF9166664}" dt="2020-11-02T12:18:40.337" v="1683"/>
          <ac:spMkLst>
            <pc:docMk/>
            <pc:sldMk cId="1888137689" sldId="260"/>
            <ac:spMk id="3" creationId="{FEDD6061-349C-482A-822A-91923D125087}"/>
          </ac:spMkLst>
        </pc:spChg>
        <pc:picChg chg="add del mod">
          <ac:chgData name="Kang Wallter" userId="d5c269cbe9dbe8bc" providerId="LiveId" clId="{E296DB5E-440B-499B-AB6C-0EDDF9166664}" dt="2020-11-02T12:18:23.372" v="1682" actId="478"/>
          <ac:picMkLst>
            <pc:docMk/>
            <pc:sldMk cId="1888137689" sldId="260"/>
            <ac:picMk id="4" creationId="{3E3E3BEC-CE2A-4C25-90FD-09A863BB7FFE}"/>
          </ac:picMkLst>
        </pc:picChg>
        <pc:picChg chg="add mod">
          <ac:chgData name="Kang Wallter" userId="d5c269cbe9dbe8bc" providerId="LiveId" clId="{E296DB5E-440B-499B-AB6C-0EDDF9166664}" dt="2020-11-02T12:19:06.141" v="1695" actId="13822"/>
          <ac:picMkLst>
            <pc:docMk/>
            <pc:sldMk cId="1888137689" sldId="260"/>
            <ac:picMk id="6" creationId="{7A2FEF1A-E93C-4C7D-9CD3-54BEC85E39FD}"/>
          </ac:picMkLst>
        </pc:picChg>
        <pc:picChg chg="add mod">
          <ac:chgData name="Kang Wallter" userId="d5c269cbe9dbe8bc" providerId="LiveId" clId="{E296DB5E-440B-499B-AB6C-0EDDF9166664}" dt="2020-11-02T12:19:06.141" v="1695" actId="13822"/>
          <ac:picMkLst>
            <pc:docMk/>
            <pc:sldMk cId="1888137689" sldId="260"/>
            <ac:picMk id="8" creationId="{E2619EEF-85A9-42B6-B62E-74D3122CB4F6}"/>
          </ac:picMkLst>
        </pc:picChg>
      </pc:sldChg>
      <pc:sldChg chg="del">
        <pc:chgData name="Kang Wallter" userId="d5c269cbe9dbe8bc" providerId="LiveId" clId="{E296DB5E-440B-499B-AB6C-0EDDF9166664}" dt="2020-11-02T12:09:04.419" v="930" actId="47"/>
        <pc:sldMkLst>
          <pc:docMk/>
          <pc:sldMk cId="1975333482" sldId="260"/>
        </pc:sldMkLst>
      </pc:sldChg>
      <pc:sldChg chg="addSp delSp modSp new mod">
        <pc:chgData name="Kang Wallter" userId="d5c269cbe9dbe8bc" providerId="LiveId" clId="{E296DB5E-440B-499B-AB6C-0EDDF9166664}" dt="2020-11-02T12:25:46.599" v="1722" actId="14100"/>
        <pc:sldMkLst>
          <pc:docMk/>
          <pc:sldMk cId="3142805087" sldId="261"/>
        </pc:sldMkLst>
        <pc:spChg chg="mod">
          <ac:chgData name="Kang Wallter" userId="d5c269cbe9dbe8bc" providerId="LiveId" clId="{E296DB5E-440B-499B-AB6C-0EDDF9166664}" dt="2020-11-02T12:19:22.154" v="1717"/>
          <ac:spMkLst>
            <pc:docMk/>
            <pc:sldMk cId="3142805087" sldId="261"/>
            <ac:spMk id="2" creationId="{860BDD06-4596-4C0A-917F-F9E9A65F8369}"/>
          </ac:spMkLst>
        </pc:spChg>
        <pc:spChg chg="del">
          <ac:chgData name="Kang Wallter" userId="d5c269cbe9dbe8bc" providerId="LiveId" clId="{E296DB5E-440B-499B-AB6C-0EDDF9166664}" dt="2020-11-02T12:19:39.178" v="1718"/>
          <ac:spMkLst>
            <pc:docMk/>
            <pc:sldMk cId="3142805087" sldId="261"/>
            <ac:spMk id="3" creationId="{D3CDBC25-5688-4E9B-AF8B-2069E608C0A0}"/>
          </ac:spMkLst>
        </pc:spChg>
        <pc:picChg chg="add mod">
          <ac:chgData name="Kang Wallter" userId="d5c269cbe9dbe8bc" providerId="LiveId" clId="{E296DB5E-440B-499B-AB6C-0EDDF9166664}" dt="2020-11-02T12:25:46.599" v="1722" actId="14100"/>
          <ac:picMkLst>
            <pc:docMk/>
            <pc:sldMk cId="3142805087" sldId="261"/>
            <ac:picMk id="5" creationId="{DA1E2504-9DC8-491D-A5C9-BC8248051E99}"/>
          </ac:picMkLst>
        </pc:picChg>
      </pc:sldChg>
      <pc:sldChg chg="del">
        <pc:chgData name="Kang Wallter" userId="d5c269cbe9dbe8bc" providerId="LiveId" clId="{E296DB5E-440B-499B-AB6C-0EDDF9166664}" dt="2020-11-02T12:09:04.419" v="930" actId="47"/>
        <pc:sldMkLst>
          <pc:docMk/>
          <pc:sldMk cId="4135016525" sldId="261"/>
        </pc:sldMkLst>
      </pc:sldChg>
      <pc:sldChg chg="addSp modSp new del mod">
        <pc:chgData name="Kang Wallter" userId="d5c269cbe9dbe8bc" providerId="LiveId" clId="{E296DB5E-440B-499B-AB6C-0EDDF9166664}" dt="2020-11-02T12:09:04.419" v="930" actId="47"/>
        <pc:sldMkLst>
          <pc:docMk/>
          <pc:sldMk cId="974584159" sldId="262"/>
        </pc:sldMkLst>
        <pc:spChg chg="mod">
          <ac:chgData name="Kang Wallter" userId="d5c269cbe9dbe8bc" providerId="LiveId" clId="{E296DB5E-440B-499B-AB6C-0EDDF9166664}" dt="2020-11-02T09:09:08.989" v="72" actId="20577"/>
          <ac:spMkLst>
            <pc:docMk/>
            <pc:sldMk cId="974584159" sldId="262"/>
            <ac:spMk id="2" creationId="{4856F0A0-3334-45A2-8AB1-9C34B606F6FB}"/>
          </ac:spMkLst>
        </pc:spChg>
        <pc:spChg chg="mod">
          <ac:chgData name="Kang Wallter" userId="d5c269cbe9dbe8bc" providerId="LiveId" clId="{E296DB5E-440B-499B-AB6C-0EDDF9166664}" dt="2020-11-02T09:08:37.709" v="60"/>
          <ac:spMkLst>
            <pc:docMk/>
            <pc:sldMk cId="974584159" sldId="262"/>
            <ac:spMk id="3" creationId="{F45051C3-7C9D-474C-9123-E3C5304C96DC}"/>
          </ac:spMkLst>
        </pc:spChg>
        <pc:picChg chg="add mod">
          <ac:chgData name="Kang Wallter" userId="d5c269cbe9dbe8bc" providerId="LiveId" clId="{E296DB5E-440B-499B-AB6C-0EDDF9166664}" dt="2020-11-02T09:08:42.239" v="63" actId="1076"/>
          <ac:picMkLst>
            <pc:docMk/>
            <pc:sldMk cId="974584159" sldId="262"/>
            <ac:picMk id="5" creationId="{958838C7-4165-4C2C-AF0B-58B84B855005}"/>
          </ac:picMkLst>
        </pc:picChg>
      </pc:sldChg>
      <pc:sldChg chg="addSp delSp modSp new mod">
        <pc:chgData name="Kang Wallter" userId="d5c269cbe9dbe8bc" providerId="LiveId" clId="{E296DB5E-440B-499B-AB6C-0EDDF9166664}" dt="2020-11-02T14:50:15.187" v="2052" actId="14100"/>
        <pc:sldMkLst>
          <pc:docMk/>
          <pc:sldMk cId="3935753546" sldId="262"/>
        </pc:sldMkLst>
        <pc:spChg chg="mod">
          <ac:chgData name="Kang Wallter" userId="d5c269cbe9dbe8bc" providerId="LiveId" clId="{E296DB5E-440B-499B-AB6C-0EDDF9166664}" dt="2020-11-02T12:26:25.173" v="1741" actId="20577"/>
          <ac:spMkLst>
            <pc:docMk/>
            <pc:sldMk cId="3935753546" sldId="262"/>
            <ac:spMk id="2" creationId="{BCB02C17-3FF6-4176-8DDC-962895ABD64F}"/>
          </ac:spMkLst>
        </pc:spChg>
        <pc:spChg chg="mod">
          <ac:chgData name="Kang Wallter" userId="d5c269cbe9dbe8bc" providerId="LiveId" clId="{E296DB5E-440B-499B-AB6C-0EDDF9166664}" dt="2020-11-02T14:50:10.901" v="2051" actId="20577"/>
          <ac:spMkLst>
            <pc:docMk/>
            <pc:sldMk cId="3935753546" sldId="262"/>
            <ac:spMk id="3" creationId="{5722D5AB-7DE8-4B5A-863C-D5E95FE5B8D6}"/>
          </ac:spMkLst>
        </pc:spChg>
        <pc:picChg chg="add mod">
          <ac:chgData name="Kang Wallter" userId="d5c269cbe9dbe8bc" providerId="LiveId" clId="{E296DB5E-440B-499B-AB6C-0EDDF9166664}" dt="2020-11-02T12:27:52.281" v="1875" actId="1076"/>
          <ac:picMkLst>
            <pc:docMk/>
            <pc:sldMk cId="3935753546" sldId="262"/>
            <ac:picMk id="5" creationId="{2280FDC4-D60F-4FE6-A410-55921ABCD026}"/>
          </ac:picMkLst>
        </pc:picChg>
        <pc:picChg chg="add del mod">
          <ac:chgData name="Kang Wallter" userId="d5c269cbe9dbe8bc" providerId="LiveId" clId="{E296DB5E-440B-499B-AB6C-0EDDF9166664}" dt="2020-11-02T12:28:06.429" v="1880" actId="478"/>
          <ac:picMkLst>
            <pc:docMk/>
            <pc:sldMk cId="3935753546" sldId="262"/>
            <ac:picMk id="7" creationId="{A3C57B37-6761-4469-9266-FA6B9B2232DC}"/>
          </ac:picMkLst>
        </pc:picChg>
        <pc:picChg chg="add mod">
          <ac:chgData name="Kang Wallter" userId="d5c269cbe9dbe8bc" providerId="LiveId" clId="{E296DB5E-440B-499B-AB6C-0EDDF9166664}" dt="2020-11-02T14:50:15.187" v="2052" actId="14100"/>
          <ac:picMkLst>
            <pc:docMk/>
            <pc:sldMk cId="3935753546" sldId="262"/>
            <ac:picMk id="8" creationId="{9B3678DA-F10D-44A5-BBE3-F6AA649B793B}"/>
          </ac:picMkLst>
        </pc:picChg>
      </pc:sldChg>
      <pc:sldChg chg="modSp new del mod">
        <pc:chgData name="Kang Wallter" userId="d5c269cbe9dbe8bc" providerId="LiveId" clId="{E296DB5E-440B-499B-AB6C-0EDDF9166664}" dt="2020-11-02T12:09:04.419" v="930" actId="47"/>
        <pc:sldMkLst>
          <pc:docMk/>
          <pc:sldMk cId="1155153655" sldId="263"/>
        </pc:sldMkLst>
        <pc:spChg chg="mod">
          <ac:chgData name="Kang Wallter" userId="d5c269cbe9dbe8bc" providerId="LiveId" clId="{E296DB5E-440B-499B-AB6C-0EDDF9166664}" dt="2020-11-02T09:09:34.109" v="121" actId="20577"/>
          <ac:spMkLst>
            <pc:docMk/>
            <pc:sldMk cId="1155153655" sldId="263"/>
            <ac:spMk id="2" creationId="{CA3B35EF-BC4D-43D4-82FC-01BBD79A1D03}"/>
          </ac:spMkLst>
        </pc:spChg>
      </pc:sldChg>
      <pc:sldChg chg="modSp new mod">
        <pc:chgData name="Kang Wallter" userId="d5c269cbe9dbe8bc" providerId="LiveId" clId="{E296DB5E-440B-499B-AB6C-0EDDF9166664}" dt="2020-11-02T14:52:23.757" v="2317" actId="20577"/>
        <pc:sldMkLst>
          <pc:docMk/>
          <pc:sldMk cId="3793383870" sldId="263"/>
        </pc:sldMkLst>
        <pc:spChg chg="mod">
          <ac:chgData name="Kang Wallter" userId="d5c269cbe9dbe8bc" providerId="LiveId" clId="{E296DB5E-440B-499B-AB6C-0EDDF9166664}" dt="2020-11-02T14:50:47.097" v="2084" actId="20577"/>
          <ac:spMkLst>
            <pc:docMk/>
            <pc:sldMk cId="3793383870" sldId="263"/>
            <ac:spMk id="2" creationId="{626EBE16-18C8-4C07-804F-DE40D095BC67}"/>
          </ac:spMkLst>
        </pc:spChg>
        <pc:spChg chg="mod">
          <ac:chgData name="Kang Wallter" userId="d5c269cbe9dbe8bc" providerId="LiveId" clId="{E296DB5E-440B-499B-AB6C-0EDDF9166664}" dt="2020-11-02T14:52:23.757" v="2317" actId="20577"/>
          <ac:spMkLst>
            <pc:docMk/>
            <pc:sldMk cId="3793383870" sldId="263"/>
            <ac:spMk id="3" creationId="{038F207A-EBB7-4526-9432-8E3D848305FA}"/>
          </ac:spMkLst>
        </pc:spChg>
      </pc:sldChg>
      <pc:sldChg chg="addSp modSp new mod">
        <pc:chgData name="Kang Wallter" userId="d5c269cbe9dbe8bc" providerId="LiveId" clId="{E296DB5E-440B-499B-AB6C-0EDDF9166664}" dt="2020-11-02T15:04:20.526" v="2514" actId="20577"/>
        <pc:sldMkLst>
          <pc:docMk/>
          <pc:sldMk cId="2601501635" sldId="264"/>
        </pc:sldMkLst>
        <pc:spChg chg="mod">
          <ac:chgData name="Kang Wallter" userId="d5c269cbe9dbe8bc" providerId="LiveId" clId="{E296DB5E-440B-499B-AB6C-0EDDF9166664}" dt="2020-11-02T15:00:30.688" v="2388" actId="20577"/>
          <ac:spMkLst>
            <pc:docMk/>
            <pc:sldMk cId="2601501635" sldId="264"/>
            <ac:spMk id="2" creationId="{5259E79D-1698-4A7A-90F3-151643CFC01E}"/>
          </ac:spMkLst>
        </pc:spChg>
        <pc:spChg chg="mod">
          <ac:chgData name="Kang Wallter" userId="d5c269cbe9dbe8bc" providerId="LiveId" clId="{E296DB5E-440B-499B-AB6C-0EDDF9166664}" dt="2020-11-02T15:04:20.526" v="2514" actId="20577"/>
          <ac:spMkLst>
            <pc:docMk/>
            <pc:sldMk cId="2601501635" sldId="264"/>
            <ac:spMk id="3" creationId="{9DF38818-6188-476B-A7DB-23EEFC458279}"/>
          </ac:spMkLst>
        </pc:spChg>
        <pc:spChg chg="add mod">
          <ac:chgData name="Kang Wallter" userId="d5c269cbe9dbe8bc" providerId="LiveId" clId="{E296DB5E-440B-499B-AB6C-0EDDF9166664}" dt="2020-11-02T15:01:08.632" v="2398" actId="13822"/>
          <ac:spMkLst>
            <pc:docMk/>
            <pc:sldMk cId="2601501635" sldId="264"/>
            <ac:spMk id="6" creationId="{33F322F6-DECF-42AF-B5D5-A7D63F7869BC}"/>
          </ac:spMkLst>
        </pc:spChg>
        <pc:picChg chg="add mod">
          <ac:chgData name="Kang Wallter" userId="d5c269cbe9dbe8bc" providerId="LiveId" clId="{E296DB5E-440B-499B-AB6C-0EDDF9166664}" dt="2020-11-02T14:56:01.586" v="2356" actId="14100"/>
          <ac:picMkLst>
            <pc:docMk/>
            <pc:sldMk cId="2601501635" sldId="264"/>
            <ac:picMk id="4" creationId="{34C2C957-4DEB-4067-8994-078BE1363F4D}"/>
          </ac:picMkLst>
        </pc:picChg>
      </pc:sldChg>
      <pc:sldChg chg="addSp delSp modSp new mod">
        <pc:chgData name="Kang Wallter" userId="d5c269cbe9dbe8bc" providerId="LiveId" clId="{E296DB5E-440B-499B-AB6C-0EDDF9166664}" dt="2020-11-02T15:39:16.720" v="2579" actId="1076"/>
        <pc:sldMkLst>
          <pc:docMk/>
          <pc:sldMk cId="2765671580" sldId="265"/>
        </pc:sldMkLst>
        <pc:spChg chg="mod">
          <ac:chgData name="Kang Wallter" userId="d5c269cbe9dbe8bc" providerId="LiveId" clId="{E296DB5E-440B-499B-AB6C-0EDDF9166664}" dt="2020-11-02T15:04:50.878" v="2569" actId="20577"/>
          <ac:spMkLst>
            <pc:docMk/>
            <pc:sldMk cId="2765671580" sldId="265"/>
            <ac:spMk id="2" creationId="{EBC7BB7D-CCF0-4FB0-997E-3CED118DF026}"/>
          </ac:spMkLst>
        </pc:spChg>
        <pc:spChg chg="del">
          <ac:chgData name="Kang Wallter" userId="d5c269cbe9dbe8bc" providerId="LiveId" clId="{E296DB5E-440B-499B-AB6C-0EDDF9166664}" dt="2020-11-02T15:05:06.670" v="2572" actId="478"/>
          <ac:spMkLst>
            <pc:docMk/>
            <pc:sldMk cId="2765671580" sldId="265"/>
            <ac:spMk id="3" creationId="{C86B868A-39CD-4181-B2E9-F23884E011C3}"/>
          </ac:spMkLst>
        </pc:spChg>
        <pc:spChg chg="add mod">
          <ac:chgData name="Kang Wallter" userId="d5c269cbe9dbe8bc" providerId="LiveId" clId="{E296DB5E-440B-499B-AB6C-0EDDF9166664}" dt="2020-11-02T15:05:25.806" v="2577" actId="13822"/>
          <ac:spMkLst>
            <pc:docMk/>
            <pc:sldMk cId="2765671580" sldId="265"/>
            <ac:spMk id="5" creationId="{6CDB3223-E418-4C0A-A324-0B2942135C93}"/>
          </ac:spMkLst>
        </pc:spChg>
        <pc:picChg chg="add mod">
          <ac:chgData name="Kang Wallter" userId="d5c269cbe9dbe8bc" providerId="LiveId" clId="{E296DB5E-440B-499B-AB6C-0EDDF9166664}" dt="2020-11-02T15:39:16.720" v="2579" actId="1076"/>
          <ac:picMkLst>
            <pc:docMk/>
            <pc:sldMk cId="2765671580" sldId="265"/>
            <ac:picMk id="6" creationId="{A421ADA2-345F-49F7-A632-8497395A1ED9}"/>
          </ac:picMkLst>
        </pc:picChg>
      </pc:sldChg>
      <pc:sldChg chg="addSp delSp modSp new mod">
        <pc:chgData name="Kang Wallter" userId="d5c269cbe9dbe8bc" providerId="LiveId" clId="{E296DB5E-440B-499B-AB6C-0EDDF9166664}" dt="2020-11-02T15:46:52.863" v="2650" actId="1076"/>
        <pc:sldMkLst>
          <pc:docMk/>
          <pc:sldMk cId="2098816494" sldId="266"/>
        </pc:sldMkLst>
        <pc:spChg chg="mod">
          <ac:chgData name="Kang Wallter" userId="d5c269cbe9dbe8bc" providerId="LiveId" clId="{E296DB5E-440B-499B-AB6C-0EDDF9166664}" dt="2020-11-02T15:41:15.162" v="2635"/>
          <ac:spMkLst>
            <pc:docMk/>
            <pc:sldMk cId="2098816494" sldId="266"/>
            <ac:spMk id="2" creationId="{F248B2D5-B906-43DB-9267-B7926CE512E5}"/>
          </ac:spMkLst>
        </pc:spChg>
        <pc:spChg chg="del">
          <ac:chgData name="Kang Wallter" userId="d5c269cbe9dbe8bc" providerId="LiveId" clId="{E296DB5E-440B-499B-AB6C-0EDDF9166664}" dt="2020-11-02T15:41:25.250" v="2636" actId="478"/>
          <ac:spMkLst>
            <pc:docMk/>
            <pc:sldMk cId="2098816494" sldId="266"/>
            <ac:spMk id="3" creationId="{1E52DC20-31F7-486C-87F7-F7B0594B7D40}"/>
          </ac:spMkLst>
        </pc:spChg>
        <pc:picChg chg="add mod">
          <ac:chgData name="Kang Wallter" userId="d5c269cbe9dbe8bc" providerId="LiveId" clId="{E296DB5E-440B-499B-AB6C-0EDDF9166664}" dt="2020-11-02T15:46:41.125" v="2646" actId="1076"/>
          <ac:picMkLst>
            <pc:docMk/>
            <pc:sldMk cId="2098816494" sldId="266"/>
            <ac:picMk id="4" creationId="{8EECFCCC-11AB-47F1-A5D7-D1E59BB3334D}"/>
          </ac:picMkLst>
        </pc:picChg>
        <pc:picChg chg="add mod">
          <ac:chgData name="Kang Wallter" userId="d5c269cbe9dbe8bc" providerId="LiveId" clId="{E296DB5E-440B-499B-AB6C-0EDDF9166664}" dt="2020-11-02T15:46:45.087" v="2647" actId="1076"/>
          <ac:picMkLst>
            <pc:docMk/>
            <pc:sldMk cId="2098816494" sldId="266"/>
            <ac:picMk id="5" creationId="{F3556D5A-1171-483B-8531-CBDC3A5638E1}"/>
          </ac:picMkLst>
        </pc:picChg>
        <pc:picChg chg="add mod">
          <ac:chgData name="Kang Wallter" userId="d5c269cbe9dbe8bc" providerId="LiveId" clId="{E296DB5E-440B-499B-AB6C-0EDDF9166664}" dt="2020-11-02T15:46:52.863" v="2650" actId="1076"/>
          <ac:picMkLst>
            <pc:docMk/>
            <pc:sldMk cId="2098816494" sldId="266"/>
            <ac:picMk id="6" creationId="{5AC6B9FA-9B90-40C3-9FFD-D824DAC63086}"/>
          </ac:picMkLst>
        </pc:picChg>
      </pc:sldChg>
      <pc:sldChg chg="modSp new mod">
        <pc:chgData name="Kang Wallter" userId="d5c269cbe9dbe8bc" providerId="LiveId" clId="{E296DB5E-440B-499B-AB6C-0EDDF9166664}" dt="2020-11-02T16:23:49.242" v="3519" actId="20577"/>
        <pc:sldMkLst>
          <pc:docMk/>
          <pc:sldMk cId="1047797897" sldId="267"/>
        </pc:sldMkLst>
        <pc:spChg chg="mod">
          <ac:chgData name="Kang Wallter" userId="d5c269cbe9dbe8bc" providerId="LiveId" clId="{E296DB5E-440B-499B-AB6C-0EDDF9166664}" dt="2020-11-02T16:22:11.412" v="3165" actId="20577"/>
          <ac:spMkLst>
            <pc:docMk/>
            <pc:sldMk cId="1047797897" sldId="267"/>
            <ac:spMk id="2" creationId="{CC9E6773-4EB7-4211-9022-6790AB2FAD46}"/>
          </ac:spMkLst>
        </pc:spChg>
        <pc:spChg chg="mod">
          <ac:chgData name="Kang Wallter" userId="d5c269cbe9dbe8bc" providerId="LiveId" clId="{E296DB5E-440B-499B-AB6C-0EDDF9166664}" dt="2020-11-02T16:23:49.242" v="3519" actId="20577"/>
          <ac:spMkLst>
            <pc:docMk/>
            <pc:sldMk cId="1047797897" sldId="267"/>
            <ac:spMk id="3" creationId="{7C00C05B-59B5-446C-80E2-E31320BFDF97}"/>
          </ac:spMkLst>
        </pc:spChg>
      </pc:sldChg>
      <pc:sldChg chg="modSp new mod">
        <pc:chgData name="Kang Wallter" userId="d5c269cbe9dbe8bc" providerId="LiveId" clId="{E296DB5E-440B-499B-AB6C-0EDDF9166664}" dt="2020-11-02T16:21:59.171" v="3147" actId="20577"/>
        <pc:sldMkLst>
          <pc:docMk/>
          <pc:sldMk cId="4151769368" sldId="268"/>
        </pc:sldMkLst>
        <pc:spChg chg="mod">
          <ac:chgData name="Kang Wallter" userId="d5c269cbe9dbe8bc" providerId="LiveId" clId="{E296DB5E-440B-499B-AB6C-0EDDF9166664}" dt="2020-11-02T16:20:21.086" v="2737"/>
          <ac:spMkLst>
            <pc:docMk/>
            <pc:sldMk cId="4151769368" sldId="268"/>
            <ac:spMk id="2" creationId="{280AD867-98C7-491A-9061-F75573953527}"/>
          </ac:spMkLst>
        </pc:spChg>
        <pc:spChg chg="mod">
          <ac:chgData name="Kang Wallter" userId="d5c269cbe9dbe8bc" providerId="LiveId" clId="{E296DB5E-440B-499B-AB6C-0EDDF9166664}" dt="2020-11-02T16:21:59.171" v="3147" actId="20577"/>
          <ac:spMkLst>
            <pc:docMk/>
            <pc:sldMk cId="4151769368" sldId="268"/>
            <ac:spMk id="3" creationId="{CFF53208-72A2-4ACF-8C8F-A8BE237B27BD}"/>
          </ac:spMkLst>
        </pc:spChg>
      </pc:sldChg>
      <pc:sldMasterChg chg="modSp mod setBg modSldLayout">
        <pc:chgData name="Kang Wallter" userId="d5c269cbe9dbe8bc" providerId="LiveId" clId="{E296DB5E-440B-499B-AB6C-0EDDF9166664}" dt="2020-11-02T14:50:38.384" v="2054" actId="14100"/>
        <pc:sldMasterMkLst>
          <pc:docMk/>
          <pc:sldMasterMk cId="2588972314" sldId="2147483744"/>
        </pc:sldMasterMkLst>
        <pc:spChg chg="mod">
          <ac:chgData name="Kang Wallter" userId="d5c269cbe9dbe8bc" providerId="LiveId" clId="{E296DB5E-440B-499B-AB6C-0EDDF9166664}" dt="2020-11-02T12:11:57.471" v="1104" actId="1076"/>
          <ac:spMkLst>
            <pc:docMk/>
            <pc:sldMasterMk cId="2588972314" sldId="2147483744"/>
            <ac:spMk id="2" creationId="{00000000-0000-0000-0000-000000000000}"/>
          </ac:spMkLst>
        </pc:spChg>
        <pc:spChg chg="mod">
          <ac:chgData name="Kang Wallter" userId="d5c269cbe9dbe8bc" providerId="LiveId" clId="{E296DB5E-440B-499B-AB6C-0EDDF9166664}" dt="2020-11-02T12:12:03.476" v="1106"/>
          <ac:spMkLst>
            <pc:docMk/>
            <pc:sldMasterMk cId="2588972314" sldId="2147483744"/>
            <ac:spMk id="3" creationId="{00000000-0000-0000-0000-000000000000}"/>
          </ac:spMkLst>
        </pc:spChg>
        <pc:sldLayoutChg chg="delSp mod">
          <pc:chgData name="Kang Wallter" userId="d5c269cbe9dbe8bc" providerId="LiveId" clId="{E296DB5E-440B-499B-AB6C-0EDDF9166664}" dt="2020-11-02T11:19:42.425" v="122" actId="478"/>
          <pc:sldLayoutMkLst>
            <pc:docMk/>
            <pc:sldMasterMk cId="2588972314" sldId="2147483744"/>
            <pc:sldLayoutMk cId="2068544452" sldId="2147483745"/>
          </pc:sldLayoutMkLst>
          <pc:picChg chg="del">
            <ac:chgData name="Kang Wallter" userId="d5c269cbe9dbe8bc" providerId="LiveId" clId="{E296DB5E-440B-499B-AB6C-0EDDF9166664}" dt="2020-11-02T11:19:42.425" v="122" actId="478"/>
            <ac:picMkLst>
              <pc:docMk/>
              <pc:sldMasterMk cId="2588972314" sldId="2147483744"/>
              <pc:sldLayoutMk cId="2068544452" sldId="2147483745"/>
              <ac:picMk id="7" creationId="{45B445FA-CD1B-42E1-8E25-5EF0D5069678}"/>
            </ac:picMkLst>
          </pc:picChg>
        </pc:sldLayoutChg>
        <pc:sldLayoutChg chg="delSp modSp mod setBg">
          <pc:chgData name="Kang Wallter" userId="d5c269cbe9dbe8bc" providerId="LiveId" clId="{E296DB5E-440B-499B-AB6C-0EDDF9166664}" dt="2020-11-02T14:50:38.384" v="2054" actId="14100"/>
          <pc:sldLayoutMkLst>
            <pc:docMk/>
            <pc:sldMasterMk cId="2588972314" sldId="2147483744"/>
            <pc:sldLayoutMk cId="2293365229" sldId="2147483746"/>
          </pc:sldLayoutMkLst>
          <pc:spChg chg="mod">
            <ac:chgData name="Kang Wallter" userId="d5c269cbe9dbe8bc" providerId="LiveId" clId="{E296DB5E-440B-499B-AB6C-0EDDF9166664}" dt="2020-11-02T14:50:38.384" v="2054" actId="14100"/>
            <ac:spMkLst>
              <pc:docMk/>
              <pc:sldMasterMk cId="2588972314" sldId="2147483744"/>
              <pc:sldLayoutMk cId="2293365229" sldId="2147483746"/>
              <ac:spMk id="2" creationId="{00000000-0000-0000-0000-000000000000}"/>
            </ac:spMkLst>
          </pc:spChg>
          <pc:spChg chg="mod">
            <ac:chgData name="Kang Wallter" userId="d5c269cbe9dbe8bc" providerId="LiveId" clId="{E296DB5E-440B-499B-AB6C-0EDDF9166664}" dt="2020-11-02T12:11:15.199" v="1102" actId="255"/>
            <ac:spMkLst>
              <pc:docMk/>
              <pc:sldMasterMk cId="2588972314" sldId="2147483744"/>
              <pc:sldLayoutMk cId="2293365229" sldId="2147483746"/>
              <ac:spMk id="3" creationId="{00000000-0000-0000-0000-000000000000}"/>
            </ac:spMkLst>
          </pc:spChg>
          <pc:spChg chg="mod">
            <ac:chgData name="Kang Wallter" userId="d5c269cbe9dbe8bc" providerId="LiveId" clId="{E296DB5E-440B-499B-AB6C-0EDDF9166664}" dt="2020-11-02T12:11:50.028" v="1103"/>
            <ac:spMkLst>
              <pc:docMk/>
              <pc:sldMasterMk cId="2588972314" sldId="2147483744"/>
              <pc:sldLayoutMk cId="2293365229" sldId="2147483746"/>
              <ac:spMk id="4" creationId="{00000000-0000-0000-0000-000000000000}"/>
            </ac:spMkLst>
          </pc:spChg>
          <pc:picChg chg="del">
            <ac:chgData name="Kang Wallter" userId="d5c269cbe9dbe8bc" providerId="LiveId" clId="{E296DB5E-440B-499B-AB6C-0EDDF9166664}" dt="2020-11-02T11:19:46.158" v="123" actId="478"/>
            <ac:picMkLst>
              <pc:docMk/>
              <pc:sldMasterMk cId="2588972314" sldId="2147483744"/>
              <pc:sldLayoutMk cId="2293365229" sldId="2147483746"/>
              <ac:picMk id="8" creationId="{F50183A7-2171-4DC4-957A-D624FA5AE916}"/>
            </ac:picMkLst>
          </pc:picChg>
        </pc:sldLayoutChg>
      </pc:sldMasterChg>
    </pc:docChg>
  </pc:docChgLst>
  <pc:docChgLst>
    <pc:chgData name="Kang Wallter" userId="d5c269cbe9dbe8bc" providerId="LiveId" clId="{11196821-CEE2-4914-AB28-310E4CB9AF4E}"/>
    <pc:docChg chg="undo custSel addSld delSld modSld sldOrd">
      <pc:chgData name="Kang Wallter" userId="d5c269cbe9dbe8bc" providerId="LiveId" clId="{11196821-CEE2-4914-AB28-310E4CB9AF4E}" dt="2020-11-03T12:40:25.185" v="7825" actId="680"/>
      <pc:docMkLst>
        <pc:docMk/>
      </pc:docMkLst>
      <pc:sldChg chg="modSp mod">
        <pc:chgData name="Kang Wallter" userId="d5c269cbe9dbe8bc" providerId="LiveId" clId="{11196821-CEE2-4914-AB28-310E4CB9AF4E}" dt="2020-11-03T01:33:18.916" v="1" actId="20577"/>
        <pc:sldMkLst>
          <pc:docMk/>
          <pc:sldMk cId="464038844" sldId="256"/>
        </pc:sldMkLst>
        <pc:spChg chg="mod">
          <ac:chgData name="Kang Wallter" userId="d5c269cbe9dbe8bc" providerId="LiveId" clId="{11196821-CEE2-4914-AB28-310E4CB9AF4E}" dt="2020-11-03T01:33:18.916" v="1" actId="20577"/>
          <ac:spMkLst>
            <pc:docMk/>
            <pc:sldMk cId="464038844" sldId="256"/>
            <ac:spMk id="3" creationId="{72B5A044-8929-43D1-916F-AA322DD23853}"/>
          </ac:spMkLst>
        </pc:spChg>
      </pc:sldChg>
      <pc:sldChg chg="addSp delSp modSp mod">
        <pc:chgData name="Kang Wallter" userId="d5c269cbe9dbe8bc" providerId="LiveId" clId="{11196821-CEE2-4914-AB28-310E4CB9AF4E}" dt="2020-11-03T03:01:10.941" v="2651" actId="20577"/>
        <pc:sldMkLst>
          <pc:docMk/>
          <pc:sldMk cId="2892482948" sldId="259"/>
        </pc:sldMkLst>
        <pc:spChg chg="mod">
          <ac:chgData name="Kang Wallter" userId="d5c269cbe9dbe8bc" providerId="LiveId" clId="{11196821-CEE2-4914-AB28-310E4CB9AF4E}" dt="2020-11-03T03:01:10.941" v="2651" actId="20577"/>
          <ac:spMkLst>
            <pc:docMk/>
            <pc:sldMk cId="2892482948" sldId="259"/>
            <ac:spMk id="2" creationId="{170E7A63-16BC-4647-8E94-AC2F4883C2F5}"/>
          </ac:spMkLst>
        </pc:spChg>
        <pc:spChg chg="mod">
          <ac:chgData name="Kang Wallter" userId="d5c269cbe9dbe8bc" providerId="LiveId" clId="{11196821-CEE2-4914-AB28-310E4CB9AF4E}" dt="2020-11-03T01:39:21.071" v="822" actId="20577"/>
          <ac:spMkLst>
            <pc:docMk/>
            <pc:sldMk cId="2892482948" sldId="259"/>
            <ac:spMk id="3" creationId="{AA923929-DB29-4318-8BF9-38C9FE770293}"/>
          </ac:spMkLst>
        </pc:spChg>
        <pc:picChg chg="del">
          <ac:chgData name="Kang Wallter" userId="d5c269cbe9dbe8bc" providerId="LiveId" clId="{11196821-CEE2-4914-AB28-310E4CB9AF4E}" dt="2020-11-03T01:37:20.786" v="623" actId="478"/>
          <ac:picMkLst>
            <pc:docMk/>
            <pc:sldMk cId="2892482948" sldId="259"/>
            <ac:picMk id="4" creationId="{C5739BEC-2F1D-415F-9641-B0A842692B00}"/>
          </ac:picMkLst>
        </pc:picChg>
        <pc:picChg chg="add del mod">
          <ac:chgData name="Kang Wallter" userId="d5c269cbe9dbe8bc" providerId="LiveId" clId="{11196821-CEE2-4914-AB28-310E4CB9AF4E}" dt="2020-11-03T01:41:00.574" v="824" actId="21"/>
          <ac:picMkLst>
            <pc:docMk/>
            <pc:sldMk cId="2892482948" sldId="259"/>
            <ac:picMk id="5" creationId="{27CF386B-B316-438D-A9A1-87EE950E819B}"/>
          </ac:picMkLst>
        </pc:picChg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1888137689" sldId="260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3142805087" sldId="261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3935753546" sldId="262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3793383870" sldId="263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2601501635" sldId="264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2765671580" sldId="265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2098816494" sldId="266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1047797897" sldId="267"/>
        </pc:sldMkLst>
      </pc:sldChg>
      <pc:sldChg chg="modSp mod">
        <pc:chgData name="Kang Wallter" userId="d5c269cbe9dbe8bc" providerId="LiveId" clId="{11196821-CEE2-4914-AB28-310E4CB9AF4E}" dt="2020-11-03T01:34:37.020" v="281" actId="20577"/>
        <pc:sldMkLst>
          <pc:docMk/>
          <pc:sldMk cId="4151769368" sldId="268"/>
        </pc:sldMkLst>
        <pc:spChg chg="mod">
          <ac:chgData name="Kang Wallter" userId="d5c269cbe9dbe8bc" providerId="LiveId" clId="{11196821-CEE2-4914-AB28-310E4CB9AF4E}" dt="2020-11-03T01:34:37.020" v="281" actId="20577"/>
          <ac:spMkLst>
            <pc:docMk/>
            <pc:sldMk cId="4151769368" sldId="268"/>
            <ac:spMk id="3" creationId="{CFF53208-72A2-4ACF-8C8F-A8BE237B27BD}"/>
          </ac:spMkLst>
        </pc:spChg>
      </pc:sldChg>
      <pc:sldChg chg="addSp modSp new mod">
        <pc:chgData name="Kang Wallter" userId="d5c269cbe9dbe8bc" providerId="LiveId" clId="{11196821-CEE2-4914-AB28-310E4CB9AF4E}" dt="2020-11-03T02:17:59.047" v="1071" actId="20577"/>
        <pc:sldMkLst>
          <pc:docMk/>
          <pc:sldMk cId="3293450236" sldId="269"/>
        </pc:sldMkLst>
        <pc:spChg chg="mod">
          <ac:chgData name="Kang Wallter" userId="d5c269cbe9dbe8bc" providerId="LiveId" clId="{11196821-CEE2-4914-AB28-310E4CB9AF4E}" dt="2020-11-03T01:41:06.655" v="848" actId="20577"/>
          <ac:spMkLst>
            <pc:docMk/>
            <pc:sldMk cId="3293450236" sldId="269"/>
            <ac:spMk id="2" creationId="{890E4AF4-7775-41D8-A3F2-C6B1A4EC7EDA}"/>
          </ac:spMkLst>
        </pc:spChg>
        <pc:spChg chg="mod">
          <ac:chgData name="Kang Wallter" userId="d5c269cbe9dbe8bc" providerId="LiveId" clId="{11196821-CEE2-4914-AB28-310E4CB9AF4E}" dt="2020-11-03T02:17:59.047" v="1071" actId="20577"/>
          <ac:spMkLst>
            <pc:docMk/>
            <pc:sldMk cId="3293450236" sldId="269"/>
            <ac:spMk id="3" creationId="{A53B2334-330E-4E7E-BBFB-60C05E3A5A65}"/>
          </ac:spMkLst>
        </pc:spChg>
        <pc:picChg chg="add mod">
          <ac:chgData name="Kang Wallter" userId="d5c269cbe9dbe8bc" providerId="LiveId" clId="{11196821-CEE2-4914-AB28-310E4CB9AF4E}" dt="2020-11-03T02:16:03.875" v="855" actId="1076"/>
          <ac:picMkLst>
            <pc:docMk/>
            <pc:sldMk cId="3293450236" sldId="269"/>
            <ac:picMk id="4" creationId="{8A39CB46-F0A1-4C4B-AFFC-A4D1CFF2FBC1}"/>
          </ac:picMkLst>
        </pc:picChg>
      </pc:sldChg>
      <pc:sldChg chg="addSp modSp new mod">
        <pc:chgData name="Kang Wallter" userId="d5c269cbe9dbe8bc" providerId="LiveId" clId="{11196821-CEE2-4914-AB28-310E4CB9AF4E}" dt="2020-11-03T02:21:10.525" v="1459" actId="20577"/>
        <pc:sldMkLst>
          <pc:docMk/>
          <pc:sldMk cId="774642302" sldId="270"/>
        </pc:sldMkLst>
        <pc:spChg chg="mod">
          <ac:chgData name="Kang Wallter" userId="d5c269cbe9dbe8bc" providerId="LiveId" clId="{11196821-CEE2-4914-AB28-310E4CB9AF4E}" dt="2020-11-03T02:18:27.464" v="1112" actId="20577"/>
          <ac:spMkLst>
            <pc:docMk/>
            <pc:sldMk cId="774642302" sldId="270"/>
            <ac:spMk id="2" creationId="{C8B31A2B-5719-4061-AD2D-CF2569892294}"/>
          </ac:spMkLst>
        </pc:spChg>
        <pc:spChg chg="mod">
          <ac:chgData name="Kang Wallter" userId="d5c269cbe9dbe8bc" providerId="LiveId" clId="{11196821-CEE2-4914-AB28-310E4CB9AF4E}" dt="2020-11-03T02:19:31.684" v="1418" actId="20577"/>
          <ac:spMkLst>
            <pc:docMk/>
            <pc:sldMk cId="774642302" sldId="270"/>
            <ac:spMk id="3" creationId="{75213C9F-B581-4387-8E65-B6E052451BBF}"/>
          </ac:spMkLst>
        </pc:spChg>
        <pc:spChg chg="add mod">
          <ac:chgData name="Kang Wallter" userId="d5c269cbe9dbe8bc" providerId="LiveId" clId="{11196821-CEE2-4914-AB28-310E4CB9AF4E}" dt="2020-11-03T02:20:38.535" v="1442" actId="14100"/>
          <ac:spMkLst>
            <pc:docMk/>
            <pc:sldMk cId="774642302" sldId="270"/>
            <ac:spMk id="7" creationId="{B2D16562-85DE-45FB-A863-E4B126901649}"/>
          </ac:spMkLst>
        </pc:spChg>
        <pc:spChg chg="add mod">
          <ac:chgData name="Kang Wallter" userId="d5c269cbe9dbe8bc" providerId="LiveId" clId="{11196821-CEE2-4914-AB28-310E4CB9AF4E}" dt="2020-11-03T02:20:46.567" v="1444" actId="1076"/>
          <ac:spMkLst>
            <pc:docMk/>
            <pc:sldMk cId="774642302" sldId="270"/>
            <ac:spMk id="9" creationId="{597E9553-8C15-4107-9D4A-03C69A84C7D1}"/>
          </ac:spMkLst>
        </pc:spChg>
        <pc:spChg chg="add mod">
          <ac:chgData name="Kang Wallter" userId="d5c269cbe9dbe8bc" providerId="LiveId" clId="{11196821-CEE2-4914-AB28-310E4CB9AF4E}" dt="2020-11-03T02:20:51.220" v="1446" actId="1076"/>
          <ac:spMkLst>
            <pc:docMk/>
            <pc:sldMk cId="774642302" sldId="270"/>
            <ac:spMk id="11" creationId="{7C619D1B-978C-4685-8BE0-539604BB451E}"/>
          </ac:spMkLst>
        </pc:spChg>
        <pc:spChg chg="add mod">
          <ac:chgData name="Kang Wallter" userId="d5c269cbe9dbe8bc" providerId="LiveId" clId="{11196821-CEE2-4914-AB28-310E4CB9AF4E}" dt="2020-11-03T02:20:55.596" v="1448" actId="1076"/>
          <ac:spMkLst>
            <pc:docMk/>
            <pc:sldMk cId="774642302" sldId="270"/>
            <ac:spMk id="13" creationId="{ABABE1C4-2B28-4605-88E3-05CCCBA6067C}"/>
          </ac:spMkLst>
        </pc:spChg>
        <pc:spChg chg="add mod">
          <ac:chgData name="Kang Wallter" userId="d5c269cbe9dbe8bc" providerId="LiveId" clId="{11196821-CEE2-4914-AB28-310E4CB9AF4E}" dt="2020-11-03T02:21:10.525" v="1459" actId="20577"/>
          <ac:spMkLst>
            <pc:docMk/>
            <pc:sldMk cId="774642302" sldId="270"/>
            <ac:spMk id="15" creationId="{2DEAB106-B076-4A26-9571-55DA5E28EB68}"/>
          </ac:spMkLst>
        </pc:spChg>
        <pc:picChg chg="add mod">
          <ac:chgData name="Kang Wallter" userId="d5c269cbe9dbe8bc" providerId="LiveId" clId="{11196821-CEE2-4914-AB28-310E4CB9AF4E}" dt="2020-11-03T02:19:52.200" v="1426" actId="1076"/>
          <ac:picMkLst>
            <pc:docMk/>
            <pc:sldMk cId="774642302" sldId="270"/>
            <ac:picMk id="4" creationId="{82EB4E51-9B4A-4E5B-8DFE-CF4C38F2CA61}"/>
          </ac:picMkLst>
        </pc:picChg>
        <pc:picChg chg="add mod">
          <ac:chgData name="Kang Wallter" userId="d5c269cbe9dbe8bc" providerId="LiveId" clId="{11196821-CEE2-4914-AB28-310E4CB9AF4E}" dt="2020-11-03T02:19:49.739" v="1425" actId="14100"/>
          <ac:picMkLst>
            <pc:docMk/>
            <pc:sldMk cId="774642302" sldId="270"/>
            <ac:picMk id="6" creationId="{39E65ACF-434F-488B-BAE2-6FCA46A80D15}"/>
          </ac:picMkLst>
        </pc:picChg>
      </pc:sldChg>
      <pc:sldChg chg="addSp modSp new mod">
        <pc:chgData name="Kang Wallter" userId="d5c269cbe9dbe8bc" providerId="LiveId" clId="{11196821-CEE2-4914-AB28-310E4CB9AF4E}" dt="2020-11-03T02:30:21.755" v="1878" actId="20577"/>
        <pc:sldMkLst>
          <pc:docMk/>
          <pc:sldMk cId="2617321582" sldId="271"/>
        </pc:sldMkLst>
        <pc:spChg chg="mod">
          <ac:chgData name="Kang Wallter" userId="d5c269cbe9dbe8bc" providerId="LiveId" clId="{11196821-CEE2-4914-AB28-310E4CB9AF4E}" dt="2020-11-03T02:23:04.177" v="1516" actId="20577"/>
          <ac:spMkLst>
            <pc:docMk/>
            <pc:sldMk cId="2617321582" sldId="271"/>
            <ac:spMk id="2" creationId="{6C9017CA-D886-4F04-B8A5-4ED09B36276F}"/>
          </ac:spMkLst>
        </pc:spChg>
        <pc:spChg chg="mod">
          <ac:chgData name="Kang Wallter" userId="d5c269cbe9dbe8bc" providerId="LiveId" clId="{11196821-CEE2-4914-AB28-310E4CB9AF4E}" dt="2020-11-03T02:30:21.755" v="1878" actId="20577"/>
          <ac:spMkLst>
            <pc:docMk/>
            <pc:sldMk cId="2617321582" sldId="271"/>
            <ac:spMk id="3" creationId="{479F39E4-BC7B-43D0-8332-BE2A685CC5A4}"/>
          </ac:spMkLst>
        </pc:spChg>
        <pc:picChg chg="add mod">
          <ac:chgData name="Kang Wallter" userId="d5c269cbe9dbe8bc" providerId="LiveId" clId="{11196821-CEE2-4914-AB28-310E4CB9AF4E}" dt="2020-11-03T02:27:39.824" v="1745" actId="1076"/>
          <ac:picMkLst>
            <pc:docMk/>
            <pc:sldMk cId="2617321582" sldId="271"/>
            <ac:picMk id="4" creationId="{F111C165-09E2-45BD-8B75-71C7B11F23A5}"/>
          </ac:picMkLst>
        </pc:picChg>
      </pc:sldChg>
      <pc:sldChg chg="addSp delSp modSp new mod">
        <pc:chgData name="Kang Wallter" userId="d5c269cbe9dbe8bc" providerId="LiveId" clId="{11196821-CEE2-4914-AB28-310E4CB9AF4E}" dt="2020-11-03T02:34:56.818" v="1934" actId="13822"/>
        <pc:sldMkLst>
          <pc:docMk/>
          <pc:sldMk cId="1633772935" sldId="272"/>
        </pc:sldMkLst>
        <pc:spChg chg="mod">
          <ac:chgData name="Kang Wallter" userId="d5c269cbe9dbe8bc" providerId="LiveId" clId="{11196821-CEE2-4914-AB28-310E4CB9AF4E}" dt="2020-11-03T02:30:40.919" v="1907" actId="20577"/>
          <ac:spMkLst>
            <pc:docMk/>
            <pc:sldMk cId="1633772935" sldId="272"/>
            <ac:spMk id="2" creationId="{9AB502BF-3A19-4AE1-B457-DFD400906B7C}"/>
          </ac:spMkLst>
        </pc:spChg>
        <pc:spChg chg="del">
          <ac:chgData name="Kang Wallter" userId="d5c269cbe9dbe8bc" providerId="LiveId" clId="{11196821-CEE2-4914-AB28-310E4CB9AF4E}" dt="2020-11-03T02:30:54.061" v="1908" actId="478"/>
          <ac:spMkLst>
            <pc:docMk/>
            <pc:sldMk cId="1633772935" sldId="272"/>
            <ac:spMk id="3" creationId="{CDA2C041-EEE4-4356-B8B7-8C3187D356A5}"/>
          </ac:spMkLst>
        </pc:spChg>
        <pc:spChg chg="add mod">
          <ac:chgData name="Kang Wallter" userId="d5c269cbe9dbe8bc" providerId="LiveId" clId="{11196821-CEE2-4914-AB28-310E4CB9AF4E}" dt="2020-11-03T02:33:15.644" v="1928" actId="1076"/>
          <ac:spMkLst>
            <pc:docMk/>
            <pc:sldMk cId="1633772935" sldId="272"/>
            <ac:spMk id="6" creationId="{2F3D6AAA-BAEF-4921-B964-397042EA96E7}"/>
          </ac:spMkLst>
        </pc:spChg>
        <pc:spChg chg="add mod">
          <ac:chgData name="Kang Wallter" userId="d5c269cbe9dbe8bc" providerId="LiveId" clId="{11196821-CEE2-4914-AB28-310E4CB9AF4E}" dt="2020-11-03T02:34:56.818" v="1934" actId="13822"/>
          <ac:spMkLst>
            <pc:docMk/>
            <pc:sldMk cId="1633772935" sldId="272"/>
            <ac:spMk id="7" creationId="{0F6D485E-87BA-4D5A-BEAF-70775B38D893}"/>
          </ac:spMkLst>
        </pc:spChg>
        <pc:picChg chg="add mod">
          <ac:chgData name="Kang Wallter" userId="d5c269cbe9dbe8bc" providerId="LiveId" clId="{11196821-CEE2-4914-AB28-310E4CB9AF4E}" dt="2020-11-03T02:31:44.095" v="1922" actId="1076"/>
          <ac:picMkLst>
            <pc:docMk/>
            <pc:sldMk cId="1633772935" sldId="272"/>
            <ac:picMk id="4" creationId="{EC2971BE-9630-4D1D-9AE3-D5A8EFA15F2D}"/>
          </ac:picMkLst>
        </pc:picChg>
        <pc:picChg chg="add mod">
          <ac:chgData name="Kang Wallter" userId="d5c269cbe9dbe8bc" providerId="LiveId" clId="{11196821-CEE2-4914-AB28-310E4CB9AF4E}" dt="2020-11-03T02:31:42.073" v="1921" actId="1076"/>
          <ac:picMkLst>
            <pc:docMk/>
            <pc:sldMk cId="1633772935" sldId="272"/>
            <ac:picMk id="5" creationId="{7488FA42-4E7F-4EFE-91BC-256A57530582}"/>
          </ac:picMkLst>
        </pc:picChg>
      </pc:sldChg>
      <pc:sldChg chg="addSp delSp modSp new mod">
        <pc:chgData name="Kang Wallter" userId="d5c269cbe9dbe8bc" providerId="LiveId" clId="{11196821-CEE2-4914-AB28-310E4CB9AF4E}" dt="2020-11-03T02:38:05.863" v="2075" actId="692"/>
        <pc:sldMkLst>
          <pc:docMk/>
          <pc:sldMk cId="2518355016" sldId="273"/>
        </pc:sldMkLst>
        <pc:spChg chg="mod">
          <ac:chgData name="Kang Wallter" userId="d5c269cbe9dbe8bc" providerId="LiveId" clId="{11196821-CEE2-4914-AB28-310E4CB9AF4E}" dt="2020-11-03T02:35:37.078" v="1967" actId="20577"/>
          <ac:spMkLst>
            <pc:docMk/>
            <pc:sldMk cId="2518355016" sldId="273"/>
            <ac:spMk id="2" creationId="{A0F92AF1-BC92-4F1D-A2A8-0CB473781E06}"/>
          </ac:spMkLst>
        </pc:spChg>
        <pc:spChg chg="mod">
          <ac:chgData name="Kang Wallter" userId="d5c269cbe9dbe8bc" providerId="LiveId" clId="{11196821-CEE2-4914-AB28-310E4CB9AF4E}" dt="2020-11-03T02:37:48.976" v="2071"/>
          <ac:spMkLst>
            <pc:docMk/>
            <pc:sldMk cId="2518355016" sldId="273"/>
            <ac:spMk id="3" creationId="{0E0B9806-8256-4879-930B-F40F47C6FCA8}"/>
          </ac:spMkLst>
        </pc:spChg>
        <pc:spChg chg="add mod">
          <ac:chgData name="Kang Wallter" userId="d5c269cbe9dbe8bc" providerId="LiveId" clId="{11196821-CEE2-4914-AB28-310E4CB9AF4E}" dt="2020-11-03T02:38:00.885" v="2074" actId="1076"/>
          <ac:spMkLst>
            <pc:docMk/>
            <pc:sldMk cId="2518355016" sldId="273"/>
            <ac:spMk id="4" creationId="{711F8F46-F0FE-4BB7-AC06-5BA82FCDA3FF}"/>
          </ac:spMkLst>
        </pc:spChg>
        <pc:spChg chg="add del mod">
          <ac:chgData name="Kang Wallter" userId="d5c269cbe9dbe8bc" providerId="LiveId" clId="{11196821-CEE2-4914-AB28-310E4CB9AF4E}" dt="2020-11-03T02:37:28.275" v="2065" actId="478"/>
          <ac:spMkLst>
            <pc:docMk/>
            <pc:sldMk cId="2518355016" sldId="273"/>
            <ac:spMk id="5" creationId="{D484CB81-BB4D-4339-AF7B-D3D0AFD57ECF}"/>
          </ac:spMkLst>
        </pc:spChg>
        <pc:spChg chg="add mod">
          <ac:chgData name="Kang Wallter" userId="d5c269cbe9dbe8bc" providerId="LiveId" clId="{11196821-CEE2-4914-AB28-310E4CB9AF4E}" dt="2020-11-03T02:38:05.863" v="2075" actId="692"/>
          <ac:spMkLst>
            <pc:docMk/>
            <pc:sldMk cId="2518355016" sldId="273"/>
            <ac:spMk id="7" creationId="{B9574D01-606F-4E40-932D-B9C6FB79738F}"/>
          </ac:spMkLst>
        </pc:spChg>
      </pc:sldChg>
      <pc:sldChg chg="addSp delSp modSp new mod">
        <pc:chgData name="Kang Wallter" userId="d5c269cbe9dbe8bc" providerId="LiveId" clId="{11196821-CEE2-4914-AB28-310E4CB9AF4E}" dt="2020-11-03T02:41:47.110" v="2143" actId="1076"/>
        <pc:sldMkLst>
          <pc:docMk/>
          <pc:sldMk cId="3596781486" sldId="274"/>
        </pc:sldMkLst>
        <pc:spChg chg="mod">
          <ac:chgData name="Kang Wallter" userId="d5c269cbe9dbe8bc" providerId="LiveId" clId="{11196821-CEE2-4914-AB28-310E4CB9AF4E}" dt="2020-11-03T02:39:15.128" v="2115" actId="20577"/>
          <ac:spMkLst>
            <pc:docMk/>
            <pc:sldMk cId="3596781486" sldId="274"/>
            <ac:spMk id="2" creationId="{D591EE58-E990-440F-8A63-EA70522F246B}"/>
          </ac:spMkLst>
        </pc:spChg>
        <pc:spChg chg="del">
          <ac:chgData name="Kang Wallter" userId="d5c269cbe9dbe8bc" providerId="LiveId" clId="{11196821-CEE2-4914-AB28-310E4CB9AF4E}" dt="2020-11-03T02:40:10.120" v="2126" actId="478"/>
          <ac:spMkLst>
            <pc:docMk/>
            <pc:sldMk cId="3596781486" sldId="274"/>
            <ac:spMk id="3" creationId="{7EAF4DFD-58AF-4760-B120-A8DA4DDA85F2}"/>
          </ac:spMkLst>
        </pc:spChg>
        <pc:spChg chg="add del mod">
          <ac:chgData name="Kang Wallter" userId="d5c269cbe9dbe8bc" providerId="LiveId" clId="{11196821-CEE2-4914-AB28-310E4CB9AF4E}" dt="2020-11-03T02:40:48.264" v="2131" actId="478"/>
          <ac:spMkLst>
            <pc:docMk/>
            <pc:sldMk cId="3596781486" sldId="274"/>
            <ac:spMk id="5" creationId="{89531D0F-836B-4661-A581-2BE057919B9A}"/>
          </ac:spMkLst>
        </pc:spChg>
        <pc:spChg chg="add mod">
          <ac:chgData name="Kang Wallter" userId="d5c269cbe9dbe8bc" providerId="LiveId" clId="{11196821-CEE2-4914-AB28-310E4CB9AF4E}" dt="2020-11-03T02:41:44.407" v="2142" actId="1076"/>
          <ac:spMkLst>
            <pc:docMk/>
            <pc:sldMk cId="3596781486" sldId="274"/>
            <ac:spMk id="7" creationId="{664CD4F8-47AF-4CCF-B2A2-31B639480928}"/>
          </ac:spMkLst>
        </pc:spChg>
        <pc:spChg chg="add mod">
          <ac:chgData name="Kang Wallter" userId="d5c269cbe9dbe8bc" providerId="LiveId" clId="{11196821-CEE2-4914-AB28-310E4CB9AF4E}" dt="2020-11-03T02:41:32.908" v="2138" actId="1076"/>
          <ac:spMkLst>
            <pc:docMk/>
            <pc:sldMk cId="3596781486" sldId="274"/>
            <ac:spMk id="9" creationId="{2D0AA5A7-C6C3-45FA-A24A-C212FA6086B1}"/>
          </ac:spMkLst>
        </pc:spChg>
        <pc:spChg chg="add mod">
          <ac:chgData name="Kang Wallter" userId="d5c269cbe9dbe8bc" providerId="LiveId" clId="{11196821-CEE2-4914-AB28-310E4CB9AF4E}" dt="2020-11-03T02:41:47.110" v="2143" actId="1076"/>
          <ac:spMkLst>
            <pc:docMk/>
            <pc:sldMk cId="3596781486" sldId="274"/>
            <ac:spMk id="11" creationId="{3CB5C470-370D-45E6-BCE5-4257B7AE87DD}"/>
          </ac:spMkLst>
        </pc:spChg>
      </pc:sldChg>
      <pc:sldChg chg="addSp delSp modSp new mod">
        <pc:chgData name="Kang Wallter" userId="d5c269cbe9dbe8bc" providerId="LiveId" clId="{11196821-CEE2-4914-AB28-310E4CB9AF4E}" dt="2020-11-03T02:52:42.851" v="2271" actId="1076"/>
        <pc:sldMkLst>
          <pc:docMk/>
          <pc:sldMk cId="1447072057" sldId="275"/>
        </pc:sldMkLst>
        <pc:spChg chg="mod">
          <ac:chgData name="Kang Wallter" userId="d5c269cbe9dbe8bc" providerId="LiveId" clId="{11196821-CEE2-4914-AB28-310E4CB9AF4E}" dt="2020-11-03T02:42:15.915" v="2157" actId="20577"/>
          <ac:spMkLst>
            <pc:docMk/>
            <pc:sldMk cId="1447072057" sldId="275"/>
            <ac:spMk id="2" creationId="{772577E1-9244-44BE-98DD-B688335A5590}"/>
          </ac:spMkLst>
        </pc:spChg>
        <pc:spChg chg="mod">
          <ac:chgData name="Kang Wallter" userId="d5c269cbe9dbe8bc" providerId="LiveId" clId="{11196821-CEE2-4914-AB28-310E4CB9AF4E}" dt="2020-11-03T02:42:36.836" v="2230" actId="20577"/>
          <ac:spMkLst>
            <pc:docMk/>
            <pc:sldMk cId="1447072057" sldId="275"/>
            <ac:spMk id="3" creationId="{6E070A6D-3ED1-41A5-A5ED-DB45A35C8FA8}"/>
          </ac:spMkLst>
        </pc:spChg>
        <pc:spChg chg="add mod">
          <ac:chgData name="Kang Wallter" userId="d5c269cbe9dbe8bc" providerId="LiveId" clId="{11196821-CEE2-4914-AB28-310E4CB9AF4E}" dt="2020-11-03T02:52:42.851" v="2271" actId="1076"/>
          <ac:spMkLst>
            <pc:docMk/>
            <pc:sldMk cId="1447072057" sldId="275"/>
            <ac:spMk id="6" creationId="{F15E2459-4ABE-408F-90DA-3D83BFBEC879}"/>
          </ac:spMkLst>
        </pc:spChg>
        <pc:spChg chg="add mod">
          <ac:chgData name="Kang Wallter" userId="d5c269cbe9dbe8bc" providerId="LiveId" clId="{11196821-CEE2-4914-AB28-310E4CB9AF4E}" dt="2020-11-03T02:51:27.512" v="2250" actId="1076"/>
          <ac:spMkLst>
            <pc:docMk/>
            <pc:sldMk cId="1447072057" sldId="275"/>
            <ac:spMk id="8" creationId="{0B62E107-F675-4DF4-A8A8-7ED4E2CB4DE7}"/>
          </ac:spMkLst>
        </pc:spChg>
        <pc:spChg chg="add del mod">
          <ac:chgData name="Kang Wallter" userId="d5c269cbe9dbe8bc" providerId="LiveId" clId="{11196821-CEE2-4914-AB28-310E4CB9AF4E}" dt="2020-11-03T02:52:39.635" v="2270" actId="478"/>
          <ac:spMkLst>
            <pc:docMk/>
            <pc:sldMk cId="1447072057" sldId="275"/>
            <ac:spMk id="10" creationId="{61C7B5FB-12A1-498D-A194-27E83EAE03A4}"/>
          </ac:spMkLst>
        </pc:spChg>
        <pc:picChg chg="add mod">
          <ac:chgData name="Kang Wallter" userId="d5c269cbe9dbe8bc" providerId="LiveId" clId="{11196821-CEE2-4914-AB28-310E4CB9AF4E}" dt="2020-11-03T02:42:53.704" v="2235" actId="1076"/>
          <ac:picMkLst>
            <pc:docMk/>
            <pc:sldMk cId="1447072057" sldId="275"/>
            <ac:picMk id="4" creationId="{72821218-0875-441F-B611-92B47182E5EB}"/>
          </ac:picMkLst>
        </pc:picChg>
      </pc:sldChg>
      <pc:sldChg chg="addSp delSp modSp new mod">
        <pc:chgData name="Kang Wallter" userId="d5c269cbe9dbe8bc" providerId="LiveId" clId="{11196821-CEE2-4914-AB28-310E4CB9AF4E}" dt="2020-11-03T02:54:55.113" v="2327" actId="1076"/>
        <pc:sldMkLst>
          <pc:docMk/>
          <pc:sldMk cId="1998164074" sldId="276"/>
        </pc:sldMkLst>
        <pc:spChg chg="mod">
          <ac:chgData name="Kang Wallter" userId="d5c269cbe9dbe8bc" providerId="LiveId" clId="{11196821-CEE2-4914-AB28-310E4CB9AF4E}" dt="2020-11-03T02:53:42.527" v="2311" actId="20577"/>
          <ac:spMkLst>
            <pc:docMk/>
            <pc:sldMk cId="1998164074" sldId="276"/>
            <ac:spMk id="2" creationId="{CAF6E2A7-72D0-4ADD-B5E8-384A22E693C1}"/>
          </ac:spMkLst>
        </pc:spChg>
        <pc:spChg chg="del">
          <ac:chgData name="Kang Wallter" userId="d5c269cbe9dbe8bc" providerId="LiveId" clId="{11196821-CEE2-4914-AB28-310E4CB9AF4E}" dt="2020-11-03T02:54:07.521" v="2318" actId="478"/>
          <ac:spMkLst>
            <pc:docMk/>
            <pc:sldMk cId="1998164074" sldId="276"/>
            <ac:spMk id="3" creationId="{752D6918-D0F9-4E7D-87D0-FC2B4049C7B9}"/>
          </ac:spMkLst>
        </pc:spChg>
        <pc:spChg chg="add mod">
          <ac:chgData name="Kang Wallter" userId="d5c269cbe9dbe8bc" providerId="LiveId" clId="{11196821-CEE2-4914-AB28-310E4CB9AF4E}" dt="2020-11-03T02:54:41.181" v="2324" actId="1076"/>
          <ac:spMkLst>
            <pc:docMk/>
            <pc:sldMk cId="1998164074" sldId="276"/>
            <ac:spMk id="6" creationId="{FFA16E01-2844-485A-BF2A-D254BFEB60DD}"/>
          </ac:spMkLst>
        </pc:spChg>
        <pc:spChg chg="add mod">
          <ac:chgData name="Kang Wallter" userId="d5c269cbe9dbe8bc" providerId="LiveId" clId="{11196821-CEE2-4914-AB28-310E4CB9AF4E}" dt="2020-11-03T02:54:43.861" v="2325" actId="1076"/>
          <ac:spMkLst>
            <pc:docMk/>
            <pc:sldMk cId="1998164074" sldId="276"/>
            <ac:spMk id="8" creationId="{AFB4F9D2-7FF4-4C4C-8C3D-F646AD98D00B}"/>
          </ac:spMkLst>
        </pc:spChg>
        <pc:spChg chg="add mod">
          <ac:chgData name="Kang Wallter" userId="d5c269cbe9dbe8bc" providerId="LiveId" clId="{11196821-CEE2-4914-AB28-310E4CB9AF4E}" dt="2020-11-03T02:54:55.113" v="2327" actId="1076"/>
          <ac:spMkLst>
            <pc:docMk/>
            <pc:sldMk cId="1998164074" sldId="276"/>
            <ac:spMk id="10" creationId="{CA0D36EC-0EB2-45ED-941E-C815A2819168}"/>
          </ac:spMkLst>
        </pc:spChg>
        <pc:picChg chg="add mod">
          <ac:chgData name="Kang Wallter" userId="d5c269cbe9dbe8bc" providerId="LiveId" clId="{11196821-CEE2-4914-AB28-310E4CB9AF4E}" dt="2020-11-03T02:54:11.558" v="2319" actId="14100"/>
          <ac:picMkLst>
            <pc:docMk/>
            <pc:sldMk cId="1998164074" sldId="276"/>
            <ac:picMk id="4" creationId="{3E8BAB87-8079-451C-B461-1B6A6E76D6BB}"/>
          </ac:picMkLst>
        </pc:picChg>
      </pc:sldChg>
      <pc:sldChg chg="addSp delSp modSp new mod">
        <pc:chgData name="Kang Wallter" userId="d5c269cbe9dbe8bc" providerId="LiveId" clId="{11196821-CEE2-4914-AB28-310E4CB9AF4E}" dt="2020-11-03T03:00:55.163" v="2649" actId="20577"/>
        <pc:sldMkLst>
          <pc:docMk/>
          <pc:sldMk cId="1062783585" sldId="277"/>
        </pc:sldMkLst>
        <pc:spChg chg="mod">
          <ac:chgData name="Kang Wallter" userId="d5c269cbe9dbe8bc" providerId="LiveId" clId="{11196821-CEE2-4914-AB28-310E4CB9AF4E}" dt="2020-11-03T03:00:55.163" v="2649" actId="20577"/>
          <ac:spMkLst>
            <pc:docMk/>
            <pc:sldMk cId="1062783585" sldId="277"/>
            <ac:spMk id="2" creationId="{E940AAC9-7A26-4627-AC39-CC47E4FA42A4}"/>
          </ac:spMkLst>
        </pc:spChg>
        <pc:spChg chg="del">
          <ac:chgData name="Kang Wallter" userId="d5c269cbe9dbe8bc" providerId="LiveId" clId="{11196821-CEE2-4914-AB28-310E4CB9AF4E}" dt="2020-11-03T02:55:19.573" v="2355" actId="478"/>
          <ac:spMkLst>
            <pc:docMk/>
            <pc:sldMk cId="1062783585" sldId="277"/>
            <ac:spMk id="3" creationId="{87FDD9D6-0354-4181-91AF-B0D2A0857345}"/>
          </ac:spMkLst>
        </pc:spChg>
        <pc:spChg chg="add mod">
          <ac:chgData name="Kang Wallter" userId="d5c269cbe9dbe8bc" providerId="LiveId" clId="{11196821-CEE2-4914-AB28-310E4CB9AF4E}" dt="2020-11-03T02:56:31.501" v="2419" actId="1076"/>
          <ac:spMkLst>
            <pc:docMk/>
            <pc:sldMk cId="1062783585" sldId="277"/>
            <ac:spMk id="6" creationId="{3AD1D9D2-460A-4735-A0AE-55B63F2ACE30}"/>
          </ac:spMkLst>
        </pc:spChg>
        <pc:spChg chg="add mod">
          <ac:chgData name="Kang Wallter" userId="d5c269cbe9dbe8bc" providerId="LiveId" clId="{11196821-CEE2-4914-AB28-310E4CB9AF4E}" dt="2020-11-03T02:56:29.741" v="2418" actId="1076"/>
          <ac:spMkLst>
            <pc:docMk/>
            <pc:sldMk cId="1062783585" sldId="277"/>
            <ac:spMk id="7" creationId="{943D7978-F878-4A5F-A622-F6C50DAA22DF}"/>
          </ac:spMkLst>
        </pc:spChg>
        <pc:picChg chg="add mod">
          <ac:chgData name="Kang Wallter" userId="d5c269cbe9dbe8bc" providerId="LiveId" clId="{11196821-CEE2-4914-AB28-310E4CB9AF4E}" dt="2020-11-03T02:55:30.651" v="2358" actId="14100"/>
          <ac:picMkLst>
            <pc:docMk/>
            <pc:sldMk cId="1062783585" sldId="277"/>
            <ac:picMk id="4" creationId="{3B22E339-2BA6-4DDC-8BA9-CA916B1B4FD0}"/>
          </ac:picMkLst>
        </pc:picChg>
        <pc:picChg chg="add mod">
          <ac:chgData name="Kang Wallter" userId="d5c269cbe9dbe8bc" providerId="LiveId" clId="{11196821-CEE2-4914-AB28-310E4CB9AF4E}" dt="2020-11-03T02:56:51.041" v="2423" actId="14100"/>
          <ac:picMkLst>
            <pc:docMk/>
            <pc:sldMk cId="1062783585" sldId="277"/>
            <ac:picMk id="8" creationId="{DB7D553D-7FAB-495A-9910-96D9F2C1E7AE}"/>
          </ac:picMkLst>
        </pc:picChg>
      </pc:sldChg>
      <pc:sldChg chg="addSp modSp new mod">
        <pc:chgData name="Kang Wallter" userId="d5c269cbe9dbe8bc" providerId="LiveId" clId="{11196821-CEE2-4914-AB28-310E4CB9AF4E}" dt="2020-11-03T02:58:22.164" v="2568" actId="14100"/>
        <pc:sldMkLst>
          <pc:docMk/>
          <pc:sldMk cId="3218076749" sldId="278"/>
        </pc:sldMkLst>
        <pc:spChg chg="mod">
          <ac:chgData name="Kang Wallter" userId="d5c269cbe9dbe8bc" providerId="LiveId" clId="{11196821-CEE2-4914-AB28-310E4CB9AF4E}" dt="2020-11-03T02:57:36.786" v="2482" actId="5793"/>
          <ac:spMkLst>
            <pc:docMk/>
            <pc:sldMk cId="3218076749" sldId="278"/>
            <ac:spMk id="2" creationId="{EFF143A0-3C76-4097-A60F-D71C3713FF05}"/>
          </ac:spMkLst>
        </pc:spChg>
        <pc:spChg chg="mod">
          <ac:chgData name="Kang Wallter" userId="d5c269cbe9dbe8bc" providerId="LiveId" clId="{11196821-CEE2-4914-AB28-310E4CB9AF4E}" dt="2020-11-03T02:58:01.938" v="2561" actId="20577"/>
          <ac:spMkLst>
            <pc:docMk/>
            <pc:sldMk cId="3218076749" sldId="278"/>
            <ac:spMk id="3" creationId="{009C4AC9-2354-4F12-AB8F-EF38F78E33CE}"/>
          </ac:spMkLst>
        </pc:spChg>
        <pc:spChg chg="add mod">
          <ac:chgData name="Kang Wallter" userId="d5c269cbe9dbe8bc" providerId="LiveId" clId="{11196821-CEE2-4914-AB28-310E4CB9AF4E}" dt="2020-11-03T02:57:49.051" v="2484" actId="1076"/>
          <ac:spMkLst>
            <pc:docMk/>
            <pc:sldMk cId="3218076749" sldId="278"/>
            <ac:spMk id="5" creationId="{B388B7F1-6BA7-47D1-956F-FFA4FE8BC44D}"/>
          </ac:spMkLst>
        </pc:spChg>
        <pc:picChg chg="add mod">
          <ac:chgData name="Kang Wallter" userId="d5c269cbe9dbe8bc" providerId="LiveId" clId="{11196821-CEE2-4914-AB28-310E4CB9AF4E}" dt="2020-11-03T02:58:22.164" v="2568" actId="14100"/>
          <ac:picMkLst>
            <pc:docMk/>
            <pc:sldMk cId="3218076749" sldId="278"/>
            <ac:picMk id="6" creationId="{198117E8-C3A9-46A9-A911-576A70AB289D}"/>
          </ac:picMkLst>
        </pc:picChg>
      </pc:sldChg>
      <pc:sldChg chg="addSp delSp modSp new mod">
        <pc:chgData name="Kang Wallter" userId="d5c269cbe9dbe8bc" providerId="LiveId" clId="{11196821-CEE2-4914-AB28-310E4CB9AF4E}" dt="2020-11-03T03:00:09.425" v="2610" actId="1076"/>
        <pc:sldMkLst>
          <pc:docMk/>
          <pc:sldMk cId="918630715" sldId="279"/>
        </pc:sldMkLst>
        <pc:spChg chg="mod">
          <ac:chgData name="Kang Wallter" userId="d5c269cbe9dbe8bc" providerId="LiveId" clId="{11196821-CEE2-4914-AB28-310E4CB9AF4E}" dt="2020-11-03T02:59:47.018" v="2606" actId="5793"/>
          <ac:spMkLst>
            <pc:docMk/>
            <pc:sldMk cId="918630715" sldId="279"/>
            <ac:spMk id="2" creationId="{2ADAD961-17DB-4DA7-A4D3-C9597CF0E55A}"/>
          </ac:spMkLst>
        </pc:spChg>
        <pc:spChg chg="del">
          <ac:chgData name="Kang Wallter" userId="d5c269cbe9dbe8bc" providerId="LiveId" clId="{11196821-CEE2-4914-AB28-310E4CB9AF4E}" dt="2020-11-03T03:00:05.720" v="2609"/>
          <ac:spMkLst>
            <pc:docMk/>
            <pc:sldMk cId="918630715" sldId="279"/>
            <ac:spMk id="3" creationId="{01CCC868-4763-4E1B-8049-2C72A23E205A}"/>
          </ac:spMkLst>
        </pc:spChg>
        <pc:spChg chg="add mod">
          <ac:chgData name="Kang Wallter" userId="d5c269cbe9dbe8bc" providerId="LiveId" clId="{11196821-CEE2-4914-AB28-310E4CB9AF4E}" dt="2020-11-03T02:59:54.431" v="2608" actId="1076"/>
          <ac:spMkLst>
            <pc:docMk/>
            <pc:sldMk cId="918630715" sldId="279"/>
            <ac:spMk id="5" creationId="{981DE6BF-B0F4-4BAE-9093-03992B1C313B}"/>
          </ac:spMkLst>
        </pc:spChg>
        <pc:picChg chg="add mod">
          <ac:chgData name="Kang Wallter" userId="d5c269cbe9dbe8bc" providerId="LiveId" clId="{11196821-CEE2-4914-AB28-310E4CB9AF4E}" dt="2020-11-03T03:00:09.425" v="2610" actId="1076"/>
          <ac:picMkLst>
            <pc:docMk/>
            <pc:sldMk cId="918630715" sldId="279"/>
            <ac:picMk id="6" creationId="{C1AE2F68-CAAE-459F-BA70-FACEAD4AEB1A}"/>
          </ac:picMkLst>
        </pc:picChg>
      </pc:sldChg>
      <pc:sldChg chg="addSp delSp modSp new mod">
        <pc:chgData name="Kang Wallter" userId="d5c269cbe9dbe8bc" providerId="LiveId" clId="{11196821-CEE2-4914-AB28-310E4CB9AF4E}" dt="2020-11-03T03:04:21.403" v="2912" actId="20577"/>
        <pc:sldMkLst>
          <pc:docMk/>
          <pc:sldMk cId="1372036827" sldId="280"/>
        </pc:sldMkLst>
        <pc:spChg chg="mod">
          <ac:chgData name="Kang Wallter" userId="d5c269cbe9dbe8bc" providerId="LiveId" clId="{11196821-CEE2-4914-AB28-310E4CB9AF4E}" dt="2020-11-03T03:01:35.574" v="2687" actId="20577"/>
          <ac:spMkLst>
            <pc:docMk/>
            <pc:sldMk cId="1372036827" sldId="280"/>
            <ac:spMk id="2" creationId="{224890B8-9E50-47C8-AF43-2D85E95CF135}"/>
          </ac:spMkLst>
        </pc:spChg>
        <pc:spChg chg="del">
          <ac:chgData name="Kang Wallter" userId="d5c269cbe9dbe8bc" providerId="LiveId" clId="{11196821-CEE2-4914-AB28-310E4CB9AF4E}" dt="2020-11-03T03:02:24.863" v="2692"/>
          <ac:spMkLst>
            <pc:docMk/>
            <pc:sldMk cId="1372036827" sldId="280"/>
            <ac:spMk id="3" creationId="{15556347-B950-4A8C-950C-2FBF27808788}"/>
          </ac:spMkLst>
        </pc:spChg>
        <pc:spChg chg="add mod">
          <ac:chgData name="Kang Wallter" userId="d5c269cbe9dbe8bc" providerId="LiveId" clId="{11196821-CEE2-4914-AB28-310E4CB9AF4E}" dt="2020-11-03T03:03:48.723" v="2832" actId="20577"/>
          <ac:spMkLst>
            <pc:docMk/>
            <pc:sldMk cId="1372036827" sldId="280"/>
            <ac:spMk id="6" creationId="{D391441B-864E-4825-9D2F-6510B99C6D6E}"/>
          </ac:spMkLst>
        </pc:spChg>
        <pc:spChg chg="add mod">
          <ac:chgData name="Kang Wallter" userId="d5c269cbe9dbe8bc" providerId="LiveId" clId="{11196821-CEE2-4914-AB28-310E4CB9AF4E}" dt="2020-11-03T03:04:21.403" v="2912" actId="20577"/>
          <ac:spMkLst>
            <pc:docMk/>
            <pc:sldMk cId="1372036827" sldId="280"/>
            <ac:spMk id="8" creationId="{8D707429-3EAD-40CA-A050-B8A462948944}"/>
          </ac:spMkLst>
        </pc:spChg>
        <pc:picChg chg="add mod">
          <ac:chgData name="Kang Wallter" userId="d5c269cbe9dbe8bc" providerId="LiveId" clId="{11196821-CEE2-4914-AB28-310E4CB9AF4E}" dt="2020-11-03T03:03:13.370" v="2697" actId="1076"/>
          <ac:picMkLst>
            <pc:docMk/>
            <pc:sldMk cId="1372036827" sldId="280"/>
            <ac:picMk id="4" creationId="{D4EE8FC4-2CDD-4D2B-9F5F-DCA493435AFF}"/>
          </ac:picMkLst>
        </pc:picChg>
        <pc:picChg chg="add mod">
          <ac:chgData name="Kang Wallter" userId="d5c269cbe9dbe8bc" providerId="LiveId" clId="{11196821-CEE2-4914-AB28-310E4CB9AF4E}" dt="2020-11-03T03:03:16.125" v="2698" actId="1076"/>
          <ac:picMkLst>
            <pc:docMk/>
            <pc:sldMk cId="1372036827" sldId="280"/>
            <ac:picMk id="5" creationId="{25B7443E-431F-41D2-A965-C1EF06C51152}"/>
          </ac:picMkLst>
        </pc:picChg>
      </pc:sldChg>
      <pc:sldChg chg="addSp modSp new mod">
        <pc:chgData name="Kang Wallter" userId="d5c269cbe9dbe8bc" providerId="LiveId" clId="{11196821-CEE2-4914-AB28-310E4CB9AF4E}" dt="2020-11-03T08:47:54.684" v="5350" actId="692"/>
        <pc:sldMkLst>
          <pc:docMk/>
          <pc:sldMk cId="3485634413" sldId="281"/>
        </pc:sldMkLst>
        <pc:spChg chg="mod">
          <ac:chgData name="Kang Wallter" userId="d5c269cbe9dbe8bc" providerId="LiveId" clId="{11196821-CEE2-4914-AB28-310E4CB9AF4E}" dt="2020-11-03T03:04:56.561" v="2965" actId="20577"/>
          <ac:spMkLst>
            <pc:docMk/>
            <pc:sldMk cId="3485634413" sldId="281"/>
            <ac:spMk id="2" creationId="{A9AF0C5F-5A3D-40B9-A71A-89C0AA4DBEC1}"/>
          </ac:spMkLst>
        </pc:spChg>
        <pc:spChg chg="mod">
          <ac:chgData name="Kang Wallter" userId="d5c269cbe9dbe8bc" providerId="LiveId" clId="{11196821-CEE2-4914-AB28-310E4CB9AF4E}" dt="2020-11-03T03:13:38.877" v="3074" actId="1076"/>
          <ac:spMkLst>
            <pc:docMk/>
            <pc:sldMk cId="3485634413" sldId="281"/>
            <ac:spMk id="3" creationId="{3C752627-7A7D-4748-83E2-7EC4D2DD2C65}"/>
          </ac:spMkLst>
        </pc:spChg>
        <pc:spChg chg="add mod">
          <ac:chgData name="Kang Wallter" userId="d5c269cbe9dbe8bc" providerId="LiveId" clId="{11196821-CEE2-4914-AB28-310E4CB9AF4E}" dt="2020-11-03T08:46:55.423" v="5333" actId="1076"/>
          <ac:spMkLst>
            <pc:docMk/>
            <pc:sldMk cId="3485634413" sldId="281"/>
            <ac:spMk id="4" creationId="{2CF5A185-324F-4E0E-8635-1734D36B8605}"/>
          </ac:spMkLst>
        </pc:spChg>
        <pc:spChg chg="add mod">
          <ac:chgData name="Kang Wallter" userId="d5c269cbe9dbe8bc" providerId="LiveId" clId="{11196821-CEE2-4914-AB28-310E4CB9AF4E}" dt="2020-11-03T08:46:40.968" v="5298" actId="1076"/>
          <ac:spMkLst>
            <pc:docMk/>
            <pc:sldMk cId="3485634413" sldId="281"/>
            <ac:spMk id="5" creationId="{D258F9E2-C987-494E-A11B-81B492222674}"/>
          </ac:spMkLst>
        </pc:spChg>
        <pc:spChg chg="add mod">
          <ac:chgData name="Kang Wallter" userId="d5c269cbe9dbe8bc" providerId="LiveId" clId="{11196821-CEE2-4914-AB28-310E4CB9AF4E}" dt="2020-11-03T08:47:17.182" v="5346"/>
          <ac:spMkLst>
            <pc:docMk/>
            <pc:sldMk cId="3485634413" sldId="281"/>
            <ac:spMk id="6" creationId="{84579405-A9CF-4D2D-B2BD-51B2F760A300}"/>
          </ac:spMkLst>
        </pc:spChg>
        <pc:spChg chg="add mod">
          <ac:chgData name="Kang Wallter" userId="d5c269cbe9dbe8bc" providerId="LiveId" clId="{11196821-CEE2-4914-AB28-310E4CB9AF4E}" dt="2020-11-03T03:14:08.055" v="3081" actId="404"/>
          <ac:spMkLst>
            <pc:docMk/>
            <pc:sldMk cId="3485634413" sldId="281"/>
            <ac:spMk id="7" creationId="{CC6005F5-ECD6-4F10-8A99-A7C13278BA97}"/>
          </ac:spMkLst>
        </pc:spChg>
        <pc:spChg chg="add mod">
          <ac:chgData name="Kang Wallter" userId="d5c269cbe9dbe8bc" providerId="LiveId" clId="{11196821-CEE2-4914-AB28-310E4CB9AF4E}" dt="2020-11-03T08:47:54.684" v="5350" actId="692"/>
          <ac:spMkLst>
            <pc:docMk/>
            <pc:sldMk cId="3485634413" sldId="281"/>
            <ac:spMk id="8" creationId="{5BA9B5FB-B117-47F2-9544-2C76FCD351C3}"/>
          </ac:spMkLst>
        </pc:spChg>
        <pc:spChg chg="add mod">
          <ac:chgData name="Kang Wallter" userId="d5c269cbe9dbe8bc" providerId="LiveId" clId="{11196821-CEE2-4914-AB28-310E4CB9AF4E}" dt="2020-11-03T08:47:04.580" v="5336" actId="1076"/>
          <ac:spMkLst>
            <pc:docMk/>
            <pc:sldMk cId="3485634413" sldId="281"/>
            <ac:spMk id="9" creationId="{2C841155-3E01-4E01-AE58-640876E19EF5}"/>
          </ac:spMkLst>
        </pc:spChg>
        <pc:spChg chg="add mod">
          <ac:chgData name="Kang Wallter" userId="d5c269cbe9dbe8bc" providerId="LiveId" clId="{11196821-CEE2-4914-AB28-310E4CB9AF4E}" dt="2020-11-03T03:14:42.121" v="3088" actId="20577"/>
          <ac:spMkLst>
            <pc:docMk/>
            <pc:sldMk cId="3485634413" sldId="281"/>
            <ac:spMk id="11" creationId="{D517DC32-3561-4A56-B546-895998ADB8D7}"/>
          </ac:spMkLst>
        </pc:spChg>
        <pc:spChg chg="add mod">
          <ac:chgData name="Kang Wallter" userId="d5c269cbe9dbe8bc" providerId="LiveId" clId="{11196821-CEE2-4914-AB28-310E4CB9AF4E}" dt="2020-11-03T08:47:54.684" v="5350" actId="692"/>
          <ac:spMkLst>
            <pc:docMk/>
            <pc:sldMk cId="3485634413" sldId="281"/>
            <ac:spMk id="13" creationId="{1FC65517-6254-4605-BC78-B47D0DEAFA6E}"/>
          </ac:spMkLst>
        </pc:spChg>
      </pc:sldChg>
      <pc:sldChg chg="addSp modSp new mod">
        <pc:chgData name="Kang Wallter" userId="d5c269cbe9dbe8bc" providerId="LiveId" clId="{11196821-CEE2-4914-AB28-310E4CB9AF4E}" dt="2020-11-03T03:19:14.100" v="3734" actId="13822"/>
        <pc:sldMkLst>
          <pc:docMk/>
          <pc:sldMk cId="3781111708" sldId="282"/>
        </pc:sldMkLst>
        <pc:spChg chg="mod">
          <ac:chgData name="Kang Wallter" userId="d5c269cbe9dbe8bc" providerId="LiveId" clId="{11196821-CEE2-4914-AB28-310E4CB9AF4E}" dt="2020-11-03T03:15:02.844" v="3124" actId="20577"/>
          <ac:spMkLst>
            <pc:docMk/>
            <pc:sldMk cId="3781111708" sldId="282"/>
            <ac:spMk id="2" creationId="{8CAD6005-9D06-4A39-A218-7035EBBD2612}"/>
          </ac:spMkLst>
        </pc:spChg>
        <pc:spChg chg="mod">
          <ac:chgData name="Kang Wallter" userId="d5c269cbe9dbe8bc" providerId="LiveId" clId="{11196821-CEE2-4914-AB28-310E4CB9AF4E}" dt="2020-11-03T03:17:10.924" v="3634" actId="20577"/>
          <ac:spMkLst>
            <pc:docMk/>
            <pc:sldMk cId="3781111708" sldId="282"/>
            <ac:spMk id="3" creationId="{ED1F167B-B91B-458F-8292-560963F7157B}"/>
          </ac:spMkLst>
        </pc:spChg>
        <pc:spChg chg="add mod">
          <ac:chgData name="Kang Wallter" userId="d5c269cbe9dbe8bc" providerId="LiveId" clId="{11196821-CEE2-4914-AB28-310E4CB9AF4E}" dt="2020-11-03T03:17:39.255" v="3638" actId="1076"/>
          <ac:spMkLst>
            <pc:docMk/>
            <pc:sldMk cId="3781111708" sldId="282"/>
            <ac:spMk id="5" creationId="{E7846502-D921-4B70-A2A3-0488E2314D62}"/>
          </ac:spMkLst>
        </pc:spChg>
        <pc:spChg chg="add mod">
          <ac:chgData name="Kang Wallter" userId="d5c269cbe9dbe8bc" providerId="LiveId" clId="{11196821-CEE2-4914-AB28-310E4CB9AF4E}" dt="2020-11-03T03:18:39.375" v="3731" actId="20577"/>
          <ac:spMkLst>
            <pc:docMk/>
            <pc:sldMk cId="3781111708" sldId="282"/>
            <ac:spMk id="7" creationId="{92BE84E6-1AC9-4B2B-A073-C0C4C7502603}"/>
          </ac:spMkLst>
        </pc:spChg>
        <pc:picChg chg="add mod">
          <ac:chgData name="Kang Wallter" userId="d5c269cbe9dbe8bc" providerId="LiveId" clId="{11196821-CEE2-4914-AB28-310E4CB9AF4E}" dt="2020-11-03T03:18:17.501" v="3641" actId="14100"/>
          <ac:picMkLst>
            <pc:docMk/>
            <pc:sldMk cId="3781111708" sldId="282"/>
            <ac:picMk id="6" creationId="{B586AFB0-ED97-4D02-847C-77D5BCF4F5CB}"/>
          </ac:picMkLst>
        </pc:picChg>
        <pc:picChg chg="add mod">
          <ac:chgData name="Kang Wallter" userId="d5c269cbe9dbe8bc" providerId="LiveId" clId="{11196821-CEE2-4914-AB28-310E4CB9AF4E}" dt="2020-11-03T03:19:14.100" v="3734" actId="13822"/>
          <ac:picMkLst>
            <pc:docMk/>
            <pc:sldMk cId="3781111708" sldId="282"/>
            <ac:picMk id="8" creationId="{45B2EBE9-6B02-4403-A632-CA476BC2386D}"/>
          </ac:picMkLst>
        </pc:picChg>
      </pc:sldChg>
      <pc:sldChg chg="addSp modSp new mod">
        <pc:chgData name="Kang Wallter" userId="d5c269cbe9dbe8bc" providerId="LiveId" clId="{11196821-CEE2-4914-AB28-310E4CB9AF4E}" dt="2020-11-03T03:27:12.092" v="4240" actId="1076"/>
        <pc:sldMkLst>
          <pc:docMk/>
          <pc:sldMk cId="3702613212" sldId="283"/>
        </pc:sldMkLst>
        <pc:spChg chg="mod">
          <ac:chgData name="Kang Wallter" userId="d5c269cbe9dbe8bc" providerId="LiveId" clId="{11196821-CEE2-4914-AB28-310E4CB9AF4E}" dt="2020-11-03T03:20:11.332" v="3772" actId="20577"/>
          <ac:spMkLst>
            <pc:docMk/>
            <pc:sldMk cId="3702613212" sldId="283"/>
            <ac:spMk id="2" creationId="{3FFA6640-C5E9-4A0B-9676-AB485874871E}"/>
          </ac:spMkLst>
        </pc:spChg>
        <pc:spChg chg="mod">
          <ac:chgData name="Kang Wallter" userId="d5c269cbe9dbe8bc" providerId="LiveId" clId="{11196821-CEE2-4914-AB28-310E4CB9AF4E}" dt="2020-11-03T03:26:32.591" v="4234" actId="20577"/>
          <ac:spMkLst>
            <pc:docMk/>
            <pc:sldMk cId="3702613212" sldId="283"/>
            <ac:spMk id="3" creationId="{5F9C74E4-1A45-4537-BF1D-7F2F2DB3AD32}"/>
          </ac:spMkLst>
        </pc:spChg>
        <pc:spChg chg="add mod">
          <ac:chgData name="Kang Wallter" userId="d5c269cbe9dbe8bc" providerId="LiveId" clId="{11196821-CEE2-4914-AB28-310E4CB9AF4E}" dt="2020-11-03T03:27:12.092" v="4240" actId="1076"/>
          <ac:spMkLst>
            <pc:docMk/>
            <pc:sldMk cId="3702613212" sldId="283"/>
            <ac:spMk id="6" creationId="{9D1192DF-5EEB-4539-9A3F-A54296ADEE34}"/>
          </ac:spMkLst>
        </pc:spChg>
        <pc:picChg chg="add mod">
          <ac:chgData name="Kang Wallter" userId="d5c269cbe9dbe8bc" providerId="LiveId" clId="{11196821-CEE2-4914-AB28-310E4CB9AF4E}" dt="2020-11-03T03:21:13.502" v="3777" actId="1076"/>
          <ac:picMkLst>
            <pc:docMk/>
            <pc:sldMk cId="3702613212" sldId="283"/>
            <ac:picMk id="4" creationId="{E3FA6825-F21A-455A-AB9B-F69B8575E1A1}"/>
          </ac:picMkLst>
        </pc:picChg>
      </pc:sldChg>
      <pc:sldChg chg="modSp new mod">
        <pc:chgData name="Kang Wallter" userId="d5c269cbe9dbe8bc" providerId="LiveId" clId="{11196821-CEE2-4914-AB28-310E4CB9AF4E}" dt="2020-11-03T03:29:00.677" v="4566" actId="20577"/>
        <pc:sldMkLst>
          <pc:docMk/>
          <pc:sldMk cId="1077406534" sldId="284"/>
        </pc:sldMkLst>
        <pc:spChg chg="mod">
          <ac:chgData name="Kang Wallter" userId="d5c269cbe9dbe8bc" providerId="LiveId" clId="{11196821-CEE2-4914-AB28-310E4CB9AF4E}" dt="2020-11-03T03:27:55.806" v="4284" actId="20577"/>
          <ac:spMkLst>
            <pc:docMk/>
            <pc:sldMk cId="1077406534" sldId="284"/>
            <ac:spMk id="2" creationId="{E9E52B24-A2B7-41C8-865B-BB12167850B3}"/>
          </ac:spMkLst>
        </pc:spChg>
        <pc:spChg chg="mod">
          <ac:chgData name="Kang Wallter" userId="d5c269cbe9dbe8bc" providerId="LiveId" clId="{11196821-CEE2-4914-AB28-310E4CB9AF4E}" dt="2020-11-03T03:29:00.677" v="4566" actId="20577"/>
          <ac:spMkLst>
            <pc:docMk/>
            <pc:sldMk cId="1077406534" sldId="284"/>
            <ac:spMk id="3" creationId="{CF71C75D-4042-4003-B16E-58D23DECB1CE}"/>
          </ac:spMkLst>
        </pc:spChg>
      </pc:sldChg>
      <pc:sldChg chg="addSp modSp new mod">
        <pc:chgData name="Kang Wallter" userId="d5c269cbe9dbe8bc" providerId="LiveId" clId="{11196821-CEE2-4914-AB28-310E4CB9AF4E}" dt="2020-11-03T03:37:39.393" v="4959" actId="14100"/>
        <pc:sldMkLst>
          <pc:docMk/>
          <pc:sldMk cId="2251764128" sldId="285"/>
        </pc:sldMkLst>
        <pc:spChg chg="mod">
          <ac:chgData name="Kang Wallter" userId="d5c269cbe9dbe8bc" providerId="LiveId" clId="{11196821-CEE2-4914-AB28-310E4CB9AF4E}" dt="2020-11-03T03:29:38.579" v="4594" actId="20577"/>
          <ac:spMkLst>
            <pc:docMk/>
            <pc:sldMk cId="2251764128" sldId="285"/>
            <ac:spMk id="2" creationId="{FCB33141-CD62-4CFD-B580-C417C0B289FB}"/>
          </ac:spMkLst>
        </pc:spChg>
        <pc:spChg chg="mod">
          <ac:chgData name="Kang Wallter" userId="d5c269cbe9dbe8bc" providerId="LiveId" clId="{11196821-CEE2-4914-AB28-310E4CB9AF4E}" dt="2020-11-03T03:36:59.004" v="4950" actId="20577"/>
          <ac:spMkLst>
            <pc:docMk/>
            <pc:sldMk cId="2251764128" sldId="285"/>
            <ac:spMk id="3" creationId="{B170309A-C18D-4B39-ADE2-270BB009D0C4}"/>
          </ac:spMkLst>
        </pc:spChg>
        <pc:spChg chg="add mod">
          <ac:chgData name="Kang Wallter" userId="d5c269cbe9dbe8bc" providerId="LiveId" clId="{11196821-CEE2-4914-AB28-310E4CB9AF4E}" dt="2020-11-03T03:33:30.817" v="4851" actId="1076"/>
          <ac:spMkLst>
            <pc:docMk/>
            <pc:sldMk cId="2251764128" sldId="285"/>
            <ac:spMk id="5" creationId="{38B555E8-6062-4037-B6EE-15A94ED68A67}"/>
          </ac:spMkLst>
        </pc:spChg>
        <pc:spChg chg="add mod">
          <ac:chgData name="Kang Wallter" userId="d5c269cbe9dbe8bc" providerId="LiveId" clId="{11196821-CEE2-4914-AB28-310E4CB9AF4E}" dt="2020-11-03T03:37:39.393" v="4959" actId="14100"/>
          <ac:spMkLst>
            <pc:docMk/>
            <pc:sldMk cId="2251764128" sldId="285"/>
            <ac:spMk id="7" creationId="{F9E446F0-328B-4D14-B4A6-0823D2E1FECF}"/>
          </ac:spMkLst>
        </pc:spChg>
      </pc:sldChg>
      <pc:sldChg chg="addSp modSp new mod">
        <pc:chgData name="Kang Wallter" userId="d5c269cbe9dbe8bc" providerId="LiveId" clId="{11196821-CEE2-4914-AB28-310E4CB9AF4E}" dt="2020-11-03T03:46:33.325" v="5278" actId="14100"/>
        <pc:sldMkLst>
          <pc:docMk/>
          <pc:sldMk cId="3540312676" sldId="286"/>
        </pc:sldMkLst>
        <pc:spChg chg="mod">
          <ac:chgData name="Kang Wallter" userId="d5c269cbe9dbe8bc" providerId="LiveId" clId="{11196821-CEE2-4914-AB28-310E4CB9AF4E}" dt="2020-11-03T03:38:24.499" v="5000" actId="20577"/>
          <ac:spMkLst>
            <pc:docMk/>
            <pc:sldMk cId="3540312676" sldId="286"/>
            <ac:spMk id="2" creationId="{CB3093B0-96D6-4C16-BE67-6C6D426AA9CF}"/>
          </ac:spMkLst>
        </pc:spChg>
        <pc:spChg chg="mod">
          <ac:chgData name="Kang Wallter" userId="d5c269cbe9dbe8bc" providerId="LiveId" clId="{11196821-CEE2-4914-AB28-310E4CB9AF4E}" dt="2020-11-03T03:43:39.209" v="5182" actId="20577"/>
          <ac:spMkLst>
            <pc:docMk/>
            <pc:sldMk cId="3540312676" sldId="286"/>
            <ac:spMk id="3" creationId="{B6E7A187-CDB5-4833-A279-653786B104D6}"/>
          </ac:spMkLst>
        </pc:spChg>
        <pc:spChg chg="add mod">
          <ac:chgData name="Kang Wallter" userId="d5c269cbe9dbe8bc" providerId="LiveId" clId="{11196821-CEE2-4914-AB28-310E4CB9AF4E}" dt="2020-11-03T03:45:15.359" v="5184" actId="1076"/>
          <ac:spMkLst>
            <pc:docMk/>
            <pc:sldMk cId="3540312676" sldId="286"/>
            <ac:spMk id="5" creationId="{4367C257-8FA4-440A-AA81-02AB60DC6CDE}"/>
          </ac:spMkLst>
        </pc:spChg>
        <pc:spChg chg="add mod">
          <ac:chgData name="Kang Wallter" userId="d5c269cbe9dbe8bc" providerId="LiveId" clId="{11196821-CEE2-4914-AB28-310E4CB9AF4E}" dt="2020-11-03T03:46:33.325" v="5278" actId="14100"/>
          <ac:spMkLst>
            <pc:docMk/>
            <pc:sldMk cId="3540312676" sldId="286"/>
            <ac:spMk id="7" creationId="{0D9D9B83-2CFC-40F7-95B3-45F673D57555}"/>
          </ac:spMkLst>
        </pc:spChg>
      </pc:sldChg>
      <pc:sldChg chg="addSp delSp modSp new mod">
        <pc:chgData name="Kang Wallter" userId="d5c269cbe9dbe8bc" providerId="LiveId" clId="{11196821-CEE2-4914-AB28-310E4CB9AF4E}" dt="2020-11-03T03:46:48.745" v="5282" actId="1076"/>
        <pc:sldMkLst>
          <pc:docMk/>
          <pc:sldMk cId="1640230299" sldId="287"/>
        </pc:sldMkLst>
        <pc:spChg chg="del">
          <ac:chgData name="Kang Wallter" userId="d5c269cbe9dbe8bc" providerId="LiveId" clId="{11196821-CEE2-4914-AB28-310E4CB9AF4E}" dt="2020-11-03T03:45:32.744" v="5186" actId="478"/>
          <ac:spMkLst>
            <pc:docMk/>
            <pc:sldMk cId="1640230299" sldId="287"/>
            <ac:spMk id="2" creationId="{1096C9F6-B023-40B2-B94D-AF1F94D7D61F}"/>
          </ac:spMkLst>
        </pc:spChg>
        <pc:spChg chg="del">
          <ac:chgData name="Kang Wallter" userId="d5c269cbe9dbe8bc" providerId="LiveId" clId="{11196821-CEE2-4914-AB28-310E4CB9AF4E}" dt="2020-11-03T03:45:32.744" v="5186" actId="478"/>
          <ac:spMkLst>
            <pc:docMk/>
            <pc:sldMk cId="1640230299" sldId="287"/>
            <ac:spMk id="3" creationId="{D7642B67-5A5C-43A0-BFDC-1B38FD9570DE}"/>
          </ac:spMkLst>
        </pc:spChg>
        <pc:spChg chg="add mod">
          <ac:chgData name="Kang Wallter" userId="d5c269cbe9dbe8bc" providerId="LiveId" clId="{11196821-CEE2-4914-AB28-310E4CB9AF4E}" dt="2020-11-03T03:46:45.169" v="5281" actId="20577"/>
          <ac:spMkLst>
            <pc:docMk/>
            <pc:sldMk cId="1640230299" sldId="287"/>
            <ac:spMk id="5" creationId="{D029ED54-560A-447E-A538-714C896DAB7F}"/>
          </ac:spMkLst>
        </pc:spChg>
        <pc:spChg chg="add mod">
          <ac:chgData name="Kang Wallter" userId="d5c269cbe9dbe8bc" providerId="LiveId" clId="{11196821-CEE2-4914-AB28-310E4CB9AF4E}" dt="2020-11-03T03:46:48.745" v="5282" actId="1076"/>
          <ac:spMkLst>
            <pc:docMk/>
            <pc:sldMk cId="1640230299" sldId="287"/>
            <ac:spMk id="6" creationId="{D1A392D0-7155-43EC-828B-80B150C5A15B}"/>
          </ac:spMkLst>
        </pc:spChg>
      </pc:sldChg>
      <pc:sldChg chg="addSp modSp new mod">
        <pc:chgData name="Kang Wallter" userId="d5c269cbe9dbe8bc" providerId="LiveId" clId="{11196821-CEE2-4914-AB28-310E4CB9AF4E}" dt="2020-11-03T08:51:19.267" v="5751" actId="1076"/>
        <pc:sldMkLst>
          <pc:docMk/>
          <pc:sldMk cId="1657475468" sldId="288"/>
        </pc:sldMkLst>
        <pc:spChg chg="mod">
          <ac:chgData name="Kang Wallter" userId="d5c269cbe9dbe8bc" providerId="LiveId" clId="{11196821-CEE2-4914-AB28-310E4CB9AF4E}" dt="2020-11-03T08:48:12.123" v="5391" actId="20577"/>
          <ac:spMkLst>
            <pc:docMk/>
            <pc:sldMk cId="1657475468" sldId="288"/>
            <ac:spMk id="2" creationId="{AD434C25-0105-4879-A3F0-C09042132340}"/>
          </ac:spMkLst>
        </pc:spChg>
        <pc:spChg chg="mod">
          <ac:chgData name="Kang Wallter" userId="d5c269cbe9dbe8bc" providerId="LiveId" clId="{11196821-CEE2-4914-AB28-310E4CB9AF4E}" dt="2020-11-03T08:50:07.816" v="5735" actId="14100"/>
          <ac:spMkLst>
            <pc:docMk/>
            <pc:sldMk cId="1657475468" sldId="288"/>
            <ac:spMk id="3" creationId="{39B2A6EB-FD4A-48D3-BE56-54DA33B7CF22}"/>
          </ac:spMkLst>
        </pc:spChg>
        <pc:spChg chg="add mod">
          <ac:chgData name="Kang Wallter" userId="d5c269cbe9dbe8bc" providerId="LiveId" clId="{11196821-CEE2-4914-AB28-310E4CB9AF4E}" dt="2020-11-03T08:50:44.218" v="5745" actId="14100"/>
          <ac:spMkLst>
            <pc:docMk/>
            <pc:sldMk cId="1657475468" sldId="288"/>
            <ac:spMk id="5" creationId="{320C3792-73B4-476C-95A3-D5273DBC0D84}"/>
          </ac:spMkLst>
        </pc:spChg>
        <pc:spChg chg="add mod">
          <ac:chgData name="Kang Wallter" userId="d5c269cbe9dbe8bc" providerId="LiveId" clId="{11196821-CEE2-4914-AB28-310E4CB9AF4E}" dt="2020-11-03T08:50:46.906" v="5746" actId="1076"/>
          <ac:spMkLst>
            <pc:docMk/>
            <pc:sldMk cId="1657475468" sldId="288"/>
            <ac:spMk id="7" creationId="{9C7DAB84-A66A-4A08-BCC8-9D1D6405E123}"/>
          </ac:spMkLst>
        </pc:spChg>
        <pc:picChg chg="add mod">
          <ac:chgData name="Kang Wallter" userId="d5c269cbe9dbe8bc" providerId="LiveId" clId="{11196821-CEE2-4914-AB28-310E4CB9AF4E}" dt="2020-11-03T08:51:19.267" v="5751" actId="1076"/>
          <ac:picMkLst>
            <pc:docMk/>
            <pc:sldMk cId="1657475468" sldId="288"/>
            <ac:picMk id="9" creationId="{13A0E436-48C2-4013-8661-1C4C35CD68FF}"/>
          </ac:picMkLst>
        </pc:picChg>
      </pc:sldChg>
      <pc:sldChg chg="addSp modSp new mod">
        <pc:chgData name="Kang Wallter" userId="d5c269cbe9dbe8bc" providerId="LiveId" clId="{11196821-CEE2-4914-AB28-310E4CB9AF4E}" dt="2020-11-03T09:03:05.674" v="5897"/>
        <pc:sldMkLst>
          <pc:docMk/>
          <pc:sldMk cId="1623175282" sldId="289"/>
        </pc:sldMkLst>
        <pc:spChg chg="mod">
          <ac:chgData name="Kang Wallter" userId="d5c269cbe9dbe8bc" providerId="LiveId" clId="{11196821-CEE2-4914-AB28-310E4CB9AF4E}" dt="2020-11-03T09:03:05.674" v="5897"/>
          <ac:spMkLst>
            <pc:docMk/>
            <pc:sldMk cId="1623175282" sldId="289"/>
            <ac:spMk id="2" creationId="{04D41441-035A-4C23-85EC-2578AF8C2F6A}"/>
          </ac:spMkLst>
        </pc:spChg>
        <pc:spChg chg="mod">
          <ac:chgData name="Kang Wallter" userId="d5c269cbe9dbe8bc" providerId="LiveId" clId="{11196821-CEE2-4914-AB28-310E4CB9AF4E}" dt="2020-11-03T08:58:12.483" v="5839" actId="20577"/>
          <ac:spMkLst>
            <pc:docMk/>
            <pc:sldMk cId="1623175282" sldId="289"/>
            <ac:spMk id="3" creationId="{C05602BA-E65B-4FCF-8F95-C3BF59DDA69A}"/>
          </ac:spMkLst>
        </pc:spChg>
        <pc:spChg chg="add mod">
          <ac:chgData name="Kang Wallter" userId="d5c269cbe9dbe8bc" providerId="LiveId" clId="{11196821-CEE2-4914-AB28-310E4CB9AF4E}" dt="2020-11-03T08:59:06.044" v="5846" actId="1076"/>
          <ac:spMkLst>
            <pc:docMk/>
            <pc:sldMk cId="1623175282" sldId="289"/>
            <ac:spMk id="7" creationId="{380F19D2-1198-4BD0-B340-0DA38E4FA72E}"/>
          </ac:spMkLst>
        </pc:spChg>
        <pc:picChg chg="add mod">
          <ac:chgData name="Kang Wallter" userId="d5c269cbe9dbe8bc" providerId="LiveId" clId="{11196821-CEE2-4914-AB28-310E4CB9AF4E}" dt="2020-11-03T08:58:37.052" v="5841"/>
          <ac:picMkLst>
            <pc:docMk/>
            <pc:sldMk cId="1623175282" sldId="289"/>
            <ac:picMk id="4" creationId="{946745FA-9139-43ED-8116-6B8DFC0E80B7}"/>
          </ac:picMkLst>
        </pc:picChg>
        <pc:picChg chg="add mod">
          <ac:chgData name="Kang Wallter" userId="d5c269cbe9dbe8bc" providerId="LiveId" clId="{11196821-CEE2-4914-AB28-310E4CB9AF4E}" dt="2020-11-03T08:58:50.076" v="5844" actId="1076"/>
          <ac:picMkLst>
            <pc:docMk/>
            <pc:sldMk cId="1623175282" sldId="289"/>
            <ac:picMk id="5" creationId="{1D56F33B-22F7-4241-8C6A-6AE85DC057D0}"/>
          </ac:picMkLst>
        </pc:picChg>
      </pc:sldChg>
      <pc:sldChg chg="addSp delSp modSp new mod">
        <pc:chgData name="Kang Wallter" userId="d5c269cbe9dbe8bc" providerId="LiveId" clId="{11196821-CEE2-4914-AB28-310E4CB9AF4E}" dt="2020-11-03T09:02:30.528" v="5857" actId="1076"/>
        <pc:sldMkLst>
          <pc:docMk/>
          <pc:sldMk cId="1507365758" sldId="290"/>
        </pc:sldMkLst>
        <pc:spChg chg="del">
          <ac:chgData name="Kang Wallter" userId="d5c269cbe9dbe8bc" providerId="LiveId" clId="{11196821-CEE2-4914-AB28-310E4CB9AF4E}" dt="2020-11-03T08:59:18.732" v="5848" actId="478"/>
          <ac:spMkLst>
            <pc:docMk/>
            <pc:sldMk cId="1507365758" sldId="290"/>
            <ac:spMk id="2" creationId="{D759AD34-6756-4124-85D2-A7EDD9C2A2A6}"/>
          </ac:spMkLst>
        </pc:spChg>
        <pc:spChg chg="del">
          <ac:chgData name="Kang Wallter" userId="d5c269cbe9dbe8bc" providerId="LiveId" clId="{11196821-CEE2-4914-AB28-310E4CB9AF4E}" dt="2020-11-03T08:59:35.276" v="5853" actId="478"/>
          <ac:spMkLst>
            <pc:docMk/>
            <pc:sldMk cId="1507365758" sldId="290"/>
            <ac:spMk id="3" creationId="{5C4B25BC-C14C-439D-B169-6CB2F0407518}"/>
          </ac:spMkLst>
        </pc:spChg>
        <pc:spChg chg="add mod">
          <ac:chgData name="Kang Wallter" userId="d5c269cbe9dbe8bc" providerId="LiveId" clId="{11196821-CEE2-4914-AB28-310E4CB9AF4E}" dt="2020-11-03T09:01:59.513" v="5855" actId="1076"/>
          <ac:spMkLst>
            <pc:docMk/>
            <pc:sldMk cId="1507365758" sldId="290"/>
            <ac:spMk id="6" creationId="{CA21CFC8-828C-47A2-99EC-6EE0295E946A}"/>
          </ac:spMkLst>
        </pc:spChg>
        <pc:spChg chg="add mod">
          <ac:chgData name="Kang Wallter" userId="d5c269cbe9dbe8bc" providerId="LiveId" clId="{11196821-CEE2-4914-AB28-310E4CB9AF4E}" dt="2020-11-03T09:02:30.528" v="5857" actId="1076"/>
          <ac:spMkLst>
            <pc:docMk/>
            <pc:sldMk cId="1507365758" sldId="290"/>
            <ac:spMk id="8" creationId="{29A2CA8E-0D77-4A3A-9D85-2E7D5C357266}"/>
          </ac:spMkLst>
        </pc:spChg>
        <pc:picChg chg="add mod">
          <ac:chgData name="Kang Wallter" userId="d5c269cbe9dbe8bc" providerId="LiveId" clId="{11196821-CEE2-4914-AB28-310E4CB9AF4E}" dt="2020-11-03T08:59:30.225" v="5852" actId="1076"/>
          <ac:picMkLst>
            <pc:docMk/>
            <pc:sldMk cId="1507365758" sldId="290"/>
            <ac:picMk id="4" creationId="{27DF79CE-8805-43C3-9D08-FF72EC2D7E0C}"/>
          </ac:picMkLst>
        </pc:picChg>
      </pc:sldChg>
      <pc:sldChg chg="addSp delSp modSp new mod">
        <pc:chgData name="Kang Wallter" userId="d5c269cbe9dbe8bc" providerId="LiveId" clId="{11196821-CEE2-4914-AB28-310E4CB9AF4E}" dt="2020-11-03T09:03:58.122" v="5935" actId="14100"/>
        <pc:sldMkLst>
          <pc:docMk/>
          <pc:sldMk cId="670420238" sldId="291"/>
        </pc:sldMkLst>
        <pc:spChg chg="mod">
          <ac:chgData name="Kang Wallter" userId="d5c269cbe9dbe8bc" providerId="LiveId" clId="{11196821-CEE2-4914-AB28-310E4CB9AF4E}" dt="2020-11-03T09:03:13.433" v="5926" actId="20577"/>
          <ac:spMkLst>
            <pc:docMk/>
            <pc:sldMk cId="670420238" sldId="291"/>
            <ac:spMk id="2" creationId="{E0A38E1A-437E-4003-986E-C3A288C87793}"/>
          </ac:spMkLst>
        </pc:spChg>
        <pc:spChg chg="del">
          <ac:chgData name="Kang Wallter" userId="d5c269cbe9dbe8bc" providerId="LiveId" clId="{11196821-CEE2-4914-AB28-310E4CB9AF4E}" dt="2020-11-03T09:03:53.647" v="5933" actId="478"/>
          <ac:spMkLst>
            <pc:docMk/>
            <pc:sldMk cId="670420238" sldId="291"/>
            <ac:spMk id="3" creationId="{F067E5CA-84A4-47FA-AA5B-CF59130F9B36}"/>
          </ac:spMkLst>
        </pc:spChg>
        <pc:spChg chg="add mod">
          <ac:chgData name="Kang Wallter" userId="d5c269cbe9dbe8bc" providerId="LiveId" clId="{11196821-CEE2-4914-AB28-310E4CB9AF4E}" dt="2020-11-03T09:03:41.201" v="5931" actId="1076"/>
          <ac:spMkLst>
            <pc:docMk/>
            <pc:sldMk cId="670420238" sldId="291"/>
            <ac:spMk id="6" creationId="{77DAC3E3-518C-4FBD-BC84-425363FCC0AE}"/>
          </ac:spMkLst>
        </pc:spChg>
        <pc:picChg chg="add mod">
          <ac:chgData name="Kang Wallter" userId="d5c269cbe9dbe8bc" providerId="LiveId" clId="{11196821-CEE2-4914-AB28-310E4CB9AF4E}" dt="2020-11-03T09:03:25.788" v="5929" actId="14100"/>
          <ac:picMkLst>
            <pc:docMk/>
            <pc:sldMk cId="670420238" sldId="291"/>
            <ac:picMk id="4" creationId="{74AEBCCA-ACBD-453B-BDBC-22FA42F91187}"/>
          </ac:picMkLst>
        </pc:picChg>
        <pc:picChg chg="add mod">
          <ac:chgData name="Kang Wallter" userId="d5c269cbe9dbe8bc" providerId="LiveId" clId="{11196821-CEE2-4914-AB28-310E4CB9AF4E}" dt="2020-11-03T09:03:58.122" v="5935" actId="14100"/>
          <ac:picMkLst>
            <pc:docMk/>
            <pc:sldMk cId="670420238" sldId="291"/>
            <ac:picMk id="7" creationId="{148BB623-F925-4519-8AA0-D3ECAA6868D5}"/>
          </ac:picMkLst>
        </pc:picChg>
      </pc:sldChg>
      <pc:sldChg chg="addSp modSp new mod">
        <pc:chgData name="Kang Wallter" userId="d5c269cbe9dbe8bc" providerId="LiveId" clId="{11196821-CEE2-4914-AB28-310E4CB9AF4E}" dt="2020-11-03T09:07:01.288" v="6141" actId="14100"/>
        <pc:sldMkLst>
          <pc:docMk/>
          <pc:sldMk cId="1139012383" sldId="292"/>
        </pc:sldMkLst>
        <pc:spChg chg="mod">
          <ac:chgData name="Kang Wallter" userId="d5c269cbe9dbe8bc" providerId="LiveId" clId="{11196821-CEE2-4914-AB28-310E4CB9AF4E}" dt="2020-11-03T09:04:10.464" v="5962" actId="20577"/>
          <ac:spMkLst>
            <pc:docMk/>
            <pc:sldMk cId="1139012383" sldId="292"/>
            <ac:spMk id="2" creationId="{D45DA5B5-7748-4E4C-9374-193A5D754C66}"/>
          </ac:spMkLst>
        </pc:spChg>
        <pc:spChg chg="mod">
          <ac:chgData name="Kang Wallter" userId="d5c269cbe9dbe8bc" providerId="LiveId" clId="{11196821-CEE2-4914-AB28-310E4CB9AF4E}" dt="2020-11-03T09:06:47.395" v="6137" actId="1076"/>
          <ac:spMkLst>
            <pc:docMk/>
            <pc:sldMk cId="1139012383" sldId="292"/>
            <ac:spMk id="3" creationId="{6AD4F7E1-538D-4C04-A3D4-62D23E4566D2}"/>
          </ac:spMkLst>
        </pc:spChg>
        <pc:picChg chg="add mod">
          <ac:chgData name="Kang Wallter" userId="d5c269cbe9dbe8bc" providerId="LiveId" clId="{11196821-CEE2-4914-AB28-310E4CB9AF4E}" dt="2020-11-03T09:07:01.288" v="6141" actId="14100"/>
          <ac:picMkLst>
            <pc:docMk/>
            <pc:sldMk cId="1139012383" sldId="292"/>
            <ac:picMk id="4" creationId="{EA5BCE49-B964-4BDE-AFB8-DD1C1542BBA3}"/>
          </ac:picMkLst>
        </pc:picChg>
      </pc:sldChg>
      <pc:sldChg chg="addSp delSp modSp new mod">
        <pc:chgData name="Kang Wallter" userId="d5c269cbe9dbe8bc" providerId="LiveId" clId="{11196821-CEE2-4914-AB28-310E4CB9AF4E}" dt="2020-11-03T09:19:45.872" v="6209" actId="14100"/>
        <pc:sldMkLst>
          <pc:docMk/>
          <pc:sldMk cId="981560183" sldId="293"/>
        </pc:sldMkLst>
        <pc:spChg chg="mod">
          <ac:chgData name="Kang Wallter" userId="d5c269cbe9dbe8bc" providerId="LiveId" clId="{11196821-CEE2-4914-AB28-310E4CB9AF4E}" dt="2020-11-03T09:07:22.132" v="6186"/>
          <ac:spMkLst>
            <pc:docMk/>
            <pc:sldMk cId="981560183" sldId="293"/>
            <ac:spMk id="2" creationId="{01790279-6CC3-45CE-9993-6A14022E28E3}"/>
          </ac:spMkLst>
        </pc:spChg>
        <pc:spChg chg="del">
          <ac:chgData name="Kang Wallter" userId="d5c269cbe9dbe8bc" providerId="LiveId" clId="{11196821-CEE2-4914-AB28-310E4CB9AF4E}" dt="2020-11-03T09:07:43.250" v="6187" actId="478"/>
          <ac:spMkLst>
            <pc:docMk/>
            <pc:sldMk cId="981560183" sldId="293"/>
            <ac:spMk id="3" creationId="{1A3B89E9-401F-40BC-85DB-635938D1918E}"/>
          </ac:spMkLst>
        </pc:spChg>
        <pc:spChg chg="add del mod">
          <ac:chgData name="Kang Wallter" userId="d5c269cbe9dbe8bc" providerId="LiveId" clId="{11196821-CEE2-4914-AB28-310E4CB9AF4E}" dt="2020-11-03T09:14:35.183" v="6191" actId="478"/>
          <ac:spMkLst>
            <pc:docMk/>
            <pc:sldMk cId="981560183" sldId="293"/>
            <ac:spMk id="5" creationId="{06459658-F474-4EAD-8B71-5151F1F31947}"/>
          </ac:spMkLst>
        </pc:spChg>
        <pc:spChg chg="add del mod">
          <ac:chgData name="Kang Wallter" userId="d5c269cbe9dbe8bc" providerId="LiveId" clId="{11196821-CEE2-4914-AB28-310E4CB9AF4E}" dt="2020-11-03T09:18:30.876" v="6198" actId="478"/>
          <ac:spMkLst>
            <pc:docMk/>
            <pc:sldMk cId="981560183" sldId="293"/>
            <ac:spMk id="7" creationId="{B741916F-F57E-4A68-A12D-2609B16C2C58}"/>
          </ac:spMkLst>
        </pc:spChg>
        <pc:spChg chg="add mod">
          <ac:chgData name="Kang Wallter" userId="d5c269cbe9dbe8bc" providerId="LiveId" clId="{11196821-CEE2-4914-AB28-310E4CB9AF4E}" dt="2020-11-03T09:18:51.094" v="6200" actId="1076"/>
          <ac:spMkLst>
            <pc:docMk/>
            <pc:sldMk cId="981560183" sldId="293"/>
            <ac:spMk id="9" creationId="{72820130-6C8A-411A-B157-C9C9277CD914}"/>
          </ac:spMkLst>
        </pc:spChg>
        <pc:spChg chg="add del mod">
          <ac:chgData name="Kang Wallter" userId="d5c269cbe9dbe8bc" providerId="LiveId" clId="{11196821-CEE2-4914-AB28-310E4CB9AF4E}" dt="2020-11-03T09:19:19.341" v="6204" actId="22"/>
          <ac:spMkLst>
            <pc:docMk/>
            <pc:sldMk cId="981560183" sldId="293"/>
            <ac:spMk id="11" creationId="{F1913C6A-424F-42F8-9977-77777924B022}"/>
          </ac:spMkLst>
        </pc:spChg>
        <pc:spChg chg="add mod">
          <ac:chgData name="Kang Wallter" userId="d5c269cbe9dbe8bc" providerId="LiveId" clId="{11196821-CEE2-4914-AB28-310E4CB9AF4E}" dt="2020-11-03T09:19:45.872" v="6209" actId="14100"/>
          <ac:spMkLst>
            <pc:docMk/>
            <pc:sldMk cId="981560183" sldId="293"/>
            <ac:spMk id="13" creationId="{6C8E61EC-4BC4-4CB4-AF14-51E908D1FDAE}"/>
          </ac:spMkLst>
        </pc:spChg>
      </pc:sldChg>
      <pc:sldChg chg="addSp delSp modSp new mod">
        <pc:chgData name="Kang Wallter" userId="d5c269cbe9dbe8bc" providerId="LiveId" clId="{11196821-CEE2-4914-AB28-310E4CB9AF4E}" dt="2020-11-03T09:22:16.062" v="6245" actId="1076"/>
        <pc:sldMkLst>
          <pc:docMk/>
          <pc:sldMk cId="1297476" sldId="294"/>
        </pc:sldMkLst>
        <pc:spChg chg="mod">
          <ac:chgData name="Kang Wallter" userId="d5c269cbe9dbe8bc" providerId="LiveId" clId="{11196821-CEE2-4914-AB28-310E4CB9AF4E}" dt="2020-11-03T09:20:01.505" v="6235" actId="20577"/>
          <ac:spMkLst>
            <pc:docMk/>
            <pc:sldMk cId="1297476" sldId="294"/>
            <ac:spMk id="2" creationId="{A2974C9F-2835-4328-BA06-FFDB571A5E7B}"/>
          </ac:spMkLst>
        </pc:spChg>
        <pc:spChg chg="del">
          <ac:chgData name="Kang Wallter" userId="d5c269cbe9dbe8bc" providerId="LiveId" clId="{11196821-CEE2-4914-AB28-310E4CB9AF4E}" dt="2020-11-03T09:21:47.817" v="6241" actId="478"/>
          <ac:spMkLst>
            <pc:docMk/>
            <pc:sldMk cId="1297476" sldId="294"/>
            <ac:spMk id="3" creationId="{EEC765A8-6089-4D43-B0F4-ED44A56053FF}"/>
          </ac:spMkLst>
        </pc:spChg>
        <pc:spChg chg="add mod">
          <ac:chgData name="Kang Wallter" userId="d5c269cbe9dbe8bc" providerId="LiveId" clId="{11196821-CEE2-4914-AB28-310E4CB9AF4E}" dt="2020-11-03T09:22:16.062" v="6245" actId="1076"/>
          <ac:spMkLst>
            <pc:docMk/>
            <pc:sldMk cId="1297476" sldId="294"/>
            <ac:spMk id="6" creationId="{83E09598-A19A-4B17-BD08-783E593FDFC7}"/>
          </ac:spMkLst>
        </pc:spChg>
        <pc:spChg chg="add mod">
          <ac:chgData name="Kang Wallter" userId="d5c269cbe9dbe8bc" providerId="LiveId" clId="{11196821-CEE2-4914-AB28-310E4CB9AF4E}" dt="2020-11-03T09:22:13.175" v="6244" actId="1076"/>
          <ac:spMkLst>
            <pc:docMk/>
            <pc:sldMk cId="1297476" sldId="294"/>
            <ac:spMk id="8" creationId="{9F2FCF5E-08BC-42F7-962F-D295350C8F71}"/>
          </ac:spMkLst>
        </pc:spChg>
        <pc:picChg chg="add mod">
          <ac:chgData name="Kang Wallter" userId="d5c269cbe9dbe8bc" providerId="LiveId" clId="{11196821-CEE2-4914-AB28-310E4CB9AF4E}" dt="2020-11-03T09:21:51.229" v="6242" actId="1076"/>
          <ac:picMkLst>
            <pc:docMk/>
            <pc:sldMk cId="1297476" sldId="294"/>
            <ac:picMk id="4" creationId="{F45DA2D1-667C-4A50-B8FD-A4236F3DD094}"/>
          </ac:picMkLst>
        </pc:picChg>
      </pc:sldChg>
      <pc:sldChg chg="addSp delSp modSp new mod">
        <pc:chgData name="Kang Wallter" userId="d5c269cbe9dbe8bc" providerId="LiveId" clId="{11196821-CEE2-4914-AB28-310E4CB9AF4E}" dt="2020-11-03T09:25:17.073" v="6375" actId="1076"/>
        <pc:sldMkLst>
          <pc:docMk/>
          <pc:sldMk cId="1184908742" sldId="295"/>
        </pc:sldMkLst>
        <pc:spChg chg="mod">
          <ac:chgData name="Kang Wallter" userId="d5c269cbe9dbe8bc" providerId="LiveId" clId="{11196821-CEE2-4914-AB28-310E4CB9AF4E}" dt="2020-11-03T09:22:53.206" v="6275" actId="20577"/>
          <ac:spMkLst>
            <pc:docMk/>
            <pc:sldMk cId="1184908742" sldId="295"/>
            <ac:spMk id="2" creationId="{9B233BE4-1CCB-47A5-9807-19ED7AD4C6B5}"/>
          </ac:spMkLst>
        </pc:spChg>
        <pc:spChg chg="del">
          <ac:chgData name="Kang Wallter" userId="d5c269cbe9dbe8bc" providerId="LiveId" clId="{11196821-CEE2-4914-AB28-310E4CB9AF4E}" dt="2020-11-03T09:23:26.515" v="6280" actId="478"/>
          <ac:spMkLst>
            <pc:docMk/>
            <pc:sldMk cId="1184908742" sldId="295"/>
            <ac:spMk id="3" creationId="{23E1438F-0B38-40F0-8C85-5B2580FA31B6}"/>
          </ac:spMkLst>
        </pc:spChg>
        <pc:spChg chg="add mod">
          <ac:chgData name="Kang Wallter" userId="d5c269cbe9dbe8bc" providerId="LiveId" clId="{11196821-CEE2-4914-AB28-310E4CB9AF4E}" dt="2020-11-03T09:23:56.823" v="6287"/>
          <ac:spMkLst>
            <pc:docMk/>
            <pc:sldMk cId="1184908742" sldId="295"/>
            <ac:spMk id="6" creationId="{8FDC9858-C82B-4D13-8070-81EA83D1A2EA}"/>
          </ac:spMkLst>
        </pc:spChg>
        <pc:spChg chg="add mod">
          <ac:chgData name="Kang Wallter" userId="d5c269cbe9dbe8bc" providerId="LiveId" clId="{11196821-CEE2-4914-AB28-310E4CB9AF4E}" dt="2020-11-03T09:24:03.083" v="6289" actId="1076"/>
          <ac:spMkLst>
            <pc:docMk/>
            <pc:sldMk cId="1184908742" sldId="295"/>
            <ac:spMk id="8" creationId="{27C3579F-AA07-4331-99C3-60EF801DEF75}"/>
          </ac:spMkLst>
        </pc:spChg>
        <pc:spChg chg="add mod">
          <ac:chgData name="Kang Wallter" userId="d5c269cbe9dbe8bc" providerId="LiveId" clId="{11196821-CEE2-4914-AB28-310E4CB9AF4E}" dt="2020-11-03T09:24:48.800" v="6374" actId="20577"/>
          <ac:spMkLst>
            <pc:docMk/>
            <pc:sldMk cId="1184908742" sldId="295"/>
            <ac:spMk id="10" creationId="{5D8CAFCD-9873-433D-A274-19B1E97A7848}"/>
          </ac:spMkLst>
        </pc:spChg>
        <pc:picChg chg="add mod">
          <ac:chgData name="Kang Wallter" userId="d5c269cbe9dbe8bc" providerId="LiveId" clId="{11196821-CEE2-4914-AB28-310E4CB9AF4E}" dt="2020-11-03T09:25:17.073" v="6375" actId="1076"/>
          <ac:picMkLst>
            <pc:docMk/>
            <pc:sldMk cId="1184908742" sldId="295"/>
            <ac:picMk id="4" creationId="{D996E57C-C07B-4863-9B38-23CD1A5D0C19}"/>
          </ac:picMkLst>
        </pc:picChg>
      </pc:sldChg>
      <pc:sldChg chg="addSp delSp modSp new mod">
        <pc:chgData name="Kang Wallter" userId="d5c269cbe9dbe8bc" providerId="LiveId" clId="{11196821-CEE2-4914-AB28-310E4CB9AF4E}" dt="2020-11-03T09:26:32.511" v="6417" actId="255"/>
        <pc:sldMkLst>
          <pc:docMk/>
          <pc:sldMk cId="2892412303" sldId="296"/>
        </pc:sldMkLst>
        <pc:spChg chg="mod">
          <ac:chgData name="Kang Wallter" userId="d5c269cbe9dbe8bc" providerId="LiveId" clId="{11196821-CEE2-4914-AB28-310E4CB9AF4E}" dt="2020-11-03T09:25:29.809" v="6406"/>
          <ac:spMkLst>
            <pc:docMk/>
            <pc:sldMk cId="2892412303" sldId="296"/>
            <ac:spMk id="2" creationId="{66372153-F1E7-4258-9748-D2B91D284103}"/>
          </ac:spMkLst>
        </pc:spChg>
        <pc:spChg chg="del">
          <ac:chgData name="Kang Wallter" userId="d5c269cbe9dbe8bc" providerId="LiveId" clId="{11196821-CEE2-4914-AB28-310E4CB9AF4E}" dt="2020-11-03T09:25:39.100" v="6407" actId="478"/>
          <ac:spMkLst>
            <pc:docMk/>
            <pc:sldMk cId="2892412303" sldId="296"/>
            <ac:spMk id="3" creationId="{ED6C8545-8042-43BC-AB7F-BAC563E87A4C}"/>
          </ac:spMkLst>
        </pc:spChg>
        <pc:spChg chg="add mod">
          <ac:chgData name="Kang Wallter" userId="d5c269cbe9dbe8bc" providerId="LiveId" clId="{11196821-CEE2-4914-AB28-310E4CB9AF4E}" dt="2020-11-03T09:26:12.132" v="6414" actId="1076"/>
          <ac:spMkLst>
            <pc:docMk/>
            <pc:sldMk cId="2892412303" sldId="296"/>
            <ac:spMk id="6" creationId="{6E827D2E-2035-43E8-B4B7-4C61E312DB12}"/>
          </ac:spMkLst>
        </pc:spChg>
        <pc:spChg chg="add mod">
          <ac:chgData name="Kang Wallter" userId="d5c269cbe9dbe8bc" providerId="LiveId" clId="{11196821-CEE2-4914-AB28-310E4CB9AF4E}" dt="2020-11-03T09:26:32.511" v="6417" actId="255"/>
          <ac:spMkLst>
            <pc:docMk/>
            <pc:sldMk cId="2892412303" sldId="296"/>
            <ac:spMk id="8" creationId="{F88269F0-C199-43EC-8A5E-E13BF43CEEFA}"/>
          </ac:spMkLst>
        </pc:spChg>
        <pc:picChg chg="add mod">
          <ac:chgData name="Kang Wallter" userId="d5c269cbe9dbe8bc" providerId="LiveId" clId="{11196821-CEE2-4914-AB28-310E4CB9AF4E}" dt="2020-11-03T09:25:51.252" v="6412" actId="14100"/>
          <ac:picMkLst>
            <pc:docMk/>
            <pc:sldMk cId="2892412303" sldId="296"/>
            <ac:picMk id="4" creationId="{AD754ABA-3D0C-49D6-9194-D3FD11479A35}"/>
          </ac:picMkLst>
        </pc:picChg>
      </pc:sldChg>
      <pc:sldChg chg="addSp modSp new mod">
        <pc:chgData name="Kang Wallter" userId="d5c269cbe9dbe8bc" providerId="LiveId" clId="{11196821-CEE2-4914-AB28-310E4CB9AF4E}" dt="2020-11-03T09:31:49.355" v="6677" actId="14100"/>
        <pc:sldMkLst>
          <pc:docMk/>
          <pc:sldMk cId="2088458855" sldId="297"/>
        </pc:sldMkLst>
        <pc:spChg chg="mod">
          <ac:chgData name="Kang Wallter" userId="d5c269cbe9dbe8bc" providerId="LiveId" clId="{11196821-CEE2-4914-AB28-310E4CB9AF4E}" dt="2020-11-03T09:26:47.605" v="6446" actId="20577"/>
          <ac:spMkLst>
            <pc:docMk/>
            <pc:sldMk cId="2088458855" sldId="297"/>
            <ac:spMk id="2" creationId="{62D7FDD2-5329-4650-A1B0-54C516C3F07D}"/>
          </ac:spMkLst>
        </pc:spChg>
        <pc:spChg chg="mod">
          <ac:chgData name="Kang Wallter" userId="d5c269cbe9dbe8bc" providerId="LiveId" clId="{11196821-CEE2-4914-AB28-310E4CB9AF4E}" dt="2020-11-03T09:31:32.116" v="6673" actId="1076"/>
          <ac:spMkLst>
            <pc:docMk/>
            <pc:sldMk cId="2088458855" sldId="297"/>
            <ac:spMk id="3" creationId="{748752B0-AAEE-46A1-86C7-9446A99C1D88}"/>
          </ac:spMkLst>
        </pc:spChg>
        <pc:spChg chg="add mod">
          <ac:chgData name="Kang Wallter" userId="d5c269cbe9dbe8bc" providerId="LiveId" clId="{11196821-CEE2-4914-AB28-310E4CB9AF4E}" dt="2020-11-03T09:31:41.260" v="6676" actId="1076"/>
          <ac:spMkLst>
            <pc:docMk/>
            <pc:sldMk cId="2088458855" sldId="297"/>
            <ac:spMk id="5" creationId="{D15AAAED-6CD6-4B79-9EA9-D4698205B830}"/>
          </ac:spMkLst>
        </pc:spChg>
        <pc:spChg chg="add mod">
          <ac:chgData name="Kang Wallter" userId="d5c269cbe9dbe8bc" providerId="LiveId" clId="{11196821-CEE2-4914-AB28-310E4CB9AF4E}" dt="2020-11-03T09:31:49.355" v="6677" actId="14100"/>
          <ac:spMkLst>
            <pc:docMk/>
            <pc:sldMk cId="2088458855" sldId="297"/>
            <ac:spMk id="7" creationId="{4C88DE56-5420-4232-A970-9B4983D21469}"/>
          </ac:spMkLst>
        </pc:spChg>
      </pc:sldChg>
      <pc:sldChg chg="addSp delSp modSp new mod">
        <pc:chgData name="Kang Wallter" userId="d5c269cbe9dbe8bc" providerId="LiveId" clId="{11196821-CEE2-4914-AB28-310E4CB9AF4E}" dt="2020-11-03T09:33:13.041" v="6734" actId="1076"/>
        <pc:sldMkLst>
          <pc:docMk/>
          <pc:sldMk cId="73836345" sldId="298"/>
        </pc:sldMkLst>
        <pc:spChg chg="mod">
          <ac:chgData name="Kang Wallter" userId="d5c269cbe9dbe8bc" providerId="LiveId" clId="{11196821-CEE2-4914-AB28-310E4CB9AF4E}" dt="2020-11-03T09:32:20.546" v="6722" actId="20577"/>
          <ac:spMkLst>
            <pc:docMk/>
            <pc:sldMk cId="73836345" sldId="298"/>
            <ac:spMk id="2" creationId="{2FE0DFD4-E686-415E-A518-FCB93BFB4DF9}"/>
          </ac:spMkLst>
        </pc:spChg>
        <pc:spChg chg="del">
          <ac:chgData name="Kang Wallter" userId="d5c269cbe9dbe8bc" providerId="LiveId" clId="{11196821-CEE2-4914-AB28-310E4CB9AF4E}" dt="2020-11-03T09:32:31.918" v="6723" actId="478"/>
          <ac:spMkLst>
            <pc:docMk/>
            <pc:sldMk cId="73836345" sldId="298"/>
            <ac:spMk id="3" creationId="{A56D56AF-FC10-46F0-9E43-3D6808A8A88A}"/>
          </ac:spMkLst>
        </pc:spChg>
        <pc:spChg chg="add mod">
          <ac:chgData name="Kang Wallter" userId="d5c269cbe9dbe8bc" providerId="LiveId" clId="{11196821-CEE2-4914-AB28-310E4CB9AF4E}" dt="2020-11-03T09:33:02.345" v="6730"/>
          <ac:spMkLst>
            <pc:docMk/>
            <pc:sldMk cId="73836345" sldId="298"/>
            <ac:spMk id="6" creationId="{0CE2F2CB-416E-4FE4-B821-3C015C496DCF}"/>
          </ac:spMkLst>
        </pc:spChg>
        <pc:spChg chg="add mod">
          <ac:chgData name="Kang Wallter" userId="d5c269cbe9dbe8bc" providerId="LiveId" clId="{11196821-CEE2-4914-AB28-310E4CB9AF4E}" dt="2020-11-03T09:33:13.041" v="6734" actId="1076"/>
          <ac:spMkLst>
            <pc:docMk/>
            <pc:sldMk cId="73836345" sldId="298"/>
            <ac:spMk id="8" creationId="{6547A9DD-F894-4943-9DE9-AACF4FAFB740}"/>
          </ac:spMkLst>
        </pc:spChg>
        <pc:picChg chg="add mod">
          <ac:chgData name="Kang Wallter" userId="d5c269cbe9dbe8bc" providerId="LiveId" clId="{11196821-CEE2-4914-AB28-310E4CB9AF4E}" dt="2020-11-03T09:32:36.815" v="6726" actId="14100"/>
          <ac:picMkLst>
            <pc:docMk/>
            <pc:sldMk cId="73836345" sldId="298"/>
            <ac:picMk id="4" creationId="{541F938D-C428-4259-B586-1E72C0501FBC}"/>
          </ac:picMkLst>
        </pc:picChg>
      </pc:sldChg>
      <pc:sldChg chg="addSp delSp modSp new mod ord">
        <pc:chgData name="Kang Wallter" userId="d5c269cbe9dbe8bc" providerId="LiveId" clId="{11196821-CEE2-4914-AB28-310E4CB9AF4E}" dt="2020-11-03T09:43:11.066" v="6780" actId="14100"/>
        <pc:sldMkLst>
          <pc:docMk/>
          <pc:sldMk cId="1423723655" sldId="299"/>
        </pc:sldMkLst>
        <pc:spChg chg="mod">
          <ac:chgData name="Kang Wallter" userId="d5c269cbe9dbe8bc" providerId="LiveId" clId="{11196821-CEE2-4914-AB28-310E4CB9AF4E}" dt="2020-11-03T09:41:15.886" v="6764" actId="20577"/>
          <ac:spMkLst>
            <pc:docMk/>
            <pc:sldMk cId="1423723655" sldId="299"/>
            <ac:spMk id="2" creationId="{AE6D1236-933C-4269-9EED-1D70BF3C64DF}"/>
          </ac:spMkLst>
        </pc:spChg>
        <pc:spChg chg="del">
          <ac:chgData name="Kang Wallter" userId="d5c269cbe9dbe8bc" providerId="LiveId" clId="{11196821-CEE2-4914-AB28-310E4CB9AF4E}" dt="2020-11-03T09:41:25.390" v="6765" actId="478"/>
          <ac:spMkLst>
            <pc:docMk/>
            <pc:sldMk cId="1423723655" sldId="299"/>
            <ac:spMk id="3" creationId="{AC0DAF9A-9077-4349-BD7D-07549EACD3D9}"/>
          </ac:spMkLst>
        </pc:spChg>
        <pc:spChg chg="add mod">
          <ac:chgData name="Kang Wallter" userId="d5c269cbe9dbe8bc" providerId="LiveId" clId="{11196821-CEE2-4914-AB28-310E4CB9AF4E}" dt="2020-11-03T09:41:47.679" v="6771" actId="1076"/>
          <ac:spMkLst>
            <pc:docMk/>
            <pc:sldMk cId="1423723655" sldId="299"/>
            <ac:spMk id="6" creationId="{BA4D4797-C880-47BE-938B-373B056A0505}"/>
          </ac:spMkLst>
        </pc:spChg>
        <pc:spChg chg="add mod">
          <ac:chgData name="Kang Wallter" userId="d5c269cbe9dbe8bc" providerId="LiveId" clId="{11196821-CEE2-4914-AB28-310E4CB9AF4E}" dt="2020-11-03T09:42:40.188" v="6776" actId="14100"/>
          <ac:spMkLst>
            <pc:docMk/>
            <pc:sldMk cId="1423723655" sldId="299"/>
            <ac:spMk id="8" creationId="{ED7F7F21-6840-4050-AFD5-23C77BC9BB0A}"/>
          </ac:spMkLst>
        </pc:spChg>
        <pc:spChg chg="add mod">
          <ac:chgData name="Kang Wallter" userId="d5c269cbe9dbe8bc" providerId="LiveId" clId="{11196821-CEE2-4914-AB28-310E4CB9AF4E}" dt="2020-11-03T09:43:11.066" v="6780" actId="14100"/>
          <ac:spMkLst>
            <pc:docMk/>
            <pc:sldMk cId="1423723655" sldId="299"/>
            <ac:spMk id="10" creationId="{BD909EBB-682D-495B-A989-DA042A0E16C1}"/>
          </ac:spMkLst>
        </pc:spChg>
        <pc:picChg chg="add mod">
          <ac:chgData name="Kang Wallter" userId="d5c269cbe9dbe8bc" providerId="LiveId" clId="{11196821-CEE2-4914-AB28-310E4CB9AF4E}" dt="2020-11-03T09:42:42.917" v="6777" actId="1076"/>
          <ac:picMkLst>
            <pc:docMk/>
            <pc:sldMk cId="1423723655" sldId="299"/>
            <ac:picMk id="4" creationId="{7D706D84-44EC-4AC4-9004-E4924C1CDEA3}"/>
          </ac:picMkLst>
        </pc:picChg>
      </pc:sldChg>
      <pc:sldChg chg="addSp delSp modSp new mod">
        <pc:chgData name="Kang Wallter" userId="d5c269cbe9dbe8bc" providerId="LiveId" clId="{11196821-CEE2-4914-AB28-310E4CB9AF4E}" dt="2020-11-03T10:37:58.526" v="6838" actId="1076"/>
        <pc:sldMkLst>
          <pc:docMk/>
          <pc:sldMk cId="2922268522" sldId="300"/>
        </pc:sldMkLst>
        <pc:spChg chg="mod">
          <ac:chgData name="Kang Wallter" userId="d5c269cbe9dbe8bc" providerId="LiveId" clId="{11196821-CEE2-4914-AB28-310E4CB9AF4E}" dt="2020-11-03T09:43:39.260" v="6824" actId="20577"/>
          <ac:spMkLst>
            <pc:docMk/>
            <pc:sldMk cId="2922268522" sldId="300"/>
            <ac:spMk id="2" creationId="{03DDF768-1EAD-4AD8-B688-C0B245551951}"/>
          </ac:spMkLst>
        </pc:spChg>
        <pc:spChg chg="del">
          <ac:chgData name="Kang Wallter" userId="d5c269cbe9dbe8bc" providerId="LiveId" clId="{11196821-CEE2-4914-AB28-310E4CB9AF4E}" dt="2020-11-03T09:51:26.813" v="6825" actId="478"/>
          <ac:spMkLst>
            <pc:docMk/>
            <pc:sldMk cId="2922268522" sldId="300"/>
            <ac:spMk id="3" creationId="{E16D38D7-45AF-4C8C-9969-7F1528D4EC6E}"/>
          </ac:spMkLst>
        </pc:spChg>
        <pc:spChg chg="add mod">
          <ac:chgData name="Kang Wallter" userId="d5c269cbe9dbe8bc" providerId="LiveId" clId="{11196821-CEE2-4914-AB28-310E4CB9AF4E}" dt="2020-11-03T09:51:47.327" v="6832" actId="1076"/>
          <ac:spMkLst>
            <pc:docMk/>
            <pc:sldMk cId="2922268522" sldId="300"/>
            <ac:spMk id="7" creationId="{E0E71016-33CC-49CB-AEB6-161013614DAB}"/>
          </ac:spMkLst>
        </pc:spChg>
        <pc:picChg chg="add mod">
          <ac:chgData name="Kang Wallter" userId="d5c269cbe9dbe8bc" providerId="LiveId" clId="{11196821-CEE2-4914-AB28-310E4CB9AF4E}" dt="2020-11-03T09:51:52.328" v="6834" actId="1076"/>
          <ac:picMkLst>
            <pc:docMk/>
            <pc:sldMk cId="2922268522" sldId="300"/>
            <ac:picMk id="5" creationId="{2997819D-8018-47C5-B0BC-5773FAC47146}"/>
          </ac:picMkLst>
        </pc:picChg>
        <pc:picChg chg="add mod">
          <ac:chgData name="Kang Wallter" userId="d5c269cbe9dbe8bc" providerId="LiveId" clId="{11196821-CEE2-4914-AB28-310E4CB9AF4E}" dt="2020-11-03T10:37:58.526" v="6838" actId="1076"/>
          <ac:picMkLst>
            <pc:docMk/>
            <pc:sldMk cId="2922268522" sldId="300"/>
            <ac:picMk id="8" creationId="{E191C910-3F81-477E-B9E8-266D0EE444C9}"/>
          </ac:picMkLst>
        </pc:picChg>
      </pc:sldChg>
      <pc:sldChg chg="addSp delSp modSp new mod">
        <pc:chgData name="Kang Wallter" userId="d5c269cbe9dbe8bc" providerId="LiveId" clId="{11196821-CEE2-4914-AB28-310E4CB9AF4E}" dt="2020-11-03T10:42:06.564" v="6887" actId="14100"/>
        <pc:sldMkLst>
          <pc:docMk/>
          <pc:sldMk cId="567007669" sldId="301"/>
        </pc:sldMkLst>
        <pc:spChg chg="mod">
          <ac:chgData name="Kang Wallter" userId="d5c269cbe9dbe8bc" providerId="LiveId" clId="{11196821-CEE2-4914-AB28-310E4CB9AF4E}" dt="2020-11-03T10:38:15.833" v="6876" actId="20577"/>
          <ac:spMkLst>
            <pc:docMk/>
            <pc:sldMk cId="567007669" sldId="301"/>
            <ac:spMk id="2" creationId="{07348AE9-3DA4-4804-9571-AB827F3A8A1C}"/>
          </ac:spMkLst>
        </pc:spChg>
        <pc:spChg chg="del">
          <ac:chgData name="Kang Wallter" userId="d5c269cbe9dbe8bc" providerId="LiveId" clId="{11196821-CEE2-4914-AB28-310E4CB9AF4E}" dt="2020-11-03T10:41:07.201" v="6877" actId="478"/>
          <ac:spMkLst>
            <pc:docMk/>
            <pc:sldMk cId="567007669" sldId="301"/>
            <ac:spMk id="3" creationId="{B39E0BCE-A4F5-4584-8F08-9F07339CB096}"/>
          </ac:spMkLst>
        </pc:spChg>
        <pc:spChg chg="add mod">
          <ac:chgData name="Kang Wallter" userId="d5c269cbe9dbe8bc" providerId="LiveId" clId="{11196821-CEE2-4914-AB28-310E4CB9AF4E}" dt="2020-11-03T10:41:11.822" v="6879" actId="1076"/>
          <ac:spMkLst>
            <pc:docMk/>
            <pc:sldMk cId="567007669" sldId="301"/>
            <ac:spMk id="5" creationId="{929FBF1F-9BD3-4061-B4A2-F996E4445A7A}"/>
          </ac:spMkLst>
        </pc:spChg>
        <pc:spChg chg="add mod">
          <ac:chgData name="Kang Wallter" userId="d5c269cbe9dbe8bc" providerId="LiveId" clId="{11196821-CEE2-4914-AB28-310E4CB9AF4E}" dt="2020-11-03T10:41:50.004" v="6884" actId="1076"/>
          <ac:spMkLst>
            <pc:docMk/>
            <pc:sldMk cId="567007669" sldId="301"/>
            <ac:spMk id="8" creationId="{8425DEDB-B48C-4A7D-9C1E-3F808D3420F5}"/>
          </ac:spMkLst>
        </pc:spChg>
        <pc:picChg chg="add mod">
          <ac:chgData name="Kang Wallter" userId="d5c269cbe9dbe8bc" providerId="LiveId" clId="{11196821-CEE2-4914-AB28-310E4CB9AF4E}" dt="2020-11-03T10:41:21.091" v="6881" actId="1076"/>
          <ac:picMkLst>
            <pc:docMk/>
            <pc:sldMk cId="567007669" sldId="301"/>
            <ac:picMk id="6" creationId="{4E8238FF-496E-4796-9BCD-8898249DF3D5}"/>
          </ac:picMkLst>
        </pc:picChg>
        <pc:picChg chg="add mod">
          <ac:chgData name="Kang Wallter" userId="d5c269cbe9dbe8bc" providerId="LiveId" clId="{11196821-CEE2-4914-AB28-310E4CB9AF4E}" dt="2020-11-03T10:42:06.564" v="6887" actId="14100"/>
          <ac:picMkLst>
            <pc:docMk/>
            <pc:sldMk cId="567007669" sldId="301"/>
            <ac:picMk id="9" creationId="{A870EC2B-CDD7-4059-AE82-3651872E9A37}"/>
          </ac:picMkLst>
        </pc:picChg>
      </pc:sldChg>
      <pc:sldChg chg="addSp delSp modSp new mod">
        <pc:chgData name="Kang Wallter" userId="d5c269cbe9dbe8bc" providerId="LiveId" clId="{11196821-CEE2-4914-AB28-310E4CB9AF4E}" dt="2020-11-03T11:16:39.783" v="6926" actId="1076"/>
        <pc:sldMkLst>
          <pc:docMk/>
          <pc:sldMk cId="1884784940" sldId="302"/>
        </pc:sldMkLst>
        <pc:spChg chg="mod">
          <ac:chgData name="Kang Wallter" userId="d5c269cbe9dbe8bc" providerId="LiveId" clId="{11196821-CEE2-4914-AB28-310E4CB9AF4E}" dt="2020-11-03T11:15:33.464" v="6914" actId="20577"/>
          <ac:spMkLst>
            <pc:docMk/>
            <pc:sldMk cId="1884784940" sldId="302"/>
            <ac:spMk id="2" creationId="{9D153AC4-893C-4A85-85F1-9C4745AE4A8D}"/>
          </ac:spMkLst>
        </pc:spChg>
        <pc:spChg chg="del">
          <ac:chgData name="Kang Wallter" userId="d5c269cbe9dbe8bc" providerId="LiveId" clId="{11196821-CEE2-4914-AB28-310E4CB9AF4E}" dt="2020-11-03T11:15:50.652" v="6915" actId="478"/>
          <ac:spMkLst>
            <pc:docMk/>
            <pc:sldMk cId="1884784940" sldId="302"/>
            <ac:spMk id="3" creationId="{C79D736F-9F8C-452A-8F92-9C4A970670E2}"/>
          </ac:spMkLst>
        </pc:spChg>
        <pc:spChg chg="add mod">
          <ac:chgData name="Kang Wallter" userId="d5c269cbe9dbe8bc" providerId="LiveId" clId="{11196821-CEE2-4914-AB28-310E4CB9AF4E}" dt="2020-11-03T11:16:37.355" v="6925" actId="14100"/>
          <ac:spMkLst>
            <pc:docMk/>
            <pc:sldMk cId="1884784940" sldId="302"/>
            <ac:spMk id="5" creationId="{948E5C51-DC0D-4C53-A3CD-9354AF152877}"/>
          </ac:spMkLst>
        </pc:spChg>
        <pc:spChg chg="add mod">
          <ac:chgData name="Kang Wallter" userId="d5c269cbe9dbe8bc" providerId="LiveId" clId="{11196821-CEE2-4914-AB28-310E4CB9AF4E}" dt="2020-11-03T11:16:39.783" v="6926" actId="1076"/>
          <ac:spMkLst>
            <pc:docMk/>
            <pc:sldMk cId="1884784940" sldId="302"/>
            <ac:spMk id="8" creationId="{00EF36FD-F3FE-4CD9-ACFE-9769174D547E}"/>
          </ac:spMkLst>
        </pc:spChg>
        <pc:picChg chg="add mod">
          <ac:chgData name="Kang Wallter" userId="d5c269cbe9dbe8bc" providerId="LiveId" clId="{11196821-CEE2-4914-AB28-310E4CB9AF4E}" dt="2020-11-03T11:16:34.721" v="6924" actId="1076"/>
          <ac:picMkLst>
            <pc:docMk/>
            <pc:sldMk cId="1884784940" sldId="302"/>
            <ac:picMk id="6" creationId="{27AF208D-4A7B-4BD1-9BAA-3E7D8C51295D}"/>
          </ac:picMkLst>
        </pc:picChg>
      </pc:sldChg>
      <pc:sldChg chg="addSp delSp modSp new mod">
        <pc:chgData name="Kang Wallter" userId="d5c269cbe9dbe8bc" providerId="LiveId" clId="{11196821-CEE2-4914-AB28-310E4CB9AF4E}" dt="2020-11-03T12:05:09.338" v="6976" actId="1076"/>
        <pc:sldMkLst>
          <pc:docMk/>
          <pc:sldMk cId="1050365847" sldId="303"/>
        </pc:sldMkLst>
        <pc:spChg chg="mod">
          <ac:chgData name="Kang Wallter" userId="d5c269cbe9dbe8bc" providerId="LiveId" clId="{11196821-CEE2-4914-AB28-310E4CB9AF4E}" dt="2020-11-03T11:17:02.292" v="6956" actId="20577"/>
          <ac:spMkLst>
            <pc:docMk/>
            <pc:sldMk cId="1050365847" sldId="303"/>
            <ac:spMk id="2" creationId="{0F1E23EC-A924-4A79-A901-97FDD54D21E6}"/>
          </ac:spMkLst>
        </pc:spChg>
        <pc:spChg chg="del">
          <ac:chgData name="Kang Wallter" userId="d5c269cbe9dbe8bc" providerId="LiveId" clId="{11196821-CEE2-4914-AB28-310E4CB9AF4E}" dt="2020-11-03T11:17:06.809" v="6957" actId="478"/>
          <ac:spMkLst>
            <pc:docMk/>
            <pc:sldMk cId="1050365847" sldId="303"/>
            <ac:spMk id="3" creationId="{E20ACD58-7B2E-46F4-B9B6-33960ABFAE56}"/>
          </ac:spMkLst>
        </pc:spChg>
        <pc:spChg chg="add mod">
          <ac:chgData name="Kang Wallter" userId="d5c269cbe9dbe8bc" providerId="LiveId" clId="{11196821-CEE2-4914-AB28-310E4CB9AF4E}" dt="2020-11-03T12:03:17.864" v="6959" actId="1076"/>
          <ac:spMkLst>
            <pc:docMk/>
            <pc:sldMk cId="1050365847" sldId="303"/>
            <ac:spMk id="5" creationId="{89402F23-30B2-4C79-95CE-A6A2192FB713}"/>
          </ac:spMkLst>
        </pc:spChg>
        <pc:spChg chg="add del mod">
          <ac:chgData name="Kang Wallter" userId="d5c269cbe9dbe8bc" providerId="LiveId" clId="{11196821-CEE2-4914-AB28-310E4CB9AF4E}" dt="2020-11-03T12:04:37.330" v="6968" actId="21"/>
          <ac:spMkLst>
            <pc:docMk/>
            <pc:sldMk cId="1050365847" sldId="303"/>
            <ac:spMk id="8" creationId="{E535B461-25C8-43EE-9064-0FF4DFDB8B0C}"/>
          </ac:spMkLst>
        </pc:spChg>
        <pc:picChg chg="add mod">
          <ac:chgData name="Kang Wallter" userId="d5c269cbe9dbe8bc" providerId="LiveId" clId="{11196821-CEE2-4914-AB28-310E4CB9AF4E}" dt="2020-11-03T12:03:53.572" v="6962" actId="1076"/>
          <ac:picMkLst>
            <pc:docMk/>
            <pc:sldMk cId="1050365847" sldId="303"/>
            <ac:picMk id="6" creationId="{82CEEDE9-2DF7-4E6E-8D49-6794AFCFEB0B}"/>
          </ac:picMkLst>
        </pc:picChg>
        <pc:picChg chg="add mod">
          <ac:chgData name="Kang Wallter" userId="d5c269cbe9dbe8bc" providerId="LiveId" clId="{11196821-CEE2-4914-AB28-310E4CB9AF4E}" dt="2020-11-03T12:05:09.338" v="6976" actId="1076"/>
          <ac:picMkLst>
            <pc:docMk/>
            <pc:sldMk cId="1050365847" sldId="303"/>
            <ac:picMk id="9" creationId="{E21FC294-A0CE-46C6-A6AD-3D27377FA8BB}"/>
          </ac:picMkLst>
        </pc:picChg>
      </pc:sldChg>
      <pc:sldChg chg="addSp delSp modSp new mod">
        <pc:chgData name="Kang Wallter" userId="d5c269cbe9dbe8bc" providerId="LiveId" clId="{11196821-CEE2-4914-AB28-310E4CB9AF4E}" dt="2020-11-03T12:05:54.967" v="6981" actId="20577"/>
        <pc:sldMkLst>
          <pc:docMk/>
          <pc:sldMk cId="4116300459" sldId="304"/>
        </pc:sldMkLst>
        <pc:spChg chg="del">
          <ac:chgData name="Kang Wallter" userId="d5c269cbe9dbe8bc" providerId="LiveId" clId="{11196821-CEE2-4914-AB28-310E4CB9AF4E}" dt="2020-11-03T12:04:43.366" v="6970" actId="478"/>
          <ac:spMkLst>
            <pc:docMk/>
            <pc:sldMk cId="4116300459" sldId="304"/>
            <ac:spMk id="2" creationId="{668D9B1C-F948-4F48-9B8F-E832966EDF0A}"/>
          </ac:spMkLst>
        </pc:spChg>
        <pc:spChg chg="del">
          <ac:chgData name="Kang Wallter" userId="d5c269cbe9dbe8bc" providerId="LiveId" clId="{11196821-CEE2-4914-AB28-310E4CB9AF4E}" dt="2020-11-03T12:04:43.366" v="6970" actId="478"/>
          <ac:spMkLst>
            <pc:docMk/>
            <pc:sldMk cId="4116300459" sldId="304"/>
            <ac:spMk id="3" creationId="{3F7CF32F-D1FC-474F-8671-6813C40283B6}"/>
          </ac:spMkLst>
        </pc:spChg>
        <pc:spChg chg="add mod">
          <ac:chgData name="Kang Wallter" userId="d5c269cbe9dbe8bc" providerId="LiveId" clId="{11196821-CEE2-4914-AB28-310E4CB9AF4E}" dt="2020-11-03T12:05:54.967" v="6981" actId="20577"/>
          <ac:spMkLst>
            <pc:docMk/>
            <pc:sldMk cId="4116300459" sldId="304"/>
            <ac:spMk id="5" creationId="{D60F69F6-F42E-4137-96CF-87BED8567E17}"/>
          </ac:spMkLst>
        </pc:spChg>
      </pc:sldChg>
      <pc:sldChg chg="addSp delSp modSp new mod">
        <pc:chgData name="Kang Wallter" userId="d5c269cbe9dbe8bc" providerId="LiveId" clId="{11196821-CEE2-4914-AB28-310E4CB9AF4E}" dt="2020-11-03T12:06:54.280" v="7019" actId="21"/>
        <pc:sldMkLst>
          <pc:docMk/>
          <pc:sldMk cId="1345756545" sldId="305"/>
        </pc:sldMkLst>
        <pc:spChg chg="mod">
          <ac:chgData name="Kang Wallter" userId="d5c269cbe9dbe8bc" providerId="LiveId" clId="{11196821-CEE2-4914-AB28-310E4CB9AF4E}" dt="2020-11-03T12:06:17.392" v="7014" actId="20577"/>
          <ac:spMkLst>
            <pc:docMk/>
            <pc:sldMk cId="1345756545" sldId="305"/>
            <ac:spMk id="2" creationId="{3C572771-D5D3-4576-BA03-E6210BA9C0BE}"/>
          </ac:spMkLst>
        </pc:spChg>
        <pc:spChg chg="del">
          <ac:chgData name="Kang Wallter" userId="d5c269cbe9dbe8bc" providerId="LiveId" clId="{11196821-CEE2-4914-AB28-310E4CB9AF4E}" dt="2020-11-03T12:06:36.884" v="7015" actId="478"/>
          <ac:spMkLst>
            <pc:docMk/>
            <pc:sldMk cId="1345756545" sldId="305"/>
            <ac:spMk id="3" creationId="{F744F0D7-A986-42E1-95B5-CEFE0436651B}"/>
          </ac:spMkLst>
        </pc:spChg>
        <pc:spChg chg="add mod">
          <ac:chgData name="Kang Wallter" userId="d5c269cbe9dbe8bc" providerId="LiveId" clId="{11196821-CEE2-4914-AB28-310E4CB9AF4E}" dt="2020-11-03T12:06:54.280" v="7019" actId="21"/>
          <ac:spMkLst>
            <pc:docMk/>
            <pc:sldMk cId="1345756545" sldId="305"/>
            <ac:spMk id="5" creationId="{9D1F14FA-52B1-4458-A05E-AFA34C2977A7}"/>
          </ac:spMkLst>
        </pc:spChg>
      </pc:sldChg>
      <pc:sldChg chg="addSp delSp modSp new mod">
        <pc:chgData name="Kang Wallter" userId="d5c269cbe9dbe8bc" providerId="LiveId" clId="{11196821-CEE2-4914-AB28-310E4CB9AF4E}" dt="2020-11-03T12:15:46.954" v="7056" actId="1076"/>
        <pc:sldMkLst>
          <pc:docMk/>
          <pc:sldMk cId="2538502286" sldId="306"/>
        </pc:sldMkLst>
        <pc:spChg chg="del">
          <ac:chgData name="Kang Wallter" userId="d5c269cbe9dbe8bc" providerId="LiveId" clId="{11196821-CEE2-4914-AB28-310E4CB9AF4E}" dt="2020-11-03T12:06:59.554" v="7021" actId="478"/>
          <ac:spMkLst>
            <pc:docMk/>
            <pc:sldMk cId="2538502286" sldId="306"/>
            <ac:spMk id="2" creationId="{6A531368-B914-48BB-9168-EE4BEA034F59}"/>
          </ac:spMkLst>
        </pc:spChg>
        <pc:spChg chg="del">
          <ac:chgData name="Kang Wallter" userId="d5c269cbe9dbe8bc" providerId="LiveId" clId="{11196821-CEE2-4914-AB28-310E4CB9AF4E}" dt="2020-11-03T12:06:59.554" v="7021" actId="478"/>
          <ac:spMkLst>
            <pc:docMk/>
            <pc:sldMk cId="2538502286" sldId="306"/>
            <ac:spMk id="3" creationId="{FEECF814-9584-4626-8048-D4A74B5F3C9E}"/>
          </ac:spMkLst>
        </pc:spChg>
        <pc:spChg chg="add mod">
          <ac:chgData name="Kang Wallter" userId="d5c269cbe9dbe8bc" providerId="LiveId" clId="{11196821-CEE2-4914-AB28-310E4CB9AF4E}" dt="2020-11-03T12:07:10.339" v="7025" actId="1076"/>
          <ac:spMkLst>
            <pc:docMk/>
            <pc:sldMk cId="2538502286" sldId="306"/>
            <ac:spMk id="5" creationId="{F352511C-2BE7-4368-A5B9-091C0D904F0D}"/>
          </ac:spMkLst>
        </pc:spChg>
        <pc:picChg chg="add mod">
          <ac:chgData name="Kang Wallter" userId="d5c269cbe9dbe8bc" providerId="LiveId" clId="{11196821-CEE2-4914-AB28-310E4CB9AF4E}" dt="2020-11-03T12:15:46.954" v="7056" actId="1076"/>
          <ac:picMkLst>
            <pc:docMk/>
            <pc:sldMk cId="2538502286" sldId="306"/>
            <ac:picMk id="6" creationId="{96E96C31-AD5C-49EF-9635-3DB545ABC00A}"/>
          </ac:picMkLst>
        </pc:picChg>
      </pc:sldChg>
      <pc:sldChg chg="addSp delSp modSp new mod">
        <pc:chgData name="Kang Wallter" userId="d5c269cbe9dbe8bc" providerId="LiveId" clId="{11196821-CEE2-4914-AB28-310E4CB9AF4E}" dt="2020-11-03T12:14:00.339" v="7040" actId="1076"/>
        <pc:sldMkLst>
          <pc:docMk/>
          <pc:sldMk cId="3104864285" sldId="307"/>
        </pc:sldMkLst>
        <pc:spChg chg="del">
          <ac:chgData name="Kang Wallter" userId="d5c269cbe9dbe8bc" providerId="LiveId" clId="{11196821-CEE2-4914-AB28-310E4CB9AF4E}" dt="2020-11-03T12:07:28.803" v="7027" actId="478"/>
          <ac:spMkLst>
            <pc:docMk/>
            <pc:sldMk cId="3104864285" sldId="307"/>
            <ac:spMk id="2" creationId="{E031B234-B33D-419C-9BB0-8C9C2E3FCD94}"/>
          </ac:spMkLst>
        </pc:spChg>
        <pc:spChg chg="del">
          <ac:chgData name="Kang Wallter" userId="d5c269cbe9dbe8bc" providerId="LiveId" clId="{11196821-CEE2-4914-AB28-310E4CB9AF4E}" dt="2020-11-03T12:07:28.803" v="7027" actId="478"/>
          <ac:spMkLst>
            <pc:docMk/>
            <pc:sldMk cId="3104864285" sldId="307"/>
            <ac:spMk id="3" creationId="{2BC808B6-9998-4027-A40A-4879FAA5DCA4}"/>
          </ac:spMkLst>
        </pc:spChg>
        <pc:spChg chg="add del mod">
          <ac:chgData name="Kang Wallter" userId="d5c269cbe9dbe8bc" providerId="LiveId" clId="{11196821-CEE2-4914-AB28-310E4CB9AF4E}" dt="2020-11-03T12:13:45.688" v="7035" actId="478"/>
          <ac:spMkLst>
            <pc:docMk/>
            <pc:sldMk cId="3104864285" sldId="307"/>
            <ac:spMk id="6" creationId="{A4463C24-B0F7-49F3-BDE5-3B13466A6B4E}"/>
          </ac:spMkLst>
        </pc:spChg>
        <pc:spChg chg="add mod">
          <ac:chgData name="Kang Wallter" userId="d5c269cbe9dbe8bc" providerId="LiveId" clId="{11196821-CEE2-4914-AB28-310E4CB9AF4E}" dt="2020-11-03T12:13:57.585" v="7039" actId="13822"/>
          <ac:spMkLst>
            <pc:docMk/>
            <pc:sldMk cId="3104864285" sldId="307"/>
            <ac:spMk id="7" creationId="{1070A994-BFDF-42A6-B75A-835CA0B2C926}"/>
          </ac:spMkLst>
        </pc:spChg>
        <pc:picChg chg="add mod">
          <ac:chgData name="Kang Wallter" userId="d5c269cbe9dbe8bc" providerId="LiveId" clId="{11196821-CEE2-4914-AB28-310E4CB9AF4E}" dt="2020-11-03T12:14:00.339" v="7040" actId="1076"/>
          <ac:picMkLst>
            <pc:docMk/>
            <pc:sldMk cId="3104864285" sldId="307"/>
            <ac:picMk id="4" creationId="{C054C7C9-116B-449D-8633-8CAB0223BDF1}"/>
          </ac:picMkLst>
        </pc:picChg>
      </pc:sldChg>
      <pc:sldChg chg="addSp delSp modSp new mod">
        <pc:chgData name="Kang Wallter" userId="d5c269cbe9dbe8bc" providerId="LiveId" clId="{11196821-CEE2-4914-AB28-310E4CB9AF4E}" dt="2020-11-03T12:15:08.127" v="7052" actId="1076"/>
        <pc:sldMkLst>
          <pc:docMk/>
          <pc:sldMk cId="3516329080" sldId="308"/>
        </pc:sldMkLst>
        <pc:spChg chg="del">
          <ac:chgData name="Kang Wallter" userId="d5c269cbe9dbe8bc" providerId="LiveId" clId="{11196821-CEE2-4914-AB28-310E4CB9AF4E}" dt="2020-11-03T12:14:16.319" v="7042" actId="478"/>
          <ac:spMkLst>
            <pc:docMk/>
            <pc:sldMk cId="3516329080" sldId="308"/>
            <ac:spMk id="2" creationId="{BC3CD27D-E473-40BF-89F3-38E9E5B2E01F}"/>
          </ac:spMkLst>
        </pc:spChg>
        <pc:spChg chg="del">
          <ac:chgData name="Kang Wallter" userId="d5c269cbe9dbe8bc" providerId="LiveId" clId="{11196821-CEE2-4914-AB28-310E4CB9AF4E}" dt="2020-11-03T12:14:16.319" v="7042" actId="478"/>
          <ac:spMkLst>
            <pc:docMk/>
            <pc:sldMk cId="3516329080" sldId="308"/>
            <ac:spMk id="3" creationId="{045AE17E-1ADA-4B3F-A95C-69652589F4DE}"/>
          </ac:spMkLst>
        </pc:spChg>
        <pc:spChg chg="add mod">
          <ac:chgData name="Kang Wallter" userId="d5c269cbe9dbe8bc" providerId="LiveId" clId="{11196821-CEE2-4914-AB28-310E4CB9AF4E}" dt="2020-11-03T12:14:52.269" v="7048" actId="14100"/>
          <ac:spMkLst>
            <pc:docMk/>
            <pc:sldMk cId="3516329080" sldId="308"/>
            <ac:spMk id="5" creationId="{64747BF7-8F58-4168-AA3B-4BC6628AAD9E}"/>
          </ac:spMkLst>
        </pc:spChg>
        <pc:spChg chg="add mod">
          <ac:chgData name="Kang Wallter" userId="d5c269cbe9dbe8bc" providerId="LiveId" clId="{11196821-CEE2-4914-AB28-310E4CB9AF4E}" dt="2020-11-03T12:15:08.127" v="7052" actId="1076"/>
          <ac:spMkLst>
            <pc:docMk/>
            <pc:sldMk cId="3516329080" sldId="308"/>
            <ac:spMk id="7" creationId="{2B5860D2-EE07-434C-907F-1CB2C92A20ED}"/>
          </ac:spMkLst>
        </pc:spChg>
      </pc:sldChg>
      <pc:sldChg chg="addSp modSp new mod">
        <pc:chgData name="Kang Wallter" userId="d5c269cbe9dbe8bc" providerId="LiveId" clId="{11196821-CEE2-4914-AB28-310E4CB9AF4E}" dt="2020-11-03T12:20:43.359" v="7386" actId="1076"/>
        <pc:sldMkLst>
          <pc:docMk/>
          <pc:sldMk cId="727477047" sldId="309"/>
        </pc:sldMkLst>
        <pc:spChg chg="mod">
          <ac:chgData name="Kang Wallter" userId="d5c269cbe9dbe8bc" providerId="LiveId" clId="{11196821-CEE2-4914-AB28-310E4CB9AF4E}" dt="2020-11-03T12:17:04.148" v="7099" actId="20577"/>
          <ac:spMkLst>
            <pc:docMk/>
            <pc:sldMk cId="727477047" sldId="309"/>
            <ac:spMk id="2" creationId="{A0B30F6B-5353-4D2C-BDAC-DB386D230054}"/>
          </ac:spMkLst>
        </pc:spChg>
        <pc:spChg chg="mod">
          <ac:chgData name="Kang Wallter" userId="d5c269cbe9dbe8bc" providerId="LiveId" clId="{11196821-CEE2-4914-AB28-310E4CB9AF4E}" dt="2020-11-03T12:20:10.231" v="7381" actId="20577"/>
          <ac:spMkLst>
            <pc:docMk/>
            <pc:sldMk cId="727477047" sldId="309"/>
            <ac:spMk id="3" creationId="{FF5AEDC6-2B1B-4942-BF75-F95F106566B4}"/>
          </ac:spMkLst>
        </pc:spChg>
        <pc:spChg chg="add mod">
          <ac:chgData name="Kang Wallter" userId="d5c269cbe9dbe8bc" providerId="LiveId" clId="{11196821-CEE2-4914-AB28-310E4CB9AF4E}" dt="2020-11-03T12:20:43.359" v="7386" actId="1076"/>
          <ac:spMkLst>
            <pc:docMk/>
            <pc:sldMk cId="727477047" sldId="309"/>
            <ac:spMk id="5" creationId="{224E97F5-5084-4813-9EF4-F0613C3FEC1C}"/>
          </ac:spMkLst>
        </pc:spChg>
      </pc:sldChg>
      <pc:sldChg chg="addSp modSp new mod">
        <pc:chgData name="Kang Wallter" userId="d5c269cbe9dbe8bc" providerId="LiveId" clId="{11196821-CEE2-4914-AB28-310E4CB9AF4E}" dt="2020-11-03T12:21:57.986" v="7429" actId="1076"/>
        <pc:sldMkLst>
          <pc:docMk/>
          <pc:sldMk cId="2376199171" sldId="310"/>
        </pc:sldMkLst>
        <pc:spChg chg="mod">
          <ac:chgData name="Kang Wallter" userId="d5c269cbe9dbe8bc" providerId="LiveId" clId="{11196821-CEE2-4914-AB28-310E4CB9AF4E}" dt="2020-11-03T12:20:57.504" v="7424" actId="20577"/>
          <ac:spMkLst>
            <pc:docMk/>
            <pc:sldMk cId="2376199171" sldId="310"/>
            <ac:spMk id="2" creationId="{587A7A73-B0BC-46CC-9F51-1AF0F301C14C}"/>
          </ac:spMkLst>
        </pc:spChg>
        <pc:spChg chg="mod">
          <ac:chgData name="Kang Wallter" userId="d5c269cbe9dbe8bc" providerId="LiveId" clId="{11196821-CEE2-4914-AB28-310E4CB9AF4E}" dt="2020-11-03T12:21:25.557" v="7425"/>
          <ac:spMkLst>
            <pc:docMk/>
            <pc:sldMk cId="2376199171" sldId="310"/>
            <ac:spMk id="3" creationId="{152BB12C-7D52-4BAB-9E96-A66E44A0812F}"/>
          </ac:spMkLst>
        </pc:spChg>
        <pc:picChg chg="add mod">
          <ac:chgData name="Kang Wallter" userId="d5c269cbe9dbe8bc" providerId="LiveId" clId="{11196821-CEE2-4914-AB28-310E4CB9AF4E}" dt="2020-11-03T12:21:57.986" v="7429" actId="1076"/>
          <ac:picMkLst>
            <pc:docMk/>
            <pc:sldMk cId="2376199171" sldId="310"/>
            <ac:picMk id="4" creationId="{381E30CD-1506-4249-9B81-8DBF4458967C}"/>
          </ac:picMkLst>
        </pc:picChg>
      </pc:sldChg>
      <pc:sldChg chg="addSp delSp modSp new mod">
        <pc:chgData name="Kang Wallter" userId="d5c269cbe9dbe8bc" providerId="LiveId" clId="{11196821-CEE2-4914-AB28-310E4CB9AF4E}" dt="2020-11-03T12:24:28.687" v="7463" actId="1076"/>
        <pc:sldMkLst>
          <pc:docMk/>
          <pc:sldMk cId="713285489" sldId="311"/>
        </pc:sldMkLst>
        <pc:spChg chg="del">
          <ac:chgData name="Kang Wallter" userId="d5c269cbe9dbe8bc" providerId="LiveId" clId="{11196821-CEE2-4914-AB28-310E4CB9AF4E}" dt="2020-11-03T12:22:06.929" v="7431" actId="478"/>
          <ac:spMkLst>
            <pc:docMk/>
            <pc:sldMk cId="713285489" sldId="311"/>
            <ac:spMk id="2" creationId="{0F0FD582-8A8B-413F-BA0B-113BBDA6BF38}"/>
          </ac:spMkLst>
        </pc:spChg>
        <pc:spChg chg="del">
          <ac:chgData name="Kang Wallter" userId="d5c269cbe9dbe8bc" providerId="LiveId" clId="{11196821-CEE2-4914-AB28-310E4CB9AF4E}" dt="2020-11-03T12:22:06.929" v="7431" actId="478"/>
          <ac:spMkLst>
            <pc:docMk/>
            <pc:sldMk cId="713285489" sldId="311"/>
            <ac:spMk id="3" creationId="{41389D54-1ED8-4115-BCED-429333EB88E7}"/>
          </ac:spMkLst>
        </pc:spChg>
        <pc:spChg chg="add mod">
          <ac:chgData name="Kang Wallter" userId="d5c269cbe9dbe8bc" providerId="LiveId" clId="{11196821-CEE2-4914-AB28-310E4CB9AF4E}" dt="2020-11-03T12:23:15.511" v="7444"/>
          <ac:spMkLst>
            <pc:docMk/>
            <pc:sldMk cId="713285489" sldId="311"/>
            <ac:spMk id="7" creationId="{911A30EA-4548-4D1E-8C4B-71E147939FD0}"/>
          </ac:spMkLst>
        </pc:spChg>
        <pc:spChg chg="add mod">
          <ac:chgData name="Kang Wallter" userId="d5c269cbe9dbe8bc" providerId="LiveId" clId="{11196821-CEE2-4914-AB28-310E4CB9AF4E}" dt="2020-11-03T12:23:20.045" v="7446" actId="1076"/>
          <ac:spMkLst>
            <pc:docMk/>
            <pc:sldMk cId="713285489" sldId="311"/>
            <ac:spMk id="9" creationId="{7D6905C3-76EC-4D41-B627-AD05FF492F93}"/>
          </ac:spMkLst>
        </pc:spChg>
        <pc:spChg chg="add mod">
          <ac:chgData name="Kang Wallter" userId="d5c269cbe9dbe8bc" providerId="LiveId" clId="{11196821-CEE2-4914-AB28-310E4CB9AF4E}" dt="2020-11-03T12:24:06.779" v="7456" actId="1076"/>
          <ac:spMkLst>
            <pc:docMk/>
            <pc:sldMk cId="713285489" sldId="311"/>
            <ac:spMk id="11" creationId="{9876F1C6-8D35-4193-9A28-D5713DE77ECA}"/>
          </ac:spMkLst>
        </pc:spChg>
        <pc:spChg chg="add mod">
          <ac:chgData name="Kang Wallter" userId="d5c269cbe9dbe8bc" providerId="LiveId" clId="{11196821-CEE2-4914-AB28-310E4CB9AF4E}" dt="2020-11-03T12:24:20.237" v="7459" actId="13822"/>
          <ac:spMkLst>
            <pc:docMk/>
            <pc:sldMk cId="713285489" sldId="311"/>
            <ac:spMk id="12" creationId="{1E6313AD-87E6-4B2C-AD0B-83AEBABEE43E}"/>
          </ac:spMkLst>
        </pc:spChg>
        <pc:spChg chg="add mod">
          <ac:chgData name="Kang Wallter" userId="d5c269cbe9dbe8bc" providerId="LiveId" clId="{11196821-CEE2-4914-AB28-310E4CB9AF4E}" dt="2020-11-03T12:24:28.687" v="7463" actId="1076"/>
          <ac:spMkLst>
            <pc:docMk/>
            <pc:sldMk cId="713285489" sldId="311"/>
            <ac:spMk id="14" creationId="{73493BC8-EB9C-4EEE-A57A-DFB7C8215173}"/>
          </ac:spMkLst>
        </pc:spChg>
        <pc:picChg chg="add del mod">
          <ac:chgData name="Kang Wallter" userId="d5c269cbe9dbe8bc" providerId="LiveId" clId="{11196821-CEE2-4914-AB28-310E4CB9AF4E}" dt="2020-11-03T12:22:46.104" v="7437" actId="478"/>
          <ac:picMkLst>
            <pc:docMk/>
            <pc:sldMk cId="713285489" sldId="311"/>
            <ac:picMk id="4" creationId="{CB68A660-E8BA-4E0F-8FE7-360EEFB0D862}"/>
          </ac:picMkLst>
        </pc:picChg>
        <pc:picChg chg="add mod">
          <ac:chgData name="Kang Wallter" userId="d5c269cbe9dbe8bc" providerId="LiveId" clId="{11196821-CEE2-4914-AB28-310E4CB9AF4E}" dt="2020-11-03T12:22:51.695" v="7440" actId="1076"/>
          <ac:picMkLst>
            <pc:docMk/>
            <pc:sldMk cId="713285489" sldId="311"/>
            <ac:picMk id="5" creationId="{AEAB0C48-69CF-4E69-8878-1BC4CFDF7F2A}"/>
          </ac:picMkLst>
        </pc:picChg>
      </pc:sldChg>
      <pc:sldChg chg="addSp delSp modSp new mod">
        <pc:chgData name="Kang Wallter" userId="d5c269cbe9dbe8bc" providerId="LiveId" clId="{11196821-CEE2-4914-AB28-310E4CB9AF4E}" dt="2020-11-03T12:25:15.045" v="7506" actId="1076"/>
        <pc:sldMkLst>
          <pc:docMk/>
          <pc:sldMk cId="3544794494" sldId="312"/>
        </pc:sldMkLst>
        <pc:spChg chg="del">
          <ac:chgData name="Kang Wallter" userId="d5c269cbe9dbe8bc" providerId="LiveId" clId="{11196821-CEE2-4914-AB28-310E4CB9AF4E}" dt="2020-11-03T12:23:35.046" v="7448" actId="478"/>
          <ac:spMkLst>
            <pc:docMk/>
            <pc:sldMk cId="3544794494" sldId="312"/>
            <ac:spMk id="2" creationId="{808199B9-1D4D-4EF0-B925-4AE70FC2E195}"/>
          </ac:spMkLst>
        </pc:spChg>
        <pc:spChg chg="del">
          <ac:chgData name="Kang Wallter" userId="d5c269cbe9dbe8bc" providerId="LiveId" clId="{11196821-CEE2-4914-AB28-310E4CB9AF4E}" dt="2020-11-03T12:23:35.046" v="7448" actId="478"/>
          <ac:spMkLst>
            <pc:docMk/>
            <pc:sldMk cId="3544794494" sldId="312"/>
            <ac:spMk id="3" creationId="{0BD93646-4874-4E97-AC84-0F47A2F1D6CB}"/>
          </ac:spMkLst>
        </pc:spChg>
        <pc:spChg chg="add del mod">
          <ac:chgData name="Kang Wallter" userId="d5c269cbe9dbe8bc" providerId="LiveId" clId="{11196821-CEE2-4914-AB28-310E4CB9AF4E}" dt="2020-11-03T12:23:59.983" v="7454" actId="21"/>
          <ac:spMkLst>
            <pc:docMk/>
            <pc:sldMk cId="3544794494" sldId="312"/>
            <ac:spMk id="5" creationId="{2989B516-34F3-4C34-B430-F5E615022A88}"/>
          </ac:spMkLst>
        </pc:spChg>
        <pc:spChg chg="add mod">
          <ac:chgData name="Kang Wallter" userId="d5c269cbe9dbe8bc" providerId="LiveId" clId="{11196821-CEE2-4914-AB28-310E4CB9AF4E}" dt="2020-11-03T12:24:51.532" v="7468" actId="1076"/>
          <ac:spMkLst>
            <pc:docMk/>
            <pc:sldMk cId="3544794494" sldId="312"/>
            <ac:spMk id="8" creationId="{BFCE16C7-6EF8-4BE6-BEC6-5CCDF3E4FD02}"/>
          </ac:spMkLst>
        </pc:spChg>
        <pc:spChg chg="add mod">
          <ac:chgData name="Kang Wallter" userId="d5c269cbe9dbe8bc" providerId="LiveId" clId="{11196821-CEE2-4914-AB28-310E4CB9AF4E}" dt="2020-11-03T12:25:10.669" v="7505" actId="20577"/>
          <ac:spMkLst>
            <pc:docMk/>
            <pc:sldMk cId="3544794494" sldId="312"/>
            <ac:spMk id="10" creationId="{03F00CC1-9EA0-488A-8683-3025AA4E8A7A}"/>
          </ac:spMkLst>
        </pc:spChg>
        <pc:picChg chg="add mod">
          <ac:chgData name="Kang Wallter" userId="d5c269cbe9dbe8bc" providerId="LiveId" clId="{11196821-CEE2-4914-AB28-310E4CB9AF4E}" dt="2020-11-03T12:24:36.816" v="7466" actId="1076"/>
          <ac:picMkLst>
            <pc:docMk/>
            <pc:sldMk cId="3544794494" sldId="312"/>
            <ac:picMk id="6" creationId="{F89954A3-1CD3-4052-A56F-4CBE1BB44A49}"/>
          </ac:picMkLst>
        </pc:picChg>
        <pc:picChg chg="add mod">
          <ac:chgData name="Kang Wallter" userId="d5c269cbe9dbe8bc" providerId="LiveId" clId="{11196821-CEE2-4914-AB28-310E4CB9AF4E}" dt="2020-11-03T12:25:15.045" v="7506" actId="1076"/>
          <ac:picMkLst>
            <pc:docMk/>
            <pc:sldMk cId="3544794494" sldId="312"/>
            <ac:picMk id="9" creationId="{A7E6C5D8-CC21-4D9C-9F0F-B484D0282970}"/>
          </ac:picMkLst>
        </pc:picChg>
      </pc:sldChg>
      <pc:sldChg chg="addSp delSp modSp new mod">
        <pc:chgData name="Kang Wallter" userId="d5c269cbe9dbe8bc" providerId="LiveId" clId="{11196821-CEE2-4914-AB28-310E4CB9AF4E}" dt="2020-11-03T12:26:08.439" v="7534" actId="1076"/>
        <pc:sldMkLst>
          <pc:docMk/>
          <pc:sldMk cId="2513190408" sldId="313"/>
        </pc:sldMkLst>
        <pc:spChg chg="mod">
          <ac:chgData name="Kang Wallter" userId="d5c269cbe9dbe8bc" providerId="LiveId" clId="{11196821-CEE2-4914-AB28-310E4CB9AF4E}" dt="2020-11-03T12:25:29.880" v="7526" actId="20577"/>
          <ac:spMkLst>
            <pc:docMk/>
            <pc:sldMk cId="2513190408" sldId="313"/>
            <ac:spMk id="2" creationId="{BE96FE38-8B8C-4974-BFF9-F8D6BE029C83}"/>
          </ac:spMkLst>
        </pc:spChg>
        <pc:spChg chg="del">
          <ac:chgData name="Kang Wallter" userId="d5c269cbe9dbe8bc" providerId="LiveId" clId="{11196821-CEE2-4914-AB28-310E4CB9AF4E}" dt="2020-11-03T12:25:40.727" v="7527" actId="478"/>
          <ac:spMkLst>
            <pc:docMk/>
            <pc:sldMk cId="2513190408" sldId="313"/>
            <ac:spMk id="3" creationId="{6C3E931D-4D95-4B4F-A8A7-7B3F355376A7}"/>
          </ac:spMkLst>
        </pc:spChg>
        <pc:spChg chg="add mod">
          <ac:chgData name="Kang Wallter" userId="d5c269cbe9dbe8bc" providerId="LiveId" clId="{11196821-CEE2-4914-AB28-310E4CB9AF4E}" dt="2020-11-03T12:25:52.704" v="7529" actId="1076"/>
          <ac:spMkLst>
            <pc:docMk/>
            <pc:sldMk cId="2513190408" sldId="313"/>
            <ac:spMk id="5" creationId="{F2F46069-FBF3-44B0-82C5-320BBFDD89B6}"/>
          </ac:spMkLst>
        </pc:spChg>
        <pc:picChg chg="add mod">
          <ac:chgData name="Kang Wallter" userId="d5c269cbe9dbe8bc" providerId="LiveId" clId="{11196821-CEE2-4914-AB28-310E4CB9AF4E}" dt="2020-11-03T12:26:08.439" v="7534" actId="1076"/>
          <ac:picMkLst>
            <pc:docMk/>
            <pc:sldMk cId="2513190408" sldId="313"/>
            <ac:picMk id="6" creationId="{6889B9B9-A98A-4102-9210-56DC8CD889D3}"/>
          </ac:picMkLst>
        </pc:picChg>
      </pc:sldChg>
      <pc:sldChg chg="addSp delSp modSp new mod">
        <pc:chgData name="Kang Wallter" userId="d5c269cbe9dbe8bc" providerId="LiveId" clId="{11196821-CEE2-4914-AB28-310E4CB9AF4E}" dt="2020-11-03T12:28:31.612" v="7600" actId="20577"/>
        <pc:sldMkLst>
          <pc:docMk/>
          <pc:sldMk cId="2703782478" sldId="314"/>
        </pc:sldMkLst>
        <pc:spChg chg="del">
          <ac:chgData name="Kang Wallter" userId="d5c269cbe9dbe8bc" providerId="LiveId" clId="{11196821-CEE2-4914-AB28-310E4CB9AF4E}" dt="2020-11-03T12:26:27.814" v="7536" actId="478"/>
          <ac:spMkLst>
            <pc:docMk/>
            <pc:sldMk cId="2703782478" sldId="314"/>
            <ac:spMk id="2" creationId="{08A9D52B-7312-4C66-A66F-B00FA7EB4A64}"/>
          </ac:spMkLst>
        </pc:spChg>
        <pc:spChg chg="del">
          <ac:chgData name="Kang Wallter" userId="d5c269cbe9dbe8bc" providerId="LiveId" clId="{11196821-CEE2-4914-AB28-310E4CB9AF4E}" dt="2020-11-03T12:26:27.814" v="7536" actId="478"/>
          <ac:spMkLst>
            <pc:docMk/>
            <pc:sldMk cId="2703782478" sldId="314"/>
            <ac:spMk id="3" creationId="{8885F183-F883-4948-8BEA-8DAE44794606}"/>
          </ac:spMkLst>
        </pc:spChg>
        <pc:spChg chg="add mod">
          <ac:chgData name="Kang Wallter" userId="d5c269cbe9dbe8bc" providerId="LiveId" clId="{11196821-CEE2-4914-AB28-310E4CB9AF4E}" dt="2020-11-03T12:27:32.676" v="7543" actId="14100"/>
          <ac:spMkLst>
            <pc:docMk/>
            <pc:sldMk cId="2703782478" sldId="314"/>
            <ac:spMk id="5" creationId="{01673867-EF03-4081-89F7-EBF001102A83}"/>
          </ac:spMkLst>
        </pc:spChg>
        <pc:spChg chg="add mod">
          <ac:chgData name="Kang Wallter" userId="d5c269cbe9dbe8bc" providerId="LiveId" clId="{11196821-CEE2-4914-AB28-310E4CB9AF4E}" dt="2020-11-03T12:27:50.270" v="7568" actId="1076"/>
          <ac:spMkLst>
            <pc:docMk/>
            <pc:sldMk cId="2703782478" sldId="314"/>
            <ac:spMk id="7" creationId="{00A88692-FCB4-4904-8C68-9C3C4628553A}"/>
          </ac:spMkLst>
        </pc:spChg>
        <pc:spChg chg="add mod">
          <ac:chgData name="Kang Wallter" userId="d5c269cbe9dbe8bc" providerId="LiveId" clId="{11196821-CEE2-4914-AB28-310E4CB9AF4E}" dt="2020-11-03T12:28:14.132" v="7575"/>
          <ac:spMkLst>
            <pc:docMk/>
            <pc:sldMk cId="2703782478" sldId="314"/>
            <ac:spMk id="8" creationId="{1F71E933-AEFD-4928-996C-2D9EDAEC5FA1}"/>
          </ac:spMkLst>
        </pc:spChg>
        <pc:spChg chg="add mod">
          <ac:chgData name="Kang Wallter" userId="d5c269cbe9dbe8bc" providerId="LiveId" clId="{11196821-CEE2-4914-AB28-310E4CB9AF4E}" dt="2020-11-03T12:28:09.650" v="7573" actId="1076"/>
          <ac:spMkLst>
            <pc:docMk/>
            <pc:sldMk cId="2703782478" sldId="314"/>
            <ac:spMk id="10" creationId="{F02FDB71-671F-4EF3-913F-58B194BDA11E}"/>
          </ac:spMkLst>
        </pc:spChg>
        <pc:spChg chg="add mod">
          <ac:chgData name="Kang Wallter" userId="d5c269cbe9dbe8bc" providerId="LiveId" clId="{11196821-CEE2-4914-AB28-310E4CB9AF4E}" dt="2020-11-03T12:28:31.612" v="7600" actId="20577"/>
          <ac:spMkLst>
            <pc:docMk/>
            <pc:sldMk cId="2703782478" sldId="314"/>
            <ac:spMk id="12" creationId="{81E4154C-043D-4A61-972C-E83404B6A379}"/>
          </ac:spMkLst>
        </pc:spChg>
      </pc:sldChg>
      <pc:sldChg chg="addSp delSp modSp new mod">
        <pc:chgData name="Kang Wallter" userId="d5c269cbe9dbe8bc" providerId="LiveId" clId="{11196821-CEE2-4914-AB28-310E4CB9AF4E}" dt="2020-11-03T12:30:01.069" v="7625" actId="14100"/>
        <pc:sldMkLst>
          <pc:docMk/>
          <pc:sldMk cId="3891323677" sldId="315"/>
        </pc:sldMkLst>
        <pc:spChg chg="mod">
          <ac:chgData name="Kang Wallter" userId="d5c269cbe9dbe8bc" providerId="LiveId" clId="{11196821-CEE2-4914-AB28-310E4CB9AF4E}" dt="2020-11-03T12:28:50.127" v="7614" actId="20577"/>
          <ac:spMkLst>
            <pc:docMk/>
            <pc:sldMk cId="3891323677" sldId="315"/>
            <ac:spMk id="2" creationId="{F88E82B6-4901-4213-A1F0-98ED0523F6B1}"/>
          </ac:spMkLst>
        </pc:spChg>
        <pc:spChg chg="del">
          <ac:chgData name="Kang Wallter" userId="d5c269cbe9dbe8bc" providerId="LiveId" clId="{11196821-CEE2-4914-AB28-310E4CB9AF4E}" dt="2020-11-03T12:29:16.778" v="7615" actId="478"/>
          <ac:spMkLst>
            <pc:docMk/>
            <pc:sldMk cId="3891323677" sldId="315"/>
            <ac:spMk id="3" creationId="{D4F83AD2-143F-45C9-99DB-9A4F619520C1}"/>
          </ac:spMkLst>
        </pc:spChg>
        <pc:spChg chg="add mod">
          <ac:chgData name="Kang Wallter" userId="d5c269cbe9dbe8bc" providerId="LiveId" clId="{11196821-CEE2-4914-AB28-310E4CB9AF4E}" dt="2020-11-03T12:29:40.013" v="7621" actId="1076"/>
          <ac:spMkLst>
            <pc:docMk/>
            <pc:sldMk cId="3891323677" sldId="315"/>
            <ac:spMk id="5" creationId="{099CD9C5-258D-4E42-B3F2-4A52F281281E}"/>
          </ac:spMkLst>
        </pc:spChg>
        <pc:spChg chg="add mod">
          <ac:chgData name="Kang Wallter" userId="d5c269cbe9dbe8bc" providerId="LiveId" clId="{11196821-CEE2-4914-AB28-310E4CB9AF4E}" dt="2020-11-03T12:30:01.069" v="7625" actId="14100"/>
          <ac:spMkLst>
            <pc:docMk/>
            <pc:sldMk cId="3891323677" sldId="315"/>
            <ac:spMk id="7" creationId="{7298D01B-8DBA-41A8-8DBE-DB67046E8931}"/>
          </ac:spMkLst>
        </pc:spChg>
      </pc:sldChg>
      <pc:sldChg chg="addSp delSp modSp new mod">
        <pc:chgData name="Kang Wallter" userId="d5c269cbe9dbe8bc" providerId="LiveId" clId="{11196821-CEE2-4914-AB28-310E4CB9AF4E}" dt="2020-11-03T12:33:16.787" v="7691" actId="14100"/>
        <pc:sldMkLst>
          <pc:docMk/>
          <pc:sldMk cId="1870320011" sldId="316"/>
        </pc:sldMkLst>
        <pc:spChg chg="mod">
          <ac:chgData name="Kang Wallter" userId="d5c269cbe9dbe8bc" providerId="LiveId" clId="{11196821-CEE2-4914-AB28-310E4CB9AF4E}" dt="2020-11-03T12:31:36.764" v="7666" actId="20577"/>
          <ac:spMkLst>
            <pc:docMk/>
            <pc:sldMk cId="1870320011" sldId="316"/>
            <ac:spMk id="2" creationId="{71762326-37AF-449F-9DCE-D5AEBDD07E4A}"/>
          </ac:spMkLst>
        </pc:spChg>
        <pc:spChg chg="del">
          <ac:chgData name="Kang Wallter" userId="d5c269cbe9dbe8bc" providerId="LiveId" clId="{11196821-CEE2-4914-AB28-310E4CB9AF4E}" dt="2020-11-03T12:31:46.084" v="7667" actId="478"/>
          <ac:spMkLst>
            <pc:docMk/>
            <pc:sldMk cId="1870320011" sldId="316"/>
            <ac:spMk id="3" creationId="{87D293FD-6466-4E4B-B32D-BA9B074A096E}"/>
          </ac:spMkLst>
        </pc:spChg>
        <pc:spChg chg="add mod">
          <ac:chgData name="Kang Wallter" userId="d5c269cbe9dbe8bc" providerId="LiveId" clId="{11196821-CEE2-4914-AB28-310E4CB9AF4E}" dt="2020-11-03T12:32:15.533" v="7674"/>
          <ac:spMkLst>
            <pc:docMk/>
            <pc:sldMk cId="1870320011" sldId="316"/>
            <ac:spMk id="5" creationId="{59AB5929-DFEC-4B04-BA1D-5D38F559E286}"/>
          </ac:spMkLst>
        </pc:spChg>
        <pc:spChg chg="add mod">
          <ac:chgData name="Kang Wallter" userId="d5c269cbe9dbe8bc" providerId="LiveId" clId="{11196821-CEE2-4914-AB28-310E4CB9AF4E}" dt="2020-11-03T12:32:29.500" v="7681" actId="404"/>
          <ac:spMkLst>
            <pc:docMk/>
            <pc:sldMk cId="1870320011" sldId="316"/>
            <ac:spMk id="7" creationId="{F194099C-00E4-443E-8F79-D16D57FF5703}"/>
          </ac:spMkLst>
        </pc:spChg>
        <pc:spChg chg="add mod">
          <ac:chgData name="Kang Wallter" userId="d5c269cbe9dbe8bc" providerId="LiveId" clId="{11196821-CEE2-4914-AB28-310E4CB9AF4E}" dt="2020-11-03T12:33:05.013" v="7688" actId="1038"/>
          <ac:spMkLst>
            <pc:docMk/>
            <pc:sldMk cId="1870320011" sldId="316"/>
            <ac:spMk id="9" creationId="{40F6E6DD-2823-49A2-9EE9-BC74F3E7E3BA}"/>
          </ac:spMkLst>
        </pc:spChg>
        <pc:picChg chg="add mod">
          <ac:chgData name="Kang Wallter" userId="d5c269cbe9dbe8bc" providerId="LiveId" clId="{11196821-CEE2-4914-AB28-310E4CB9AF4E}" dt="2020-11-03T12:33:16.787" v="7691" actId="14100"/>
          <ac:picMkLst>
            <pc:docMk/>
            <pc:sldMk cId="1870320011" sldId="316"/>
            <ac:picMk id="10" creationId="{9212C31A-5700-4CDB-95C9-0870BE3110BA}"/>
          </ac:picMkLst>
        </pc:picChg>
      </pc:sldChg>
      <pc:sldChg chg="addSp delSp modSp new mod">
        <pc:chgData name="Kang Wallter" userId="d5c269cbe9dbe8bc" providerId="LiveId" clId="{11196821-CEE2-4914-AB28-310E4CB9AF4E}" dt="2020-11-03T12:34:28.630" v="7703" actId="1076"/>
        <pc:sldMkLst>
          <pc:docMk/>
          <pc:sldMk cId="2294720825" sldId="317"/>
        </pc:sldMkLst>
        <pc:spChg chg="del">
          <ac:chgData name="Kang Wallter" userId="d5c269cbe9dbe8bc" providerId="LiveId" clId="{11196821-CEE2-4914-AB28-310E4CB9AF4E}" dt="2020-11-03T12:33:43.696" v="7693" actId="478"/>
          <ac:spMkLst>
            <pc:docMk/>
            <pc:sldMk cId="2294720825" sldId="317"/>
            <ac:spMk id="2" creationId="{D02F1DD0-0E13-41B2-9027-8EDFDCE301AA}"/>
          </ac:spMkLst>
        </pc:spChg>
        <pc:spChg chg="del">
          <ac:chgData name="Kang Wallter" userId="d5c269cbe9dbe8bc" providerId="LiveId" clId="{11196821-CEE2-4914-AB28-310E4CB9AF4E}" dt="2020-11-03T12:33:43.696" v="7693" actId="478"/>
          <ac:spMkLst>
            <pc:docMk/>
            <pc:sldMk cId="2294720825" sldId="317"/>
            <ac:spMk id="3" creationId="{D01ABDEF-A063-4EAE-B922-BB078A55C514}"/>
          </ac:spMkLst>
        </pc:spChg>
        <pc:spChg chg="add mod">
          <ac:chgData name="Kang Wallter" userId="d5c269cbe9dbe8bc" providerId="LiveId" clId="{11196821-CEE2-4914-AB28-310E4CB9AF4E}" dt="2020-11-03T12:34:22.905" v="7702" actId="14100"/>
          <ac:spMkLst>
            <pc:docMk/>
            <pc:sldMk cId="2294720825" sldId="317"/>
            <ac:spMk id="5" creationId="{439E3450-35C0-48CA-BDD0-0AC2389D34DE}"/>
          </ac:spMkLst>
        </pc:spChg>
        <pc:spChg chg="add mod">
          <ac:chgData name="Kang Wallter" userId="d5c269cbe9dbe8bc" providerId="LiveId" clId="{11196821-CEE2-4914-AB28-310E4CB9AF4E}" dt="2020-11-03T12:34:28.630" v="7703" actId="1076"/>
          <ac:spMkLst>
            <pc:docMk/>
            <pc:sldMk cId="2294720825" sldId="317"/>
            <ac:spMk id="7" creationId="{570A90D4-1E12-44C9-AC52-9F3A53F0F90D}"/>
          </ac:spMkLst>
        </pc:spChg>
      </pc:sldChg>
      <pc:sldChg chg="addSp delSp modSp new mod">
        <pc:chgData name="Kang Wallter" userId="d5c269cbe9dbe8bc" providerId="LiveId" clId="{11196821-CEE2-4914-AB28-310E4CB9AF4E}" dt="2020-11-03T12:35:18.867" v="7711" actId="1076"/>
        <pc:sldMkLst>
          <pc:docMk/>
          <pc:sldMk cId="244904788" sldId="318"/>
        </pc:sldMkLst>
        <pc:spChg chg="del">
          <ac:chgData name="Kang Wallter" userId="d5c269cbe9dbe8bc" providerId="LiveId" clId="{11196821-CEE2-4914-AB28-310E4CB9AF4E}" dt="2020-11-03T12:34:54.905" v="7705" actId="478"/>
          <ac:spMkLst>
            <pc:docMk/>
            <pc:sldMk cId="244904788" sldId="318"/>
            <ac:spMk id="2" creationId="{C2D9178A-ED36-4114-9F4E-0202CD836E26}"/>
          </ac:spMkLst>
        </pc:spChg>
        <pc:spChg chg="del">
          <ac:chgData name="Kang Wallter" userId="d5c269cbe9dbe8bc" providerId="LiveId" clId="{11196821-CEE2-4914-AB28-310E4CB9AF4E}" dt="2020-11-03T12:34:54.905" v="7705" actId="478"/>
          <ac:spMkLst>
            <pc:docMk/>
            <pc:sldMk cId="244904788" sldId="318"/>
            <ac:spMk id="3" creationId="{6E57740C-660C-41FE-8BAA-D09ED8109F34}"/>
          </ac:spMkLst>
        </pc:spChg>
        <pc:spChg chg="add mod">
          <ac:chgData name="Kang Wallter" userId="d5c269cbe9dbe8bc" providerId="LiveId" clId="{11196821-CEE2-4914-AB28-310E4CB9AF4E}" dt="2020-11-03T12:35:18.867" v="7711" actId="1076"/>
          <ac:spMkLst>
            <pc:docMk/>
            <pc:sldMk cId="244904788" sldId="318"/>
            <ac:spMk id="5" creationId="{FB83463D-BBE0-45A8-86BE-FB2E407B8E96}"/>
          </ac:spMkLst>
        </pc:spChg>
        <pc:spChg chg="add mod">
          <ac:chgData name="Kang Wallter" userId="d5c269cbe9dbe8bc" providerId="LiveId" clId="{11196821-CEE2-4914-AB28-310E4CB9AF4E}" dt="2020-11-03T12:35:13.767" v="7709" actId="1076"/>
          <ac:spMkLst>
            <pc:docMk/>
            <pc:sldMk cId="244904788" sldId="318"/>
            <ac:spMk id="7" creationId="{D891C336-C689-4BA1-81DF-6112FCE1E264}"/>
          </ac:spMkLst>
        </pc:spChg>
      </pc:sldChg>
      <pc:sldChg chg="addSp delSp modSp new mod">
        <pc:chgData name="Kang Wallter" userId="d5c269cbe9dbe8bc" providerId="LiveId" clId="{11196821-CEE2-4914-AB28-310E4CB9AF4E}" dt="2020-11-03T12:36:19.769" v="7745" actId="1076"/>
        <pc:sldMkLst>
          <pc:docMk/>
          <pc:sldMk cId="2147659494" sldId="319"/>
        </pc:sldMkLst>
        <pc:spChg chg="mod">
          <ac:chgData name="Kang Wallter" userId="d5c269cbe9dbe8bc" providerId="LiveId" clId="{11196821-CEE2-4914-AB28-310E4CB9AF4E}" dt="2020-11-03T12:35:45.452" v="7740" actId="20577"/>
          <ac:spMkLst>
            <pc:docMk/>
            <pc:sldMk cId="2147659494" sldId="319"/>
            <ac:spMk id="2" creationId="{4133B9A2-9C5A-4A89-964D-1C0452C8AA04}"/>
          </ac:spMkLst>
        </pc:spChg>
        <pc:spChg chg="del">
          <ac:chgData name="Kang Wallter" userId="d5c269cbe9dbe8bc" providerId="LiveId" clId="{11196821-CEE2-4914-AB28-310E4CB9AF4E}" dt="2020-11-03T12:36:05.643" v="7741" actId="478"/>
          <ac:spMkLst>
            <pc:docMk/>
            <pc:sldMk cId="2147659494" sldId="319"/>
            <ac:spMk id="3" creationId="{FF5F6A00-977E-496D-99DF-D090377FCC74}"/>
          </ac:spMkLst>
        </pc:spChg>
        <pc:spChg chg="add mod">
          <ac:chgData name="Kang Wallter" userId="d5c269cbe9dbe8bc" providerId="LiveId" clId="{11196821-CEE2-4914-AB28-310E4CB9AF4E}" dt="2020-11-03T12:36:09.561" v="7743" actId="1076"/>
          <ac:spMkLst>
            <pc:docMk/>
            <pc:sldMk cId="2147659494" sldId="319"/>
            <ac:spMk id="5" creationId="{CFDA114B-3D31-4822-8CF8-CDAEB3A17956}"/>
          </ac:spMkLst>
        </pc:spChg>
        <pc:spChg chg="add mod">
          <ac:chgData name="Kang Wallter" userId="d5c269cbe9dbe8bc" providerId="LiveId" clId="{11196821-CEE2-4914-AB28-310E4CB9AF4E}" dt="2020-11-03T12:36:19.769" v="7745" actId="1076"/>
          <ac:spMkLst>
            <pc:docMk/>
            <pc:sldMk cId="2147659494" sldId="319"/>
            <ac:spMk id="7" creationId="{1B723F5D-0AC4-4D26-8852-951699561FBC}"/>
          </ac:spMkLst>
        </pc:spChg>
      </pc:sldChg>
      <pc:sldChg chg="addSp delSp modSp new mod">
        <pc:chgData name="Kang Wallter" userId="d5c269cbe9dbe8bc" providerId="LiveId" clId="{11196821-CEE2-4914-AB28-310E4CB9AF4E}" dt="2020-11-03T12:38:34.337" v="7763" actId="1076"/>
        <pc:sldMkLst>
          <pc:docMk/>
          <pc:sldMk cId="1712132483" sldId="320"/>
        </pc:sldMkLst>
        <pc:spChg chg="del">
          <ac:chgData name="Kang Wallter" userId="d5c269cbe9dbe8bc" providerId="LiveId" clId="{11196821-CEE2-4914-AB28-310E4CB9AF4E}" dt="2020-11-03T12:37:01.929" v="7747" actId="478"/>
          <ac:spMkLst>
            <pc:docMk/>
            <pc:sldMk cId="1712132483" sldId="320"/>
            <ac:spMk id="2" creationId="{2FFC21A7-900B-404E-ADB8-14BC83D5D5B7}"/>
          </ac:spMkLst>
        </pc:spChg>
        <pc:spChg chg="del">
          <ac:chgData name="Kang Wallter" userId="d5c269cbe9dbe8bc" providerId="LiveId" clId="{11196821-CEE2-4914-AB28-310E4CB9AF4E}" dt="2020-11-03T12:37:01.929" v="7747" actId="478"/>
          <ac:spMkLst>
            <pc:docMk/>
            <pc:sldMk cId="1712132483" sldId="320"/>
            <ac:spMk id="3" creationId="{5F64E648-43D0-469D-B4D4-2435D59283FB}"/>
          </ac:spMkLst>
        </pc:spChg>
        <pc:spChg chg="add mod">
          <ac:chgData name="Kang Wallter" userId="d5c269cbe9dbe8bc" providerId="LiveId" clId="{11196821-CEE2-4914-AB28-310E4CB9AF4E}" dt="2020-11-03T12:38:31.846" v="7762" actId="1076"/>
          <ac:spMkLst>
            <pc:docMk/>
            <pc:sldMk cId="1712132483" sldId="320"/>
            <ac:spMk id="5" creationId="{4122B745-F8EF-47B8-9454-669FF99F11E6}"/>
          </ac:spMkLst>
        </pc:spChg>
        <pc:spChg chg="add del mod">
          <ac:chgData name="Kang Wallter" userId="d5c269cbe9dbe8bc" providerId="LiveId" clId="{11196821-CEE2-4914-AB28-310E4CB9AF4E}" dt="2020-11-03T12:37:51.694" v="7752" actId="478"/>
          <ac:spMkLst>
            <pc:docMk/>
            <pc:sldMk cId="1712132483" sldId="320"/>
            <ac:spMk id="7" creationId="{5A75B7B0-8687-4E0E-8873-E901740B0740}"/>
          </ac:spMkLst>
        </pc:spChg>
        <pc:spChg chg="add mod">
          <ac:chgData name="Kang Wallter" userId="d5c269cbe9dbe8bc" providerId="LiveId" clId="{11196821-CEE2-4914-AB28-310E4CB9AF4E}" dt="2020-11-03T12:38:34.337" v="7763" actId="1076"/>
          <ac:spMkLst>
            <pc:docMk/>
            <pc:sldMk cId="1712132483" sldId="320"/>
            <ac:spMk id="9" creationId="{0775D3DB-59DE-4C7C-81EA-F3FDF5B38CC5}"/>
          </ac:spMkLst>
        </pc:spChg>
      </pc:sldChg>
      <pc:sldChg chg="addSp delSp modSp new mod">
        <pc:chgData name="Kang Wallter" userId="d5c269cbe9dbe8bc" providerId="LiveId" clId="{11196821-CEE2-4914-AB28-310E4CB9AF4E}" dt="2020-11-03T12:39:30.873" v="7810" actId="1076"/>
        <pc:sldMkLst>
          <pc:docMk/>
          <pc:sldMk cId="31662339" sldId="321"/>
        </pc:sldMkLst>
        <pc:spChg chg="mod">
          <ac:chgData name="Kang Wallter" userId="d5c269cbe9dbe8bc" providerId="LiveId" clId="{11196821-CEE2-4914-AB28-310E4CB9AF4E}" dt="2020-11-03T12:38:58.705" v="7801" actId="20577"/>
          <ac:spMkLst>
            <pc:docMk/>
            <pc:sldMk cId="31662339" sldId="321"/>
            <ac:spMk id="2" creationId="{0CF0B6F4-80C5-41CB-9232-6DA40D15BE56}"/>
          </ac:spMkLst>
        </pc:spChg>
        <pc:spChg chg="del">
          <ac:chgData name="Kang Wallter" userId="d5c269cbe9dbe8bc" providerId="LiveId" clId="{11196821-CEE2-4914-AB28-310E4CB9AF4E}" dt="2020-11-03T12:39:05.693" v="7802" actId="478"/>
          <ac:spMkLst>
            <pc:docMk/>
            <pc:sldMk cId="31662339" sldId="321"/>
            <ac:spMk id="3" creationId="{D7E92420-49C8-47CB-8596-4CE7CC3B2967}"/>
          </ac:spMkLst>
        </pc:spChg>
        <pc:spChg chg="add mod">
          <ac:chgData name="Kang Wallter" userId="d5c269cbe9dbe8bc" providerId="LiveId" clId="{11196821-CEE2-4914-AB28-310E4CB9AF4E}" dt="2020-11-03T12:39:16.861" v="7805" actId="14100"/>
          <ac:spMkLst>
            <pc:docMk/>
            <pc:sldMk cId="31662339" sldId="321"/>
            <ac:spMk id="5" creationId="{EF17AC6A-F1F6-47EF-A9B1-D5ADF57BB4A2}"/>
          </ac:spMkLst>
        </pc:spChg>
        <pc:picChg chg="add mod">
          <ac:chgData name="Kang Wallter" userId="d5c269cbe9dbe8bc" providerId="LiveId" clId="{11196821-CEE2-4914-AB28-310E4CB9AF4E}" dt="2020-11-03T12:39:30.873" v="7810" actId="1076"/>
          <ac:picMkLst>
            <pc:docMk/>
            <pc:sldMk cId="31662339" sldId="321"/>
            <ac:picMk id="6" creationId="{2F7F4A78-A557-4ACB-86BF-3B39D4DF010B}"/>
          </ac:picMkLst>
        </pc:picChg>
      </pc:sldChg>
      <pc:sldChg chg="new">
        <pc:chgData name="Kang Wallter" userId="d5c269cbe9dbe8bc" providerId="LiveId" clId="{11196821-CEE2-4914-AB28-310E4CB9AF4E}" dt="2020-11-03T12:40:25.185" v="7825" actId="680"/>
        <pc:sldMkLst>
          <pc:docMk/>
          <pc:sldMk cId="368066497" sldId="322"/>
        </pc:sldMkLst>
      </pc:sldChg>
      <pc:sldChg chg="modSp new del mod">
        <pc:chgData name="Kang Wallter" userId="d5c269cbe9dbe8bc" providerId="LiveId" clId="{11196821-CEE2-4914-AB28-310E4CB9AF4E}" dt="2020-11-03T12:40:22.573" v="7824" actId="47"/>
        <pc:sldMkLst>
          <pc:docMk/>
          <pc:sldMk cId="733568910" sldId="322"/>
        </pc:sldMkLst>
        <pc:spChg chg="mod">
          <ac:chgData name="Kang Wallter" userId="d5c269cbe9dbe8bc" providerId="LiveId" clId="{11196821-CEE2-4914-AB28-310E4CB9AF4E}" dt="2020-11-03T12:40:18.201" v="7823" actId="20577"/>
          <ac:spMkLst>
            <pc:docMk/>
            <pc:sldMk cId="733568910" sldId="322"/>
            <ac:spMk id="2" creationId="{CCFC722C-D1F8-4471-A1CF-95332A18DBC2}"/>
          </ac:spMkLst>
        </pc:spChg>
      </pc:sldChg>
    </pc:docChg>
  </pc:docChgLst>
  <pc:docChgLst>
    <pc:chgData name="Kang Wallter" userId="d5c269cbe9dbe8bc" providerId="LiveId" clId="{7217B578-D867-4DE1-B9EA-8F1D7A2FD68B}"/>
    <pc:docChg chg="undo custSel addSld delSld modSld">
      <pc:chgData name="Kang Wallter" userId="d5c269cbe9dbe8bc" providerId="LiveId" clId="{7217B578-D867-4DE1-B9EA-8F1D7A2FD68B}" dt="2020-11-04T15:00:55.364" v="5466" actId="1076"/>
      <pc:docMkLst>
        <pc:docMk/>
      </pc:docMkLst>
      <pc:sldChg chg="modSp mod">
        <pc:chgData name="Kang Wallter" userId="d5c269cbe9dbe8bc" providerId="LiveId" clId="{7217B578-D867-4DE1-B9EA-8F1D7A2FD68B}" dt="2020-11-04T05:22:40.234" v="0" actId="20577"/>
        <pc:sldMkLst>
          <pc:docMk/>
          <pc:sldMk cId="464038844" sldId="256"/>
        </pc:sldMkLst>
        <pc:spChg chg="mod">
          <ac:chgData name="Kang Wallter" userId="d5c269cbe9dbe8bc" providerId="LiveId" clId="{7217B578-D867-4DE1-B9EA-8F1D7A2FD68B}" dt="2020-11-04T05:22:40.234" v="0" actId="20577"/>
          <ac:spMkLst>
            <pc:docMk/>
            <pc:sldMk cId="464038844" sldId="256"/>
            <ac:spMk id="3" creationId="{72B5A044-8929-43D1-916F-AA322DD23853}"/>
          </ac:spMkLst>
        </pc:spChg>
      </pc:sldChg>
      <pc:sldChg chg="addSp modSp mod">
        <pc:chgData name="Kang Wallter" userId="d5c269cbe9dbe8bc" providerId="LiveId" clId="{7217B578-D867-4DE1-B9EA-8F1D7A2FD68B}" dt="2020-11-04T05:33:36.243" v="1940" actId="20577"/>
        <pc:sldMkLst>
          <pc:docMk/>
          <pc:sldMk cId="2892482948" sldId="259"/>
        </pc:sldMkLst>
        <pc:spChg chg="mod">
          <ac:chgData name="Kang Wallter" userId="d5c269cbe9dbe8bc" providerId="LiveId" clId="{7217B578-D867-4DE1-B9EA-8F1D7A2FD68B}" dt="2020-11-04T05:23:24.013" v="54" actId="20577"/>
          <ac:spMkLst>
            <pc:docMk/>
            <pc:sldMk cId="2892482948" sldId="259"/>
            <ac:spMk id="2" creationId="{170E7A63-16BC-4647-8E94-AC2F4883C2F5}"/>
          </ac:spMkLst>
        </pc:spChg>
        <pc:spChg chg="mod">
          <ac:chgData name="Kang Wallter" userId="d5c269cbe9dbe8bc" providerId="LiveId" clId="{7217B578-D867-4DE1-B9EA-8F1D7A2FD68B}" dt="2020-11-04T05:25:06.378" v="391" actId="20577"/>
          <ac:spMkLst>
            <pc:docMk/>
            <pc:sldMk cId="2892482948" sldId="259"/>
            <ac:spMk id="3" creationId="{AA923929-DB29-4318-8BF9-38C9FE770293}"/>
          </ac:spMkLst>
        </pc:spChg>
        <pc:spChg chg="add mod">
          <ac:chgData name="Kang Wallter" userId="d5c269cbe9dbe8bc" providerId="LiveId" clId="{7217B578-D867-4DE1-B9EA-8F1D7A2FD68B}" dt="2020-11-04T05:32:54.295" v="1838" actId="20577"/>
          <ac:spMkLst>
            <pc:docMk/>
            <pc:sldMk cId="2892482948" sldId="259"/>
            <ac:spMk id="5" creationId="{95346BA1-070C-43EF-A6F2-068C78827748}"/>
          </ac:spMkLst>
        </pc:spChg>
        <pc:spChg chg="add mod">
          <ac:chgData name="Kang Wallter" userId="d5c269cbe9dbe8bc" providerId="LiveId" clId="{7217B578-D867-4DE1-B9EA-8F1D7A2FD68B}" dt="2020-11-04T05:33:06.359" v="1851"/>
          <ac:spMkLst>
            <pc:docMk/>
            <pc:sldMk cId="2892482948" sldId="259"/>
            <ac:spMk id="7" creationId="{28F6DFC3-1951-416E-BB83-BBAFDA1482E8}"/>
          </ac:spMkLst>
        </pc:spChg>
        <pc:spChg chg="add mod">
          <ac:chgData name="Kang Wallter" userId="d5c269cbe9dbe8bc" providerId="LiveId" clId="{7217B578-D867-4DE1-B9EA-8F1D7A2FD68B}" dt="2020-11-04T05:33:21.444" v="1905" actId="20577"/>
          <ac:spMkLst>
            <pc:docMk/>
            <pc:sldMk cId="2892482948" sldId="259"/>
            <ac:spMk id="9" creationId="{D2CB8DE3-96B7-4EBC-8D32-535A3E67CA7B}"/>
          </ac:spMkLst>
        </pc:spChg>
        <pc:spChg chg="add mod">
          <ac:chgData name="Kang Wallter" userId="d5c269cbe9dbe8bc" providerId="LiveId" clId="{7217B578-D867-4DE1-B9EA-8F1D7A2FD68B}" dt="2020-11-04T05:33:36.243" v="1940" actId="20577"/>
          <ac:spMkLst>
            <pc:docMk/>
            <pc:sldMk cId="2892482948" sldId="259"/>
            <ac:spMk id="11" creationId="{47748AA7-C25E-4338-AF60-632D46308535}"/>
          </ac:spMkLst>
        </pc:spChg>
        <pc:picChg chg="add mod">
          <ac:chgData name="Kang Wallter" userId="d5c269cbe9dbe8bc" providerId="LiveId" clId="{7217B578-D867-4DE1-B9EA-8F1D7A2FD68B}" dt="2020-11-04T05:32:49.976" v="1829" actId="1076"/>
          <ac:picMkLst>
            <pc:docMk/>
            <pc:sldMk cId="2892482948" sldId="259"/>
            <ac:picMk id="4" creationId="{684BEABE-AB17-4732-918D-4C20F6FCF278}"/>
          </ac:picMkLst>
        </pc:picChg>
      </pc:sldChg>
      <pc:sldChg chg="addSp modSp new mod">
        <pc:chgData name="Kang Wallter" userId="d5c269cbe9dbe8bc" providerId="LiveId" clId="{7217B578-D867-4DE1-B9EA-8F1D7A2FD68B}" dt="2020-11-04T05:29:09.283" v="976" actId="14100"/>
        <pc:sldMkLst>
          <pc:docMk/>
          <pc:sldMk cId="3222451583" sldId="269"/>
        </pc:sldMkLst>
        <pc:spChg chg="mod">
          <ac:chgData name="Kang Wallter" userId="d5c269cbe9dbe8bc" providerId="LiveId" clId="{7217B578-D867-4DE1-B9EA-8F1D7A2FD68B}" dt="2020-11-04T05:25:26.452" v="419" actId="20577"/>
          <ac:spMkLst>
            <pc:docMk/>
            <pc:sldMk cId="3222451583" sldId="269"/>
            <ac:spMk id="2" creationId="{C6E11AE9-6FD0-41B4-ACFC-E1C607A0B4C6}"/>
          </ac:spMkLst>
        </pc:spChg>
        <pc:spChg chg="mod">
          <ac:chgData name="Kang Wallter" userId="d5c269cbe9dbe8bc" providerId="LiveId" clId="{7217B578-D867-4DE1-B9EA-8F1D7A2FD68B}" dt="2020-11-04T05:29:03.298" v="974" actId="20577"/>
          <ac:spMkLst>
            <pc:docMk/>
            <pc:sldMk cId="3222451583" sldId="269"/>
            <ac:spMk id="3" creationId="{DEBE3FA0-8F7B-4619-8149-38ABEB862224}"/>
          </ac:spMkLst>
        </pc:spChg>
        <pc:spChg chg="add mod">
          <ac:chgData name="Kang Wallter" userId="d5c269cbe9dbe8bc" providerId="LiveId" clId="{7217B578-D867-4DE1-B9EA-8F1D7A2FD68B}" dt="2020-11-04T05:27:50.525" v="829" actId="20577"/>
          <ac:spMkLst>
            <pc:docMk/>
            <pc:sldMk cId="3222451583" sldId="269"/>
            <ac:spMk id="7" creationId="{D8F10D6C-9DB8-484C-AA62-6D3B3C53925D}"/>
          </ac:spMkLst>
        </pc:spChg>
        <pc:spChg chg="add mod">
          <ac:chgData name="Kang Wallter" userId="d5c269cbe9dbe8bc" providerId="LiveId" clId="{7217B578-D867-4DE1-B9EA-8F1D7A2FD68B}" dt="2020-11-04T05:28:46.757" v="970" actId="20577"/>
          <ac:spMkLst>
            <pc:docMk/>
            <pc:sldMk cId="3222451583" sldId="269"/>
            <ac:spMk id="10" creationId="{C27B5ECB-CEB1-4FE0-988B-73D23A3E6950}"/>
          </ac:spMkLst>
        </pc:spChg>
        <pc:picChg chg="add mod">
          <ac:chgData name="Kang Wallter" userId="d5c269cbe9dbe8bc" providerId="LiveId" clId="{7217B578-D867-4DE1-B9EA-8F1D7A2FD68B}" dt="2020-11-04T05:26:58.165" v="741" actId="1076"/>
          <ac:picMkLst>
            <pc:docMk/>
            <pc:sldMk cId="3222451583" sldId="269"/>
            <ac:picMk id="4" creationId="{23E8BE18-AD85-49FA-8FC8-EFB5DF30ECD6}"/>
          </ac:picMkLst>
        </pc:picChg>
        <pc:picChg chg="add mod">
          <ac:chgData name="Kang Wallter" userId="d5c269cbe9dbe8bc" providerId="LiveId" clId="{7217B578-D867-4DE1-B9EA-8F1D7A2FD68B}" dt="2020-11-04T05:27:23.410" v="751" actId="1076"/>
          <ac:picMkLst>
            <pc:docMk/>
            <pc:sldMk cId="3222451583" sldId="269"/>
            <ac:picMk id="5" creationId="{CEDBE3BA-7825-417E-B5F0-C792578FDE1B}"/>
          </ac:picMkLst>
        </pc:picChg>
        <pc:picChg chg="add mod">
          <ac:chgData name="Kang Wallter" userId="d5c269cbe9dbe8bc" providerId="LiveId" clId="{7217B578-D867-4DE1-B9EA-8F1D7A2FD68B}" dt="2020-11-04T05:27:31.477" v="754" actId="1076"/>
          <ac:picMkLst>
            <pc:docMk/>
            <pc:sldMk cId="3222451583" sldId="269"/>
            <ac:picMk id="6" creationId="{5ECF9570-0E65-4C9E-85B0-D9C39A413C80}"/>
          </ac:picMkLst>
        </pc:picChg>
        <pc:picChg chg="add mod">
          <ac:chgData name="Kang Wallter" userId="d5c269cbe9dbe8bc" providerId="LiveId" clId="{7217B578-D867-4DE1-B9EA-8F1D7A2FD68B}" dt="2020-11-04T05:28:17.194" v="835" actId="1076"/>
          <ac:picMkLst>
            <pc:docMk/>
            <pc:sldMk cId="3222451583" sldId="269"/>
            <ac:picMk id="8" creationId="{D2AD64E3-6EDD-4BA0-958F-4684F99939F6}"/>
          </ac:picMkLst>
        </pc:picChg>
        <pc:picChg chg="add mod">
          <ac:chgData name="Kang Wallter" userId="d5c269cbe9dbe8bc" providerId="LiveId" clId="{7217B578-D867-4DE1-B9EA-8F1D7A2FD68B}" dt="2020-11-04T05:29:09.283" v="976" actId="14100"/>
          <ac:picMkLst>
            <pc:docMk/>
            <pc:sldMk cId="3222451583" sldId="269"/>
            <ac:picMk id="11" creationId="{77006587-ACB4-4765-AE2A-E7842F58079D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293450236" sldId="269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774642302" sldId="270"/>
        </pc:sldMkLst>
      </pc:sldChg>
      <pc:sldChg chg="modSp new mod">
        <pc:chgData name="Kang Wallter" userId="d5c269cbe9dbe8bc" providerId="LiveId" clId="{7217B578-D867-4DE1-B9EA-8F1D7A2FD68B}" dt="2020-11-04T05:32:42.783" v="1828" actId="20577"/>
        <pc:sldMkLst>
          <pc:docMk/>
          <pc:sldMk cId="1570906164" sldId="270"/>
        </pc:sldMkLst>
        <pc:spChg chg="mod">
          <ac:chgData name="Kang Wallter" userId="d5c269cbe9dbe8bc" providerId="LiveId" clId="{7217B578-D867-4DE1-B9EA-8F1D7A2FD68B}" dt="2020-11-04T05:29:56.761" v="1039" actId="20577"/>
          <ac:spMkLst>
            <pc:docMk/>
            <pc:sldMk cId="1570906164" sldId="270"/>
            <ac:spMk id="2" creationId="{1583F39B-6B0A-4FDE-84D2-3FEEEC00A218}"/>
          </ac:spMkLst>
        </pc:spChg>
        <pc:spChg chg="mod">
          <ac:chgData name="Kang Wallter" userId="d5c269cbe9dbe8bc" providerId="LiveId" clId="{7217B578-D867-4DE1-B9EA-8F1D7A2FD68B}" dt="2020-11-04T05:32:42.783" v="1828" actId="20577"/>
          <ac:spMkLst>
            <pc:docMk/>
            <pc:sldMk cId="1570906164" sldId="270"/>
            <ac:spMk id="3" creationId="{7718C916-150C-4193-BBDE-84792392F513}"/>
          </ac:spMkLst>
        </pc:sp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617321582" sldId="271"/>
        </pc:sldMkLst>
      </pc:sldChg>
      <pc:sldChg chg="addSp delSp modSp new mod">
        <pc:chgData name="Kang Wallter" userId="d5c269cbe9dbe8bc" providerId="LiveId" clId="{7217B578-D867-4DE1-B9EA-8F1D7A2FD68B}" dt="2020-11-04T05:36:28.901" v="2015" actId="14100"/>
        <pc:sldMkLst>
          <pc:docMk/>
          <pc:sldMk cId="3486145741" sldId="271"/>
        </pc:sldMkLst>
        <pc:spChg chg="mod">
          <ac:chgData name="Kang Wallter" userId="d5c269cbe9dbe8bc" providerId="LiveId" clId="{7217B578-D867-4DE1-B9EA-8F1D7A2FD68B}" dt="2020-11-04T05:34:43.162" v="1991" actId="20577"/>
          <ac:spMkLst>
            <pc:docMk/>
            <pc:sldMk cId="3486145741" sldId="271"/>
            <ac:spMk id="2" creationId="{5A4EBDC5-C95B-4B3F-AB13-40BD7F0143AF}"/>
          </ac:spMkLst>
        </pc:spChg>
        <pc:spChg chg="del">
          <ac:chgData name="Kang Wallter" userId="d5c269cbe9dbe8bc" providerId="LiveId" clId="{7217B578-D867-4DE1-B9EA-8F1D7A2FD68B}" dt="2020-11-04T05:34:49.137" v="1992" actId="478"/>
          <ac:spMkLst>
            <pc:docMk/>
            <pc:sldMk cId="3486145741" sldId="271"/>
            <ac:spMk id="3" creationId="{1E04A941-303E-49C9-ACF6-5B2C017926AA}"/>
          </ac:spMkLst>
        </pc:spChg>
        <pc:spChg chg="add mod">
          <ac:chgData name="Kang Wallter" userId="d5c269cbe9dbe8bc" providerId="LiveId" clId="{7217B578-D867-4DE1-B9EA-8F1D7A2FD68B}" dt="2020-11-04T05:36:23.823" v="2013" actId="1076"/>
          <ac:spMkLst>
            <pc:docMk/>
            <pc:sldMk cId="3486145741" sldId="271"/>
            <ac:spMk id="7" creationId="{915DFB78-AE04-40DC-BA2A-FE60DD1A328B}"/>
          </ac:spMkLst>
        </pc:spChg>
        <pc:spChg chg="add mod">
          <ac:chgData name="Kang Wallter" userId="d5c269cbe9dbe8bc" providerId="LiveId" clId="{7217B578-D867-4DE1-B9EA-8F1D7A2FD68B}" dt="2020-11-04T05:36:28.901" v="2015" actId="14100"/>
          <ac:spMkLst>
            <pc:docMk/>
            <pc:sldMk cId="3486145741" sldId="271"/>
            <ac:spMk id="9" creationId="{2DE2426F-D7E3-47F2-9DE3-F802F87BEE6C}"/>
          </ac:spMkLst>
        </pc:spChg>
        <pc:picChg chg="add mod">
          <ac:chgData name="Kang Wallter" userId="d5c269cbe9dbe8bc" providerId="LiveId" clId="{7217B578-D867-4DE1-B9EA-8F1D7A2FD68B}" dt="2020-11-04T05:34:56.340" v="1996" actId="14100"/>
          <ac:picMkLst>
            <pc:docMk/>
            <pc:sldMk cId="3486145741" sldId="271"/>
            <ac:picMk id="4" creationId="{43FA5B39-C015-4DBA-9624-68D9C2FCCB5A}"/>
          </ac:picMkLst>
        </pc:picChg>
        <pc:picChg chg="add mod">
          <ac:chgData name="Kang Wallter" userId="d5c269cbe9dbe8bc" providerId="LiveId" clId="{7217B578-D867-4DE1-B9EA-8F1D7A2FD68B}" dt="2020-11-04T05:35:41.942" v="1999" actId="14100"/>
          <ac:picMkLst>
            <pc:docMk/>
            <pc:sldMk cId="3486145741" sldId="271"/>
            <ac:picMk id="5" creationId="{D1FB7986-33F2-4191-8C90-A78CFFF6290A}"/>
          </ac:picMkLst>
        </pc:picChg>
      </pc:sldChg>
      <pc:sldChg chg="addSp modSp new mod">
        <pc:chgData name="Kang Wallter" userId="d5c269cbe9dbe8bc" providerId="LiveId" clId="{7217B578-D867-4DE1-B9EA-8F1D7A2FD68B}" dt="2020-11-04T05:39:24.621" v="2319"/>
        <pc:sldMkLst>
          <pc:docMk/>
          <pc:sldMk cId="1428828149" sldId="272"/>
        </pc:sldMkLst>
        <pc:spChg chg="mod">
          <ac:chgData name="Kang Wallter" userId="d5c269cbe9dbe8bc" providerId="LiveId" clId="{7217B578-D867-4DE1-B9EA-8F1D7A2FD68B}" dt="2020-11-04T05:36:45.865" v="2071" actId="20577"/>
          <ac:spMkLst>
            <pc:docMk/>
            <pc:sldMk cId="1428828149" sldId="272"/>
            <ac:spMk id="2" creationId="{C3E7801F-7CD7-4E78-B066-604CDA6157A6}"/>
          </ac:spMkLst>
        </pc:spChg>
        <pc:spChg chg="mod">
          <ac:chgData name="Kang Wallter" userId="d5c269cbe9dbe8bc" providerId="LiveId" clId="{7217B578-D867-4DE1-B9EA-8F1D7A2FD68B}" dt="2020-11-04T05:39:24.621" v="2319"/>
          <ac:spMkLst>
            <pc:docMk/>
            <pc:sldMk cId="1428828149" sldId="272"/>
            <ac:spMk id="3" creationId="{1DC9735E-BDA2-4A63-B423-702EFA9D4961}"/>
          </ac:spMkLst>
        </pc:spChg>
        <pc:picChg chg="add mod">
          <ac:chgData name="Kang Wallter" userId="d5c269cbe9dbe8bc" providerId="LiveId" clId="{7217B578-D867-4DE1-B9EA-8F1D7A2FD68B}" dt="2020-11-04T05:38:49.197" v="2236" actId="1076"/>
          <ac:picMkLst>
            <pc:docMk/>
            <pc:sldMk cId="1428828149" sldId="272"/>
            <ac:picMk id="4" creationId="{83465BB3-78DC-43A2-9E8A-F747A9ED6B85}"/>
          </ac:picMkLst>
        </pc:picChg>
        <pc:picChg chg="add mod">
          <ac:chgData name="Kang Wallter" userId="d5c269cbe9dbe8bc" providerId="LiveId" clId="{7217B578-D867-4DE1-B9EA-8F1D7A2FD68B}" dt="2020-11-04T05:39:20.243" v="2313" actId="1076"/>
          <ac:picMkLst>
            <pc:docMk/>
            <pc:sldMk cId="1428828149" sldId="272"/>
            <ac:picMk id="5" creationId="{3B255FCE-57E1-40CA-91C0-0DB857C8D144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633772935" sldId="272"/>
        </pc:sldMkLst>
      </pc:sldChg>
      <pc:sldChg chg="addSp delSp modSp new mod">
        <pc:chgData name="Kang Wallter" userId="d5c269cbe9dbe8bc" providerId="LiveId" clId="{7217B578-D867-4DE1-B9EA-8F1D7A2FD68B}" dt="2020-11-04T05:44:08.107" v="2332" actId="1076"/>
        <pc:sldMkLst>
          <pc:docMk/>
          <pc:sldMk cId="2016441429" sldId="273"/>
        </pc:sldMkLst>
        <pc:spChg chg="del">
          <ac:chgData name="Kang Wallter" userId="d5c269cbe9dbe8bc" providerId="LiveId" clId="{7217B578-D867-4DE1-B9EA-8F1D7A2FD68B}" dt="2020-11-04T05:42:07.252" v="2321" actId="478"/>
          <ac:spMkLst>
            <pc:docMk/>
            <pc:sldMk cId="2016441429" sldId="273"/>
            <ac:spMk id="2" creationId="{6AD0561E-6029-4666-A259-B588AF2D0F23}"/>
          </ac:spMkLst>
        </pc:spChg>
        <pc:spChg chg="del">
          <ac:chgData name="Kang Wallter" userId="d5c269cbe9dbe8bc" providerId="LiveId" clId="{7217B578-D867-4DE1-B9EA-8F1D7A2FD68B}" dt="2020-11-04T05:42:07.252" v="2321" actId="478"/>
          <ac:spMkLst>
            <pc:docMk/>
            <pc:sldMk cId="2016441429" sldId="273"/>
            <ac:spMk id="3" creationId="{2BCB36E1-5392-4140-86FE-5BA1B6B5D7C1}"/>
          </ac:spMkLst>
        </pc:spChg>
        <pc:spChg chg="add mod">
          <ac:chgData name="Kang Wallter" userId="d5c269cbe9dbe8bc" providerId="LiveId" clId="{7217B578-D867-4DE1-B9EA-8F1D7A2FD68B}" dt="2020-11-04T05:43:56.871" v="2329" actId="1076"/>
          <ac:spMkLst>
            <pc:docMk/>
            <pc:sldMk cId="2016441429" sldId="273"/>
            <ac:spMk id="5" creationId="{22FBAF4A-7F35-4DBE-91BE-1C98E5F313D3}"/>
          </ac:spMkLst>
        </pc:spChg>
        <pc:spChg chg="add mod">
          <ac:chgData name="Kang Wallter" userId="d5c269cbe9dbe8bc" providerId="LiveId" clId="{7217B578-D867-4DE1-B9EA-8F1D7A2FD68B}" dt="2020-11-04T05:43:53.924" v="2328" actId="1076"/>
          <ac:spMkLst>
            <pc:docMk/>
            <pc:sldMk cId="2016441429" sldId="273"/>
            <ac:spMk id="7" creationId="{D174B5EE-3828-4C1D-A202-272397890128}"/>
          </ac:spMkLst>
        </pc:spChg>
        <pc:picChg chg="add mod">
          <ac:chgData name="Kang Wallter" userId="d5c269cbe9dbe8bc" providerId="LiveId" clId="{7217B578-D867-4DE1-B9EA-8F1D7A2FD68B}" dt="2020-11-04T05:44:08.107" v="2332" actId="1076"/>
          <ac:picMkLst>
            <pc:docMk/>
            <pc:sldMk cId="2016441429" sldId="273"/>
            <ac:picMk id="8" creationId="{592100D2-4E6A-4542-A605-0C6E382C037D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518355016" sldId="273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596781486" sldId="274"/>
        </pc:sldMkLst>
      </pc:sldChg>
      <pc:sldChg chg="addSp delSp modSp new mod">
        <pc:chgData name="Kang Wallter" userId="d5c269cbe9dbe8bc" providerId="LiveId" clId="{7217B578-D867-4DE1-B9EA-8F1D7A2FD68B}" dt="2020-11-04T05:47:04.557" v="2393" actId="1076"/>
        <pc:sldMkLst>
          <pc:docMk/>
          <pc:sldMk cId="3645808818" sldId="274"/>
        </pc:sldMkLst>
        <pc:spChg chg="mod">
          <ac:chgData name="Kang Wallter" userId="d5c269cbe9dbe8bc" providerId="LiveId" clId="{7217B578-D867-4DE1-B9EA-8F1D7A2FD68B}" dt="2020-11-04T05:46:22.141" v="2384" actId="20577"/>
          <ac:spMkLst>
            <pc:docMk/>
            <pc:sldMk cId="3645808818" sldId="274"/>
            <ac:spMk id="2" creationId="{EFEC6CD1-CE65-444B-BBDD-27DC84D57F47}"/>
          </ac:spMkLst>
        </pc:spChg>
        <pc:spChg chg="del">
          <ac:chgData name="Kang Wallter" userId="d5c269cbe9dbe8bc" providerId="LiveId" clId="{7217B578-D867-4DE1-B9EA-8F1D7A2FD68B}" dt="2020-11-04T05:44:47.163" v="2357"/>
          <ac:spMkLst>
            <pc:docMk/>
            <pc:sldMk cId="3645808818" sldId="274"/>
            <ac:spMk id="3" creationId="{854BC2C1-9ACB-4627-B139-8E8B762A97F0}"/>
          </ac:spMkLst>
        </pc:spChg>
        <pc:spChg chg="add mod">
          <ac:chgData name="Kang Wallter" userId="d5c269cbe9dbe8bc" providerId="LiveId" clId="{7217B578-D867-4DE1-B9EA-8F1D7A2FD68B}" dt="2020-11-04T05:47:02.173" v="2392" actId="14100"/>
          <ac:spMkLst>
            <pc:docMk/>
            <pc:sldMk cId="3645808818" sldId="274"/>
            <ac:spMk id="6" creationId="{F0394093-02A1-4AE4-A3D8-B243B0BE8EA9}"/>
          </ac:spMkLst>
        </pc:spChg>
        <pc:spChg chg="add del mod">
          <ac:chgData name="Kang Wallter" userId="d5c269cbe9dbe8bc" providerId="LiveId" clId="{7217B578-D867-4DE1-B9EA-8F1D7A2FD68B}" dt="2020-11-04T05:46:38.205" v="2387" actId="478"/>
          <ac:spMkLst>
            <pc:docMk/>
            <pc:sldMk cId="3645808818" sldId="274"/>
            <ac:spMk id="9" creationId="{D75C4064-76D4-4E0F-9657-D835DE0CC1FB}"/>
          </ac:spMkLst>
        </pc:spChg>
        <pc:spChg chg="add mod">
          <ac:chgData name="Kang Wallter" userId="d5c269cbe9dbe8bc" providerId="LiveId" clId="{7217B578-D867-4DE1-B9EA-8F1D7A2FD68B}" dt="2020-11-04T05:47:04.557" v="2393" actId="1076"/>
          <ac:spMkLst>
            <pc:docMk/>
            <pc:sldMk cId="3645808818" sldId="274"/>
            <ac:spMk id="11" creationId="{E7142FB4-3E67-408E-BAA8-A4847ADED5DC}"/>
          </ac:spMkLst>
        </pc:spChg>
        <pc:picChg chg="add del mod">
          <ac:chgData name="Kang Wallter" userId="d5c269cbe9dbe8bc" providerId="LiveId" clId="{7217B578-D867-4DE1-B9EA-8F1D7A2FD68B}" dt="2020-11-04T05:46:34.763" v="2386" actId="478"/>
          <ac:picMkLst>
            <pc:docMk/>
            <pc:sldMk cId="3645808818" sldId="274"/>
            <ac:picMk id="4" creationId="{2D81068E-5183-455D-89A4-28EBD1E242CE}"/>
          </ac:picMkLst>
        </pc:picChg>
        <pc:picChg chg="add mod">
          <ac:chgData name="Kang Wallter" userId="d5c269cbe9dbe8bc" providerId="LiveId" clId="{7217B578-D867-4DE1-B9EA-8F1D7A2FD68B}" dt="2020-11-04T05:46:44.778" v="2389" actId="14100"/>
          <ac:picMkLst>
            <pc:docMk/>
            <pc:sldMk cId="3645808818" sldId="274"/>
            <ac:picMk id="7" creationId="{A5C68CFC-FD83-47AF-85B3-C12F7355465F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447072057" sldId="275"/>
        </pc:sldMkLst>
      </pc:sldChg>
      <pc:sldChg chg="addSp delSp modSp new mod">
        <pc:chgData name="Kang Wallter" userId="d5c269cbe9dbe8bc" providerId="LiveId" clId="{7217B578-D867-4DE1-B9EA-8F1D7A2FD68B}" dt="2020-11-04T05:49:00.499" v="2451" actId="478"/>
        <pc:sldMkLst>
          <pc:docMk/>
          <pc:sldMk cId="2099675346" sldId="275"/>
        </pc:sldMkLst>
        <pc:spChg chg="mod">
          <ac:chgData name="Kang Wallter" userId="d5c269cbe9dbe8bc" providerId="LiveId" clId="{7217B578-D867-4DE1-B9EA-8F1D7A2FD68B}" dt="2020-11-04T05:48:35.853" v="2441" actId="20577"/>
          <ac:spMkLst>
            <pc:docMk/>
            <pc:sldMk cId="2099675346" sldId="275"/>
            <ac:spMk id="2" creationId="{E2E2E7B5-C8A6-4AEB-BA90-3CF5BC8F844C}"/>
          </ac:spMkLst>
        </pc:spChg>
        <pc:spChg chg="del">
          <ac:chgData name="Kang Wallter" userId="d5c269cbe9dbe8bc" providerId="LiveId" clId="{7217B578-D867-4DE1-B9EA-8F1D7A2FD68B}" dt="2020-11-04T05:48:38.429" v="2442" actId="478"/>
          <ac:spMkLst>
            <pc:docMk/>
            <pc:sldMk cId="2099675346" sldId="275"/>
            <ac:spMk id="3" creationId="{1491303F-E23E-421F-A8DD-8388D1571151}"/>
          </ac:spMkLst>
        </pc:spChg>
        <pc:spChg chg="add del mod">
          <ac:chgData name="Kang Wallter" userId="d5c269cbe9dbe8bc" providerId="LiveId" clId="{7217B578-D867-4DE1-B9EA-8F1D7A2FD68B}" dt="2020-11-04T05:49:00.499" v="2451" actId="478"/>
          <ac:spMkLst>
            <pc:docMk/>
            <pc:sldMk cId="2099675346" sldId="275"/>
            <ac:spMk id="5" creationId="{02E46984-DF29-46B1-A3D2-D314F30D852B}"/>
          </ac:spMkLst>
        </pc:spChg>
        <pc:picChg chg="add mod">
          <ac:chgData name="Kang Wallter" userId="d5c269cbe9dbe8bc" providerId="LiveId" clId="{7217B578-D867-4DE1-B9EA-8F1D7A2FD68B}" dt="2020-11-04T05:48:43.049" v="2445" actId="1076"/>
          <ac:picMkLst>
            <pc:docMk/>
            <pc:sldMk cId="2099675346" sldId="275"/>
            <ac:picMk id="4" creationId="{722756DF-0922-448F-94D5-FFD272D19F64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998164074" sldId="276"/>
        </pc:sldMkLst>
      </pc:sldChg>
      <pc:sldChg chg="addSp modSp new mod">
        <pc:chgData name="Kang Wallter" userId="d5c269cbe9dbe8bc" providerId="LiveId" clId="{7217B578-D867-4DE1-B9EA-8F1D7A2FD68B}" dt="2020-11-04T05:51:22.020" v="2841" actId="1076"/>
        <pc:sldMkLst>
          <pc:docMk/>
          <pc:sldMk cId="4134038188" sldId="276"/>
        </pc:sldMkLst>
        <pc:spChg chg="mod">
          <ac:chgData name="Kang Wallter" userId="d5c269cbe9dbe8bc" providerId="LiveId" clId="{7217B578-D867-4DE1-B9EA-8F1D7A2FD68B}" dt="2020-11-04T05:49:28.824" v="2510"/>
          <ac:spMkLst>
            <pc:docMk/>
            <pc:sldMk cId="4134038188" sldId="276"/>
            <ac:spMk id="2" creationId="{F757A979-D96B-4108-9255-C76971999DFA}"/>
          </ac:spMkLst>
        </pc:spChg>
        <pc:spChg chg="mod">
          <ac:chgData name="Kang Wallter" userId="d5c269cbe9dbe8bc" providerId="LiveId" clId="{7217B578-D867-4DE1-B9EA-8F1D7A2FD68B}" dt="2020-11-04T05:50:58.407" v="2839" actId="20577"/>
          <ac:spMkLst>
            <pc:docMk/>
            <pc:sldMk cId="4134038188" sldId="276"/>
            <ac:spMk id="3" creationId="{C416EA7C-2BF7-4FA5-A43E-479C55CC020B}"/>
          </ac:spMkLst>
        </pc:spChg>
        <pc:spChg chg="add mod">
          <ac:chgData name="Kang Wallter" userId="d5c269cbe9dbe8bc" providerId="LiveId" clId="{7217B578-D867-4DE1-B9EA-8F1D7A2FD68B}" dt="2020-11-04T05:51:22.020" v="2841" actId="1076"/>
          <ac:spMkLst>
            <pc:docMk/>
            <pc:sldMk cId="4134038188" sldId="276"/>
            <ac:spMk id="5" creationId="{FC4EFF77-14B1-47A6-9C6C-A5F67A3AA7E4}"/>
          </ac:spMkLst>
        </pc:sp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062783585" sldId="277"/>
        </pc:sldMkLst>
      </pc:sldChg>
      <pc:sldChg chg="addSp delSp modSp new mod">
        <pc:chgData name="Kang Wallter" userId="d5c269cbe9dbe8bc" providerId="LiveId" clId="{7217B578-D867-4DE1-B9EA-8F1D7A2FD68B}" dt="2020-11-04T07:11:46.145" v="4430" actId="20577"/>
        <pc:sldMkLst>
          <pc:docMk/>
          <pc:sldMk cId="2036733969" sldId="277"/>
        </pc:sldMkLst>
        <pc:spChg chg="del">
          <ac:chgData name="Kang Wallter" userId="d5c269cbe9dbe8bc" providerId="LiveId" clId="{7217B578-D867-4DE1-B9EA-8F1D7A2FD68B}" dt="2020-11-04T05:51:42.932" v="2843" actId="478"/>
          <ac:spMkLst>
            <pc:docMk/>
            <pc:sldMk cId="2036733969" sldId="277"/>
            <ac:spMk id="2" creationId="{05F84FAD-D3FF-4C96-AC06-2EBAC38E4BF4}"/>
          </ac:spMkLst>
        </pc:spChg>
        <pc:spChg chg="del">
          <ac:chgData name="Kang Wallter" userId="d5c269cbe9dbe8bc" providerId="LiveId" clId="{7217B578-D867-4DE1-B9EA-8F1D7A2FD68B}" dt="2020-11-04T05:51:42.932" v="2843" actId="478"/>
          <ac:spMkLst>
            <pc:docMk/>
            <pc:sldMk cId="2036733969" sldId="277"/>
            <ac:spMk id="3" creationId="{C7CCD360-C8F8-445B-8284-04825DAD3F09}"/>
          </ac:spMkLst>
        </pc:spChg>
        <pc:spChg chg="add mod">
          <ac:chgData name="Kang Wallter" userId="d5c269cbe9dbe8bc" providerId="LiveId" clId="{7217B578-D867-4DE1-B9EA-8F1D7A2FD68B}" dt="2020-11-04T05:52:10.246" v="2849" actId="1076"/>
          <ac:spMkLst>
            <pc:docMk/>
            <pc:sldMk cId="2036733969" sldId="277"/>
            <ac:spMk id="6" creationId="{BEF6F07B-8586-4692-8588-DDCB35D9B091}"/>
          </ac:spMkLst>
        </pc:spChg>
        <pc:spChg chg="add mod">
          <ac:chgData name="Kang Wallter" userId="d5c269cbe9dbe8bc" providerId="LiveId" clId="{7217B578-D867-4DE1-B9EA-8F1D7A2FD68B}" dt="2020-11-04T07:11:46.145" v="4430" actId="20577"/>
          <ac:spMkLst>
            <pc:docMk/>
            <pc:sldMk cId="2036733969" sldId="277"/>
            <ac:spMk id="7" creationId="{B5940AA7-96EC-409B-999D-BEC1ED3937AF}"/>
          </ac:spMkLst>
        </pc:spChg>
        <pc:picChg chg="add mod">
          <ac:chgData name="Kang Wallter" userId="d5c269cbe9dbe8bc" providerId="LiveId" clId="{7217B578-D867-4DE1-B9EA-8F1D7A2FD68B}" dt="2020-11-04T05:52:12.728" v="2850" actId="1076"/>
          <ac:picMkLst>
            <pc:docMk/>
            <pc:sldMk cId="2036733969" sldId="277"/>
            <ac:picMk id="4" creationId="{794DF16B-959E-400B-A45B-365EA39549F5}"/>
          </ac:picMkLst>
        </pc:picChg>
      </pc:sldChg>
      <pc:sldChg chg="addSp delSp modSp new mod">
        <pc:chgData name="Kang Wallter" userId="d5c269cbe9dbe8bc" providerId="LiveId" clId="{7217B578-D867-4DE1-B9EA-8F1D7A2FD68B}" dt="2020-11-04T05:55:54.365" v="3190" actId="20577"/>
        <pc:sldMkLst>
          <pc:docMk/>
          <pc:sldMk cId="1771429048" sldId="278"/>
        </pc:sldMkLst>
        <pc:spChg chg="mod">
          <ac:chgData name="Kang Wallter" userId="d5c269cbe9dbe8bc" providerId="LiveId" clId="{7217B578-D867-4DE1-B9EA-8F1D7A2FD68B}" dt="2020-11-04T05:53:52.206" v="3107" actId="20577"/>
          <ac:spMkLst>
            <pc:docMk/>
            <pc:sldMk cId="1771429048" sldId="278"/>
            <ac:spMk id="2" creationId="{BB172053-BA20-470A-BB5D-CF85EAD4AD0E}"/>
          </ac:spMkLst>
        </pc:spChg>
        <pc:spChg chg="del">
          <ac:chgData name="Kang Wallter" userId="d5c269cbe9dbe8bc" providerId="LiveId" clId="{7217B578-D867-4DE1-B9EA-8F1D7A2FD68B}" dt="2020-11-04T05:54:05.028" v="3108" actId="478"/>
          <ac:spMkLst>
            <pc:docMk/>
            <pc:sldMk cId="1771429048" sldId="278"/>
            <ac:spMk id="3" creationId="{1751AA8B-DC5B-41D4-A84A-846B328AE677}"/>
          </ac:spMkLst>
        </pc:spChg>
        <pc:spChg chg="add mod">
          <ac:chgData name="Kang Wallter" userId="d5c269cbe9dbe8bc" providerId="LiveId" clId="{7217B578-D867-4DE1-B9EA-8F1D7A2FD68B}" dt="2020-11-04T05:55:14.193" v="3117" actId="404"/>
          <ac:spMkLst>
            <pc:docMk/>
            <pc:sldMk cId="1771429048" sldId="278"/>
            <ac:spMk id="5" creationId="{46303BA0-FA72-4F69-9E3F-DCF0A232BCBF}"/>
          </ac:spMkLst>
        </pc:spChg>
        <pc:spChg chg="add mod">
          <ac:chgData name="Kang Wallter" userId="d5c269cbe9dbe8bc" providerId="LiveId" clId="{7217B578-D867-4DE1-B9EA-8F1D7A2FD68B}" dt="2020-11-04T05:55:51.130" v="3187" actId="1076"/>
          <ac:spMkLst>
            <pc:docMk/>
            <pc:sldMk cId="1771429048" sldId="278"/>
            <ac:spMk id="8" creationId="{38D769F0-D9AB-4919-918C-CCAA5F0366B5}"/>
          </ac:spMkLst>
        </pc:spChg>
        <pc:spChg chg="add mod">
          <ac:chgData name="Kang Wallter" userId="d5c269cbe9dbe8bc" providerId="LiveId" clId="{7217B578-D867-4DE1-B9EA-8F1D7A2FD68B}" dt="2020-11-04T05:55:54.365" v="3190" actId="20577"/>
          <ac:spMkLst>
            <pc:docMk/>
            <pc:sldMk cId="1771429048" sldId="278"/>
            <ac:spMk id="9" creationId="{27B37520-E166-4BB5-B8BE-CCA61D057B36}"/>
          </ac:spMkLst>
        </pc:spChg>
        <pc:picChg chg="add mod">
          <ac:chgData name="Kang Wallter" userId="d5c269cbe9dbe8bc" providerId="LiveId" clId="{7217B578-D867-4DE1-B9EA-8F1D7A2FD68B}" dt="2020-11-04T05:54:50.732" v="3112" actId="1076"/>
          <ac:picMkLst>
            <pc:docMk/>
            <pc:sldMk cId="1771429048" sldId="278"/>
            <ac:picMk id="6" creationId="{A6455836-E441-4D5E-A15F-79873907E989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218076749" sldId="278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918630715" sldId="279"/>
        </pc:sldMkLst>
      </pc:sldChg>
      <pc:sldChg chg="addSp delSp modSp new mod">
        <pc:chgData name="Kang Wallter" userId="d5c269cbe9dbe8bc" providerId="LiveId" clId="{7217B578-D867-4DE1-B9EA-8F1D7A2FD68B}" dt="2020-11-04T05:58:32.970" v="3386" actId="1076"/>
        <pc:sldMkLst>
          <pc:docMk/>
          <pc:sldMk cId="2758913983" sldId="279"/>
        </pc:sldMkLst>
        <pc:spChg chg="mod">
          <ac:chgData name="Kang Wallter" userId="d5c269cbe9dbe8bc" providerId="LiveId" clId="{7217B578-D867-4DE1-B9EA-8F1D7A2FD68B}" dt="2020-11-04T05:56:09.281" v="3240" actId="20577"/>
          <ac:spMkLst>
            <pc:docMk/>
            <pc:sldMk cId="2758913983" sldId="279"/>
            <ac:spMk id="2" creationId="{31708FAC-0879-4DD8-8911-733E411045D9}"/>
          </ac:spMkLst>
        </pc:spChg>
        <pc:spChg chg="del">
          <ac:chgData name="Kang Wallter" userId="d5c269cbe9dbe8bc" providerId="LiveId" clId="{7217B578-D867-4DE1-B9EA-8F1D7A2FD68B}" dt="2020-11-04T05:56:15.599" v="3241" actId="478"/>
          <ac:spMkLst>
            <pc:docMk/>
            <pc:sldMk cId="2758913983" sldId="279"/>
            <ac:spMk id="3" creationId="{96E753F7-0B69-48BC-B875-4B5E6B9C239E}"/>
          </ac:spMkLst>
        </pc:spChg>
        <pc:spChg chg="add mod">
          <ac:chgData name="Kang Wallter" userId="d5c269cbe9dbe8bc" providerId="LiveId" clId="{7217B578-D867-4DE1-B9EA-8F1D7A2FD68B}" dt="2020-11-04T05:57:00.479" v="3248" actId="404"/>
          <ac:spMkLst>
            <pc:docMk/>
            <pc:sldMk cId="2758913983" sldId="279"/>
            <ac:spMk id="6" creationId="{6B3BD249-4CFD-4B81-B92C-1E6CBBDE6E49}"/>
          </ac:spMkLst>
        </pc:spChg>
        <pc:spChg chg="add mod">
          <ac:chgData name="Kang Wallter" userId="d5c269cbe9dbe8bc" providerId="LiveId" clId="{7217B578-D867-4DE1-B9EA-8F1D7A2FD68B}" dt="2020-11-04T05:57:34.792" v="3253" actId="255"/>
          <ac:spMkLst>
            <pc:docMk/>
            <pc:sldMk cId="2758913983" sldId="279"/>
            <ac:spMk id="9" creationId="{CB8B2096-D359-4D34-9D39-8C9F6C2BF8B8}"/>
          </ac:spMkLst>
        </pc:spChg>
        <pc:spChg chg="add mod">
          <ac:chgData name="Kang Wallter" userId="d5c269cbe9dbe8bc" providerId="LiveId" clId="{7217B578-D867-4DE1-B9EA-8F1D7A2FD68B}" dt="2020-11-04T05:58:32.970" v="3386" actId="1076"/>
          <ac:spMkLst>
            <pc:docMk/>
            <pc:sldMk cId="2758913983" sldId="279"/>
            <ac:spMk id="10" creationId="{43A82A3F-067D-4F76-A586-6D33B5AB3730}"/>
          </ac:spMkLst>
        </pc:spChg>
        <pc:picChg chg="add mod">
          <ac:chgData name="Kang Wallter" userId="d5c269cbe9dbe8bc" providerId="LiveId" clId="{7217B578-D867-4DE1-B9EA-8F1D7A2FD68B}" dt="2020-11-04T05:56:19.587" v="3243" actId="1076"/>
          <ac:picMkLst>
            <pc:docMk/>
            <pc:sldMk cId="2758913983" sldId="279"/>
            <ac:picMk id="4" creationId="{12C644F5-52CD-40E5-81E0-29A232943D79}"/>
          </ac:picMkLst>
        </pc:picChg>
        <pc:picChg chg="add mod">
          <ac:chgData name="Kang Wallter" userId="d5c269cbe9dbe8bc" providerId="LiveId" clId="{7217B578-D867-4DE1-B9EA-8F1D7A2FD68B}" dt="2020-11-04T05:57:15.973" v="3250" actId="1076"/>
          <ac:picMkLst>
            <pc:docMk/>
            <pc:sldMk cId="2758913983" sldId="279"/>
            <ac:picMk id="7" creationId="{74F71665-CE96-4F3D-ABB1-7F9DEFA2DECD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372036827" sldId="280"/>
        </pc:sldMkLst>
      </pc:sldChg>
      <pc:sldChg chg="modSp new mod">
        <pc:chgData name="Kang Wallter" userId="d5c269cbe9dbe8bc" providerId="LiveId" clId="{7217B578-D867-4DE1-B9EA-8F1D7A2FD68B}" dt="2020-11-04T05:59:56.324" v="3529" actId="20577"/>
        <pc:sldMkLst>
          <pc:docMk/>
          <pc:sldMk cId="2293347914" sldId="280"/>
        </pc:sldMkLst>
        <pc:spChg chg="mod">
          <ac:chgData name="Kang Wallter" userId="d5c269cbe9dbe8bc" providerId="LiveId" clId="{7217B578-D867-4DE1-B9EA-8F1D7A2FD68B}" dt="2020-11-04T05:58:51.672" v="3416" actId="20577"/>
          <ac:spMkLst>
            <pc:docMk/>
            <pc:sldMk cId="2293347914" sldId="280"/>
            <ac:spMk id="2" creationId="{D05DC901-D2BB-4D7A-B4CA-149FBFBF629B}"/>
          </ac:spMkLst>
        </pc:spChg>
        <pc:spChg chg="mod">
          <ac:chgData name="Kang Wallter" userId="d5c269cbe9dbe8bc" providerId="LiveId" clId="{7217B578-D867-4DE1-B9EA-8F1D7A2FD68B}" dt="2020-11-04T05:59:56.324" v="3529" actId="20577"/>
          <ac:spMkLst>
            <pc:docMk/>
            <pc:sldMk cId="2293347914" sldId="280"/>
            <ac:spMk id="3" creationId="{8AC3C44B-3B21-4C3A-A331-ADA25FF0D4E9}"/>
          </ac:spMkLst>
        </pc:spChg>
      </pc:sldChg>
      <pc:sldChg chg="addSp modSp new mod">
        <pc:chgData name="Kang Wallter" userId="d5c269cbe9dbe8bc" providerId="LiveId" clId="{7217B578-D867-4DE1-B9EA-8F1D7A2FD68B}" dt="2020-11-04T06:01:25.741" v="3677" actId="1076"/>
        <pc:sldMkLst>
          <pc:docMk/>
          <pc:sldMk cId="2632633575" sldId="281"/>
        </pc:sldMkLst>
        <pc:spChg chg="mod">
          <ac:chgData name="Kang Wallter" userId="d5c269cbe9dbe8bc" providerId="LiveId" clId="{7217B578-D867-4DE1-B9EA-8F1D7A2FD68B}" dt="2020-11-04T06:00:37.222" v="3538" actId="404"/>
          <ac:spMkLst>
            <pc:docMk/>
            <pc:sldMk cId="2632633575" sldId="281"/>
            <ac:spMk id="2" creationId="{6DA99125-F93F-4093-A076-709B6535D8D6}"/>
          </ac:spMkLst>
        </pc:spChg>
        <pc:spChg chg="mod">
          <ac:chgData name="Kang Wallter" userId="d5c269cbe9dbe8bc" providerId="LiveId" clId="{7217B578-D867-4DE1-B9EA-8F1D7A2FD68B}" dt="2020-11-04T06:01:22.863" v="3676" actId="20577"/>
          <ac:spMkLst>
            <pc:docMk/>
            <pc:sldMk cId="2632633575" sldId="281"/>
            <ac:spMk id="3" creationId="{E1DC5D2A-3310-4820-8A55-4045E4B1CAAE}"/>
          </ac:spMkLst>
        </pc:spChg>
        <pc:picChg chg="add mod">
          <ac:chgData name="Kang Wallter" userId="d5c269cbe9dbe8bc" providerId="LiveId" clId="{7217B578-D867-4DE1-B9EA-8F1D7A2FD68B}" dt="2020-11-04T06:01:25.741" v="3677" actId="1076"/>
          <ac:picMkLst>
            <pc:docMk/>
            <pc:sldMk cId="2632633575" sldId="281"/>
            <ac:picMk id="4" creationId="{C22B00EF-92E4-4DCA-B949-908916E7DCA4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485634413" sldId="281"/>
        </pc:sldMkLst>
      </pc:sldChg>
      <pc:sldChg chg="addSp delSp modSp new mod">
        <pc:chgData name="Kang Wallter" userId="d5c269cbe9dbe8bc" providerId="LiveId" clId="{7217B578-D867-4DE1-B9EA-8F1D7A2FD68B}" dt="2020-11-04T06:07:41.790" v="4002" actId="14100"/>
        <pc:sldMkLst>
          <pc:docMk/>
          <pc:sldMk cId="1010690211" sldId="282"/>
        </pc:sldMkLst>
        <pc:spChg chg="del">
          <ac:chgData name="Kang Wallter" userId="d5c269cbe9dbe8bc" providerId="LiveId" clId="{7217B578-D867-4DE1-B9EA-8F1D7A2FD68B}" dt="2020-11-04T06:01:32.786" v="3679" actId="478"/>
          <ac:spMkLst>
            <pc:docMk/>
            <pc:sldMk cId="1010690211" sldId="282"/>
            <ac:spMk id="2" creationId="{697B6F27-327E-467D-A307-A1443CEA0701}"/>
          </ac:spMkLst>
        </pc:spChg>
        <pc:spChg chg="mod">
          <ac:chgData name="Kang Wallter" userId="d5c269cbe9dbe8bc" providerId="LiveId" clId="{7217B578-D867-4DE1-B9EA-8F1D7A2FD68B}" dt="2020-11-04T06:06:59.039" v="3995"/>
          <ac:spMkLst>
            <pc:docMk/>
            <pc:sldMk cId="1010690211" sldId="282"/>
            <ac:spMk id="3" creationId="{00E36B85-73C8-4F32-BAE2-DC70420CC897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6" creationId="{4F76B4BD-39F5-4E38-9C07-BF0C2F039940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8" creationId="{7D855800-6017-4A8F-9E9E-F83C741E99CD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10" creationId="{97F92A16-CE65-4B9F-AEC1-ED0CC3C36FDB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12" creationId="{7E1E9623-FF4B-422B-B40A-4B6E329201B4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14" creationId="{0435040F-ECDD-4C89-8BC2-3EFC67B2B3B3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16" creationId="{8488AEC3-7246-4BE9-9911-8FF1A5F0CDFA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18" creationId="{F4F1AAD0-625E-4D6B-94FC-18D67EB99822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20" creationId="{D8F1E244-8F84-4D3A-9F4C-98C597C2AE1C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22" creationId="{6D352B2A-4B6F-4BFA-AA67-7380955EBD8E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24" creationId="{29D69172-6151-4989-A822-DFAF12BD6291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26" creationId="{FBB56A27-1184-4D0C-BF95-6C3CC04B6A22}"/>
          </ac:spMkLst>
        </pc:spChg>
        <pc:spChg chg="add mod">
          <ac:chgData name="Kang Wallter" userId="d5c269cbe9dbe8bc" providerId="LiveId" clId="{7217B578-D867-4DE1-B9EA-8F1D7A2FD68B}" dt="2020-11-04T06:06:07.742" v="3888" actId="1076"/>
          <ac:spMkLst>
            <pc:docMk/>
            <pc:sldMk cId="1010690211" sldId="282"/>
            <ac:spMk id="29" creationId="{CBF07192-B3D0-4F94-8447-AC08A5E76BBB}"/>
          </ac:spMkLst>
        </pc:spChg>
        <pc:spChg chg="add mod">
          <ac:chgData name="Kang Wallter" userId="d5c269cbe9dbe8bc" providerId="LiveId" clId="{7217B578-D867-4DE1-B9EA-8F1D7A2FD68B}" dt="2020-11-04T06:07:22.063" v="3999" actId="1076"/>
          <ac:spMkLst>
            <pc:docMk/>
            <pc:sldMk cId="1010690211" sldId="282"/>
            <ac:spMk id="30" creationId="{2B87F2DF-2FEA-4E28-9089-AB132A119FE6}"/>
          </ac:spMkLst>
        </pc:spChg>
        <pc:spChg chg="add mod">
          <ac:chgData name="Kang Wallter" userId="d5c269cbe9dbe8bc" providerId="LiveId" clId="{7217B578-D867-4DE1-B9EA-8F1D7A2FD68B}" dt="2020-11-04T06:07:02.937" v="3997" actId="1076"/>
          <ac:spMkLst>
            <pc:docMk/>
            <pc:sldMk cId="1010690211" sldId="282"/>
            <ac:spMk id="32" creationId="{11CD7C94-6182-4DE3-802C-EC7A66B4136D}"/>
          </ac:spMkLst>
        </pc:spChg>
        <pc:spChg chg="add mod">
          <ac:chgData name="Kang Wallter" userId="d5c269cbe9dbe8bc" providerId="LiveId" clId="{7217B578-D867-4DE1-B9EA-8F1D7A2FD68B}" dt="2020-11-04T06:07:41.790" v="4002" actId="14100"/>
          <ac:spMkLst>
            <pc:docMk/>
            <pc:sldMk cId="1010690211" sldId="282"/>
            <ac:spMk id="34" creationId="{BD8080AB-DC41-4B6C-BC80-03AFB65FB27C}"/>
          </ac:spMkLst>
        </pc:spChg>
        <pc:grpChg chg="add mod">
          <ac:chgData name="Kang Wallter" userId="d5c269cbe9dbe8bc" providerId="LiveId" clId="{7217B578-D867-4DE1-B9EA-8F1D7A2FD68B}" dt="2020-11-04T06:07:13.445" v="3998" actId="14100"/>
          <ac:grpSpMkLst>
            <pc:docMk/>
            <pc:sldMk cId="1010690211" sldId="282"/>
            <ac:grpSpMk id="27" creationId="{A90F8D13-0C5A-4910-9101-147ED96DA9A9}"/>
          </ac:grpSpMkLst>
        </pc:grpChg>
        <pc:picChg chg="add del mod">
          <ac:chgData name="Kang Wallter" userId="d5c269cbe9dbe8bc" providerId="LiveId" clId="{7217B578-D867-4DE1-B9EA-8F1D7A2FD68B}" dt="2020-11-04T06:03:24.561" v="3818" actId="478"/>
          <ac:picMkLst>
            <pc:docMk/>
            <pc:sldMk cId="1010690211" sldId="282"/>
            <ac:picMk id="4" creationId="{5005A82F-5FFF-45D1-AB82-A5F88B1D317F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781111708" sldId="282"/>
        </pc:sldMkLst>
      </pc:sldChg>
      <pc:sldChg chg="addSp delSp modSp new mod">
        <pc:chgData name="Kang Wallter" userId="d5c269cbe9dbe8bc" providerId="LiveId" clId="{7217B578-D867-4DE1-B9EA-8F1D7A2FD68B}" dt="2020-11-04T07:00:48.626" v="4043" actId="1076"/>
        <pc:sldMkLst>
          <pc:docMk/>
          <pc:sldMk cId="1259573569" sldId="283"/>
        </pc:sldMkLst>
        <pc:spChg chg="mod">
          <ac:chgData name="Kang Wallter" userId="d5c269cbe9dbe8bc" providerId="LiveId" clId="{7217B578-D867-4DE1-B9EA-8F1D7A2FD68B}" dt="2020-11-04T06:59:12.475" v="4025" actId="20577"/>
          <ac:spMkLst>
            <pc:docMk/>
            <pc:sldMk cId="1259573569" sldId="283"/>
            <ac:spMk id="2" creationId="{51FAEAEF-077F-46CB-87CA-8CDC3E970EBC}"/>
          </ac:spMkLst>
        </pc:spChg>
        <pc:spChg chg="del">
          <ac:chgData name="Kang Wallter" userId="d5c269cbe9dbe8bc" providerId="LiveId" clId="{7217B578-D867-4DE1-B9EA-8F1D7A2FD68B}" dt="2020-11-04T06:59:16.203" v="4026" actId="478"/>
          <ac:spMkLst>
            <pc:docMk/>
            <pc:sldMk cId="1259573569" sldId="283"/>
            <ac:spMk id="3" creationId="{68C9D218-4B89-427B-84E0-63F9AD17F125}"/>
          </ac:spMkLst>
        </pc:spChg>
        <pc:spChg chg="add mod">
          <ac:chgData name="Kang Wallter" userId="d5c269cbe9dbe8bc" providerId="LiveId" clId="{7217B578-D867-4DE1-B9EA-8F1D7A2FD68B}" dt="2020-11-04T06:59:49.535" v="4034" actId="403"/>
          <ac:spMkLst>
            <pc:docMk/>
            <pc:sldMk cId="1259573569" sldId="283"/>
            <ac:spMk id="4" creationId="{7FD90DC9-3C12-45BC-A959-371D309DC70C}"/>
          </ac:spMkLst>
        </pc:spChg>
        <pc:spChg chg="add del mod">
          <ac:chgData name="Kang Wallter" userId="d5c269cbe9dbe8bc" providerId="LiveId" clId="{7217B578-D867-4DE1-B9EA-8F1D7A2FD68B}" dt="2020-11-04T07:00:21.666" v="4038" actId="22"/>
          <ac:spMkLst>
            <pc:docMk/>
            <pc:sldMk cId="1259573569" sldId="283"/>
            <ac:spMk id="30" creationId="{CDE28A64-8CED-49E3-9D95-34FAF2C3C6A9}"/>
          </ac:spMkLst>
        </pc:spChg>
        <pc:spChg chg="add del mod">
          <ac:chgData name="Kang Wallter" userId="d5c269cbe9dbe8bc" providerId="LiveId" clId="{7217B578-D867-4DE1-B9EA-8F1D7A2FD68B}" dt="2020-11-04T07:00:21.666" v="4038" actId="22"/>
          <ac:spMkLst>
            <pc:docMk/>
            <pc:sldMk cId="1259573569" sldId="283"/>
            <ac:spMk id="32" creationId="{D1F8BF9A-EED3-4715-A069-FE404D836DC0}"/>
          </ac:spMkLst>
        </pc:sp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6" creationId="{5E90B495-264F-4E7D-9B1E-F8E5CE612F6D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8" creationId="{25FE7C5A-21D5-4002-A9B4-B3CCB9442ED9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10" creationId="{01A0C4D2-9BE7-4E02-9508-5AB952F5B268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12" creationId="{99EB1AF6-BB01-4783-BFFC-04A1F276A1FF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14" creationId="{32587B62-BD66-494A-BB96-A352AC0A4CCF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16" creationId="{2C42BED0-6E21-4DBF-BD26-260BC24DB516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18" creationId="{CBEFE5D0-6F33-4E65-B585-882BDA59BDA3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20" creationId="{1F0DBB0F-7D48-4362-9F58-E4E4F2ABFA28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22" creationId="{987CBC31-9176-4C05-A6EC-0BF8A5D003EA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24" creationId="{9C85B050-4E77-456D-8CDD-A410986402A2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26" creationId="{C55E16DA-48DF-4697-A711-D934EED9AD95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28" creationId="{D00C48F0-B00F-4844-BBA4-6E8D500A8A2D}"/>
          </ac:picMkLst>
        </pc:picChg>
        <pc:picChg chg="add mod">
          <ac:chgData name="Kang Wallter" userId="d5c269cbe9dbe8bc" providerId="LiveId" clId="{7217B578-D867-4DE1-B9EA-8F1D7A2FD68B}" dt="2020-11-04T07:00:34.082" v="4041" actId="1076"/>
          <ac:picMkLst>
            <pc:docMk/>
            <pc:sldMk cId="1259573569" sldId="283"/>
            <ac:picMk id="33" creationId="{C47C3773-2A45-4B99-8AB7-F2BA1335F4C1}"/>
          </ac:picMkLst>
        </pc:picChg>
        <pc:picChg chg="add mod">
          <ac:chgData name="Kang Wallter" userId="d5c269cbe9dbe8bc" providerId="LiveId" clId="{7217B578-D867-4DE1-B9EA-8F1D7A2FD68B}" dt="2020-11-04T07:00:48.626" v="4043" actId="1076"/>
          <ac:picMkLst>
            <pc:docMk/>
            <pc:sldMk cId="1259573569" sldId="283"/>
            <ac:picMk id="35" creationId="{98EF1159-268B-4629-BFF0-2FF562729373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702613212" sldId="283"/>
        </pc:sldMkLst>
      </pc:sldChg>
      <pc:sldChg chg="addSp delSp modSp new mod">
        <pc:chgData name="Kang Wallter" userId="d5c269cbe9dbe8bc" providerId="LiveId" clId="{7217B578-D867-4DE1-B9EA-8F1D7A2FD68B}" dt="2020-11-04T07:05:10.710" v="4191" actId="478"/>
        <pc:sldMkLst>
          <pc:docMk/>
          <pc:sldMk cId="290824505" sldId="284"/>
        </pc:sldMkLst>
        <pc:spChg chg="del">
          <ac:chgData name="Kang Wallter" userId="d5c269cbe9dbe8bc" providerId="LiveId" clId="{7217B578-D867-4DE1-B9EA-8F1D7A2FD68B}" dt="2020-11-04T07:02:29.424" v="4045" actId="478"/>
          <ac:spMkLst>
            <pc:docMk/>
            <pc:sldMk cId="290824505" sldId="284"/>
            <ac:spMk id="2" creationId="{809F0C7D-8CA7-4302-A743-157953742616}"/>
          </ac:spMkLst>
        </pc:spChg>
        <pc:spChg chg="del">
          <ac:chgData name="Kang Wallter" userId="d5c269cbe9dbe8bc" providerId="LiveId" clId="{7217B578-D867-4DE1-B9EA-8F1D7A2FD68B}" dt="2020-11-04T07:02:29.424" v="4045" actId="478"/>
          <ac:spMkLst>
            <pc:docMk/>
            <pc:sldMk cId="290824505" sldId="284"/>
            <ac:spMk id="3" creationId="{1A73D0E1-26B6-4BEA-A939-FD1210E2521C}"/>
          </ac:spMkLst>
        </pc:spChg>
        <pc:spChg chg="add mod">
          <ac:chgData name="Kang Wallter" userId="d5c269cbe9dbe8bc" providerId="LiveId" clId="{7217B578-D867-4DE1-B9EA-8F1D7A2FD68B}" dt="2020-11-04T07:03:00.398" v="4090" actId="1076"/>
          <ac:spMkLst>
            <pc:docMk/>
            <pc:sldMk cId="290824505" sldId="284"/>
            <ac:spMk id="5" creationId="{428A08BA-4BD8-470A-B335-57603A743930}"/>
          </ac:spMkLst>
        </pc:spChg>
        <pc:spChg chg="add mod">
          <ac:chgData name="Kang Wallter" userId="d5c269cbe9dbe8bc" providerId="LiveId" clId="{7217B578-D867-4DE1-B9EA-8F1D7A2FD68B}" dt="2020-11-04T07:03:36.972" v="4097" actId="404"/>
          <ac:spMkLst>
            <pc:docMk/>
            <pc:sldMk cId="290824505" sldId="284"/>
            <ac:spMk id="7" creationId="{8C39AAB9-E341-47A3-A9D5-9DB36994FD96}"/>
          </ac:spMkLst>
        </pc:spChg>
        <pc:spChg chg="add mod">
          <ac:chgData name="Kang Wallter" userId="d5c269cbe9dbe8bc" providerId="LiveId" clId="{7217B578-D867-4DE1-B9EA-8F1D7A2FD68B}" dt="2020-11-04T07:04:21.828" v="4103" actId="20577"/>
          <ac:spMkLst>
            <pc:docMk/>
            <pc:sldMk cId="290824505" sldId="284"/>
            <ac:spMk id="9" creationId="{8120C733-D31C-498C-A29E-2EFD3F40FC44}"/>
          </ac:spMkLst>
        </pc:spChg>
        <pc:spChg chg="add del mod">
          <ac:chgData name="Kang Wallter" userId="d5c269cbe9dbe8bc" providerId="LiveId" clId="{7217B578-D867-4DE1-B9EA-8F1D7A2FD68B}" dt="2020-11-04T07:04:29.548" v="4105" actId="478"/>
          <ac:spMkLst>
            <pc:docMk/>
            <pc:sldMk cId="290824505" sldId="284"/>
            <ac:spMk id="11" creationId="{614316C6-65E0-416D-B358-B5567206302D}"/>
          </ac:spMkLst>
        </pc:spChg>
        <pc:spChg chg="add del mod">
          <ac:chgData name="Kang Wallter" userId="d5c269cbe9dbe8bc" providerId="LiveId" clId="{7217B578-D867-4DE1-B9EA-8F1D7A2FD68B}" dt="2020-11-04T07:05:10.710" v="4191" actId="478"/>
          <ac:spMkLst>
            <pc:docMk/>
            <pc:sldMk cId="290824505" sldId="284"/>
            <ac:spMk id="12" creationId="{7CC2075F-9671-4F20-8379-218D9632F7DC}"/>
          </ac:spMkLst>
        </pc:spChg>
        <pc:picChg chg="add mod">
          <ac:chgData name="Kang Wallter" userId="d5c269cbe9dbe8bc" providerId="LiveId" clId="{7217B578-D867-4DE1-B9EA-8F1D7A2FD68B}" dt="2020-11-04T07:02:47.190" v="4051" actId="1076"/>
          <ac:picMkLst>
            <pc:docMk/>
            <pc:sldMk cId="290824505" sldId="284"/>
            <ac:picMk id="4" creationId="{772E83C0-830F-4FF7-8764-C98367C3D69B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077406534" sldId="284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251764128" sldId="285"/>
        </pc:sldMkLst>
      </pc:sldChg>
      <pc:sldChg chg="addSp delSp modSp new mod">
        <pc:chgData name="Kang Wallter" userId="d5c269cbe9dbe8bc" providerId="LiveId" clId="{7217B578-D867-4DE1-B9EA-8F1D7A2FD68B}" dt="2020-11-04T10:47:48.641" v="4458" actId="20577"/>
        <pc:sldMkLst>
          <pc:docMk/>
          <pc:sldMk cId="2497184569" sldId="285"/>
        </pc:sldMkLst>
        <pc:spChg chg="mod">
          <ac:chgData name="Kang Wallter" userId="d5c269cbe9dbe8bc" providerId="LiveId" clId="{7217B578-D867-4DE1-B9EA-8F1D7A2FD68B}" dt="2020-11-04T10:47:48.641" v="4458" actId="20577"/>
          <ac:spMkLst>
            <pc:docMk/>
            <pc:sldMk cId="2497184569" sldId="285"/>
            <ac:spMk id="2" creationId="{FCB1C8FF-E0DC-4908-8C69-2321FC84B7B6}"/>
          </ac:spMkLst>
        </pc:spChg>
        <pc:spChg chg="del">
          <ac:chgData name="Kang Wallter" userId="d5c269cbe9dbe8bc" providerId="LiveId" clId="{7217B578-D867-4DE1-B9EA-8F1D7A2FD68B}" dt="2020-11-04T07:07:28.951" v="4225" actId="478"/>
          <ac:spMkLst>
            <pc:docMk/>
            <pc:sldMk cId="2497184569" sldId="285"/>
            <ac:spMk id="3" creationId="{A2F7C488-6795-4C19-9E11-532432E820F0}"/>
          </ac:spMkLst>
        </pc:spChg>
        <pc:spChg chg="add mod">
          <ac:chgData name="Kang Wallter" userId="d5c269cbe9dbe8bc" providerId="LiveId" clId="{7217B578-D867-4DE1-B9EA-8F1D7A2FD68B}" dt="2020-11-04T07:07:40.122" v="4230" actId="6549"/>
          <ac:spMkLst>
            <pc:docMk/>
            <pc:sldMk cId="2497184569" sldId="285"/>
            <ac:spMk id="5" creationId="{5F7EF308-DD24-4A85-A0C8-1010A39849D9}"/>
          </ac:spMkLst>
        </pc:spChg>
        <pc:spChg chg="add mod">
          <ac:chgData name="Kang Wallter" userId="d5c269cbe9dbe8bc" providerId="LiveId" clId="{7217B578-D867-4DE1-B9EA-8F1D7A2FD68B}" dt="2020-11-04T07:10:33.742" v="4286"/>
          <ac:spMkLst>
            <pc:docMk/>
            <pc:sldMk cId="2497184569" sldId="285"/>
            <ac:spMk id="7" creationId="{C6A78D3B-9B80-4009-889B-4EA1B54C6E3F}"/>
          </ac:spMkLst>
        </pc:spChg>
        <pc:spChg chg="add mod">
          <ac:chgData name="Kang Wallter" userId="d5c269cbe9dbe8bc" providerId="LiveId" clId="{7217B578-D867-4DE1-B9EA-8F1D7A2FD68B}" dt="2020-11-04T07:11:02.347" v="4304" actId="20577"/>
          <ac:spMkLst>
            <pc:docMk/>
            <pc:sldMk cId="2497184569" sldId="285"/>
            <ac:spMk id="10" creationId="{77C4C34C-2AB1-4357-B4EE-13EBEDCFC948}"/>
          </ac:spMkLst>
        </pc:spChg>
        <pc:picChg chg="add mod">
          <ac:chgData name="Kang Wallter" userId="d5c269cbe9dbe8bc" providerId="LiveId" clId="{7217B578-D867-4DE1-B9EA-8F1D7A2FD68B}" dt="2020-11-04T07:10:05" v="4279" actId="1076"/>
          <ac:picMkLst>
            <pc:docMk/>
            <pc:sldMk cId="2497184569" sldId="285"/>
            <ac:picMk id="6" creationId="{9816B8D7-DC8E-4152-BE64-FE09CB969677}"/>
          </ac:picMkLst>
        </pc:picChg>
        <pc:picChg chg="add mod">
          <ac:chgData name="Kang Wallter" userId="d5c269cbe9dbe8bc" providerId="LiveId" clId="{7217B578-D867-4DE1-B9EA-8F1D7A2FD68B}" dt="2020-11-04T07:10:52.176" v="4291" actId="1076"/>
          <ac:picMkLst>
            <pc:docMk/>
            <pc:sldMk cId="2497184569" sldId="285"/>
            <ac:picMk id="8" creationId="{94D920EA-3EDD-4A2F-BCAF-FF9017978F2A}"/>
          </ac:picMkLst>
        </pc:picChg>
      </pc:sldChg>
      <pc:sldChg chg="addSp delSp modSp new mod">
        <pc:chgData name="Kang Wallter" userId="d5c269cbe9dbe8bc" providerId="LiveId" clId="{7217B578-D867-4DE1-B9EA-8F1D7A2FD68B}" dt="2020-11-04T14:34:13.797" v="4671"/>
        <pc:sldMkLst>
          <pc:docMk/>
          <pc:sldMk cId="668297571" sldId="286"/>
        </pc:sldMkLst>
        <pc:spChg chg="add mod">
          <ac:chgData name="Kang Wallter" userId="d5c269cbe9dbe8bc" providerId="LiveId" clId="{7217B578-D867-4DE1-B9EA-8F1D7A2FD68B}" dt="2020-11-04T14:34:13.797" v="4671"/>
          <ac:spMkLst>
            <pc:docMk/>
            <pc:sldMk cId="668297571" sldId="286"/>
            <ac:spMk id="2" creationId="{122E5AAB-090F-4191-B944-7E96B7B6E42D}"/>
          </ac:spMkLst>
        </pc:spChg>
        <pc:spChg chg="del">
          <ac:chgData name="Kang Wallter" userId="d5c269cbe9dbe8bc" providerId="LiveId" clId="{7217B578-D867-4DE1-B9EA-8F1D7A2FD68B}" dt="2020-11-04T07:16:15.379" v="4432" actId="478"/>
          <ac:spMkLst>
            <pc:docMk/>
            <pc:sldMk cId="668297571" sldId="286"/>
            <ac:spMk id="2" creationId="{7F8A99D4-8C99-44A0-B1D3-7985900E0623}"/>
          </ac:spMkLst>
        </pc:spChg>
        <pc:spChg chg="del">
          <ac:chgData name="Kang Wallter" userId="d5c269cbe9dbe8bc" providerId="LiveId" clId="{7217B578-D867-4DE1-B9EA-8F1D7A2FD68B}" dt="2020-11-04T07:16:15.379" v="4432" actId="478"/>
          <ac:spMkLst>
            <pc:docMk/>
            <pc:sldMk cId="668297571" sldId="286"/>
            <ac:spMk id="3" creationId="{0F2C9ACF-ADD1-411F-A646-B9E07C8056F2}"/>
          </ac:spMkLst>
        </pc:spChg>
        <pc:spChg chg="add mod">
          <ac:chgData name="Kang Wallter" userId="d5c269cbe9dbe8bc" providerId="LiveId" clId="{7217B578-D867-4DE1-B9EA-8F1D7A2FD68B}" dt="2020-11-04T07:16:34.333" v="4437" actId="21"/>
          <ac:spMkLst>
            <pc:docMk/>
            <pc:sldMk cId="668297571" sldId="286"/>
            <ac:spMk id="5" creationId="{2EBD9B1B-7905-4584-8BAE-E9CEC5F5B38F}"/>
          </ac:spMkLst>
        </pc:spChg>
        <pc:spChg chg="add mod">
          <ac:chgData name="Kang Wallter" userId="d5c269cbe9dbe8bc" providerId="LiveId" clId="{7217B578-D867-4DE1-B9EA-8F1D7A2FD68B}" dt="2020-11-04T07:17:00.619" v="4443" actId="1076"/>
          <ac:spMkLst>
            <pc:docMk/>
            <pc:sldMk cId="668297571" sldId="286"/>
            <ac:spMk id="7" creationId="{078A4C85-6174-40C0-ADC5-BFA30983EB25}"/>
          </ac:spMkLst>
        </pc:sp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540312676" sldId="286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640230299" sldId="287"/>
        </pc:sldMkLst>
      </pc:sldChg>
      <pc:sldChg chg="addSp delSp modSp new mod">
        <pc:chgData name="Kang Wallter" userId="d5c269cbe9dbe8bc" providerId="LiveId" clId="{7217B578-D867-4DE1-B9EA-8F1D7A2FD68B}" dt="2020-11-04T14:45:21.136" v="4772" actId="20577"/>
        <pc:sldMkLst>
          <pc:docMk/>
          <pc:sldMk cId="3423108282" sldId="287"/>
        </pc:sldMkLst>
        <pc:spChg chg="mod">
          <ac:chgData name="Kang Wallter" userId="d5c269cbe9dbe8bc" providerId="LiveId" clId="{7217B578-D867-4DE1-B9EA-8F1D7A2FD68B}" dt="2020-11-04T10:47:55.236" v="4484" actId="20577"/>
          <ac:spMkLst>
            <pc:docMk/>
            <pc:sldMk cId="3423108282" sldId="287"/>
            <ac:spMk id="2" creationId="{6F802299-255D-4876-BCDF-B7DF86D510CC}"/>
          </ac:spMkLst>
        </pc:spChg>
        <pc:spChg chg="add mod">
          <ac:chgData name="Kang Wallter" userId="d5c269cbe9dbe8bc" providerId="LiveId" clId="{7217B578-D867-4DE1-B9EA-8F1D7A2FD68B}" dt="2020-11-04T14:45:21.136" v="4772" actId="20577"/>
          <ac:spMkLst>
            <pc:docMk/>
            <pc:sldMk cId="3423108282" sldId="287"/>
            <ac:spMk id="3" creationId="{7C89685D-EF64-4122-B086-38762FCE91B2}"/>
          </ac:spMkLst>
        </pc:spChg>
        <pc:spChg chg="del">
          <ac:chgData name="Kang Wallter" userId="d5c269cbe9dbe8bc" providerId="LiveId" clId="{7217B578-D867-4DE1-B9EA-8F1D7A2FD68B}" dt="2020-11-04T10:48:11.874" v="4486" actId="478"/>
          <ac:spMkLst>
            <pc:docMk/>
            <pc:sldMk cId="3423108282" sldId="287"/>
            <ac:spMk id="3" creationId="{88B7F13C-10EA-4099-A402-C55D493EB0B5}"/>
          </ac:spMkLst>
        </pc:spChg>
        <pc:spChg chg="add mod">
          <ac:chgData name="Kang Wallter" userId="d5c269cbe9dbe8bc" providerId="LiveId" clId="{7217B578-D867-4DE1-B9EA-8F1D7A2FD68B}" dt="2020-11-04T10:48:53.646" v="4498" actId="14100"/>
          <ac:spMkLst>
            <pc:docMk/>
            <pc:sldMk cId="3423108282" sldId="287"/>
            <ac:spMk id="5" creationId="{D366269B-7CBE-47DA-BAD2-BC26A7EFBE00}"/>
          </ac:spMkLst>
        </pc:spChg>
        <pc:spChg chg="add mod">
          <ac:chgData name="Kang Wallter" userId="d5c269cbe9dbe8bc" providerId="LiveId" clId="{7217B578-D867-4DE1-B9EA-8F1D7A2FD68B}" dt="2020-11-04T10:48:56.052" v="4499" actId="14100"/>
          <ac:spMkLst>
            <pc:docMk/>
            <pc:sldMk cId="3423108282" sldId="287"/>
            <ac:spMk id="7" creationId="{7592D61C-4A5F-469B-852D-A4EDE925B6AD}"/>
          </ac:spMkLst>
        </pc:spChg>
      </pc:sldChg>
      <pc:sldChg chg="addSp modSp new mod">
        <pc:chgData name="Kang Wallter" userId="d5c269cbe9dbe8bc" providerId="LiveId" clId="{7217B578-D867-4DE1-B9EA-8F1D7A2FD68B}" dt="2020-11-04T14:57:17.116" v="5183" actId="14100"/>
        <pc:sldMkLst>
          <pc:docMk/>
          <pc:sldMk cId="101532222" sldId="288"/>
        </pc:sldMkLst>
        <pc:spChg chg="mod">
          <ac:chgData name="Kang Wallter" userId="d5c269cbe9dbe8bc" providerId="LiveId" clId="{7217B578-D867-4DE1-B9EA-8F1D7A2FD68B}" dt="2020-11-04T14:49:45.252" v="4834"/>
          <ac:spMkLst>
            <pc:docMk/>
            <pc:sldMk cId="101532222" sldId="288"/>
            <ac:spMk id="2" creationId="{CD87AF4F-B8EA-4393-861D-510C6A727A19}"/>
          </ac:spMkLst>
        </pc:spChg>
        <pc:spChg chg="mod">
          <ac:chgData name="Kang Wallter" userId="d5c269cbe9dbe8bc" providerId="LiveId" clId="{7217B578-D867-4DE1-B9EA-8F1D7A2FD68B}" dt="2020-11-04T14:57:03.819" v="5178" actId="20577"/>
          <ac:spMkLst>
            <pc:docMk/>
            <pc:sldMk cId="101532222" sldId="288"/>
            <ac:spMk id="3" creationId="{74D40FF2-2CEE-48EA-BB24-3953A51D30E4}"/>
          </ac:spMkLst>
        </pc:spChg>
        <pc:spChg chg="add mod">
          <ac:chgData name="Kang Wallter" userId="d5c269cbe9dbe8bc" providerId="LiveId" clId="{7217B578-D867-4DE1-B9EA-8F1D7A2FD68B}" dt="2020-11-04T14:57:17.116" v="5183" actId="14100"/>
          <ac:spMkLst>
            <pc:docMk/>
            <pc:sldMk cId="101532222" sldId="288"/>
            <ac:spMk id="5" creationId="{BA19E095-EBF9-44E9-9639-F8601788FB2F}"/>
          </ac:spMkLst>
        </pc:sp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657475468" sldId="288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623175282" sldId="289"/>
        </pc:sldMkLst>
      </pc:sldChg>
      <pc:sldChg chg="addSp delSp modSp new mod">
        <pc:chgData name="Kang Wallter" userId="d5c269cbe9dbe8bc" providerId="LiveId" clId="{7217B578-D867-4DE1-B9EA-8F1D7A2FD68B}" dt="2020-11-04T15:00:55.364" v="5466" actId="1076"/>
        <pc:sldMkLst>
          <pc:docMk/>
          <pc:sldMk cId="3740752067" sldId="289"/>
        </pc:sldMkLst>
        <pc:spChg chg="mod">
          <ac:chgData name="Kang Wallter" userId="d5c269cbe9dbe8bc" providerId="LiveId" clId="{7217B578-D867-4DE1-B9EA-8F1D7A2FD68B}" dt="2020-11-04T14:57:41.623" v="5238" actId="20577"/>
          <ac:spMkLst>
            <pc:docMk/>
            <pc:sldMk cId="3740752067" sldId="289"/>
            <ac:spMk id="2" creationId="{A05067E8-842B-4FCB-B4E5-15528DC5CD25}"/>
          </ac:spMkLst>
        </pc:spChg>
        <pc:spChg chg="mod">
          <ac:chgData name="Kang Wallter" userId="d5c269cbe9dbe8bc" providerId="LiveId" clId="{7217B578-D867-4DE1-B9EA-8F1D7A2FD68B}" dt="2020-11-04T15:00:50.739" v="5465" actId="20577"/>
          <ac:spMkLst>
            <pc:docMk/>
            <pc:sldMk cId="3740752067" sldId="289"/>
            <ac:spMk id="3" creationId="{05A38335-6C78-4638-BBA6-7EC8CCA09821}"/>
          </ac:spMkLst>
        </pc:spChg>
        <pc:spChg chg="add del mod">
          <ac:chgData name="Kang Wallter" userId="d5c269cbe9dbe8bc" providerId="LiveId" clId="{7217B578-D867-4DE1-B9EA-8F1D7A2FD68B}" dt="2020-11-04T14:59:51.563" v="5348" actId="478"/>
          <ac:spMkLst>
            <pc:docMk/>
            <pc:sldMk cId="3740752067" sldId="289"/>
            <ac:spMk id="5" creationId="{CDBCDA72-CA58-426A-A0D2-B615C980BFC0}"/>
          </ac:spMkLst>
        </pc:spChg>
        <pc:spChg chg="add mod">
          <ac:chgData name="Kang Wallter" userId="d5c269cbe9dbe8bc" providerId="LiveId" clId="{7217B578-D867-4DE1-B9EA-8F1D7A2FD68B}" dt="2020-11-04T15:00:55.364" v="5466" actId="1076"/>
          <ac:spMkLst>
            <pc:docMk/>
            <pc:sldMk cId="3740752067" sldId="289"/>
            <ac:spMk id="7" creationId="{38C505A1-7BAA-4D94-895E-DCC0F646FCE9}"/>
          </ac:spMkLst>
        </pc:sp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507365758" sldId="290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670420238" sldId="291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139012383" sldId="292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981560183" sldId="293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297476" sldId="294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184908742" sldId="295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892412303" sldId="296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088458855" sldId="297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73836345" sldId="298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423723655" sldId="299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922268522" sldId="300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567007669" sldId="301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884784940" sldId="302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050365847" sldId="303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4116300459" sldId="304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345756545" sldId="305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538502286" sldId="306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104864285" sldId="307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516329080" sldId="308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727477047" sldId="309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376199171" sldId="310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713285489" sldId="311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544794494" sldId="312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513190408" sldId="313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703782478" sldId="314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891323677" sldId="315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870320011" sldId="316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294720825" sldId="317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44904788" sldId="318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147659494" sldId="319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712132483" sldId="320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1662339" sldId="321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68066497" sldId="322"/>
        </pc:sldMkLst>
      </pc:sldChg>
    </pc:docChg>
  </pc:docChgLst>
  <pc:docChgLst>
    <pc:chgData name="Kang Wallter" userId="d5c269cbe9dbe8bc" providerId="LiveId" clId="{71FA3457-4599-4C18-9256-6E79F5971AF2}"/>
    <pc:docChg chg="undo custSel addSld modSld">
      <pc:chgData name="Kang Wallter" userId="d5c269cbe9dbe8bc" providerId="LiveId" clId="{71FA3457-4599-4C18-9256-6E79F5971AF2}" dt="2020-10-31T07:33:58.372" v="1186" actId="20577"/>
      <pc:docMkLst>
        <pc:docMk/>
      </pc:docMkLst>
      <pc:sldChg chg="addSp modSp mod">
        <pc:chgData name="Kang Wallter" userId="d5c269cbe9dbe8bc" providerId="LiveId" clId="{71FA3457-4599-4C18-9256-6E79F5971AF2}" dt="2020-10-31T07:16:08.260" v="177"/>
        <pc:sldMkLst>
          <pc:docMk/>
          <pc:sldMk cId="464038844" sldId="256"/>
        </pc:sldMkLst>
        <pc:spChg chg="add mod">
          <ac:chgData name="Kang Wallter" userId="d5c269cbe9dbe8bc" providerId="LiveId" clId="{71FA3457-4599-4C18-9256-6E79F5971AF2}" dt="2020-10-31T07:16:08.260" v="177"/>
          <ac:spMkLst>
            <pc:docMk/>
            <pc:sldMk cId="464038844" sldId="256"/>
            <ac:spMk id="4" creationId="{52940B63-0BC8-43CF-945B-C40DBF85526F}"/>
          </ac:spMkLst>
        </pc:spChg>
      </pc:sldChg>
      <pc:sldChg chg="modSp mod">
        <pc:chgData name="Kang Wallter" userId="d5c269cbe9dbe8bc" providerId="LiveId" clId="{71FA3457-4599-4C18-9256-6E79F5971AF2}" dt="2020-10-31T07:25:40.470" v="439" actId="20577"/>
        <pc:sldMkLst>
          <pc:docMk/>
          <pc:sldMk cId="4016885274" sldId="257"/>
        </pc:sldMkLst>
        <pc:spChg chg="mod">
          <ac:chgData name="Kang Wallter" userId="d5c269cbe9dbe8bc" providerId="LiveId" clId="{71FA3457-4599-4C18-9256-6E79F5971AF2}" dt="2020-10-31T07:17:10.728" v="251" actId="2711"/>
          <ac:spMkLst>
            <pc:docMk/>
            <pc:sldMk cId="4016885274" sldId="257"/>
            <ac:spMk id="2" creationId="{72B1BD61-8F94-4CB0-916B-EE97D5CB98B2}"/>
          </ac:spMkLst>
        </pc:spChg>
        <pc:spChg chg="mod">
          <ac:chgData name="Kang Wallter" userId="d5c269cbe9dbe8bc" providerId="LiveId" clId="{71FA3457-4599-4C18-9256-6E79F5971AF2}" dt="2020-10-31T07:25:40.470" v="439" actId="20577"/>
          <ac:spMkLst>
            <pc:docMk/>
            <pc:sldMk cId="4016885274" sldId="257"/>
            <ac:spMk id="3" creationId="{D88EAE53-6D38-4A24-B5B1-39D48DD03949}"/>
          </ac:spMkLst>
        </pc:spChg>
      </pc:sldChg>
      <pc:sldChg chg="modSp new mod">
        <pc:chgData name="Kang Wallter" userId="d5c269cbe9dbe8bc" providerId="LiveId" clId="{71FA3457-4599-4C18-9256-6E79F5971AF2}" dt="2020-10-31T07:29:01.469" v="846" actId="20577"/>
        <pc:sldMkLst>
          <pc:docMk/>
          <pc:sldMk cId="2038519886" sldId="258"/>
        </pc:sldMkLst>
        <pc:spChg chg="mod">
          <ac:chgData name="Kang Wallter" userId="d5c269cbe9dbe8bc" providerId="LiveId" clId="{71FA3457-4599-4C18-9256-6E79F5971AF2}" dt="2020-10-31T07:26:35.301" v="550" actId="20577"/>
          <ac:spMkLst>
            <pc:docMk/>
            <pc:sldMk cId="2038519886" sldId="258"/>
            <ac:spMk id="2" creationId="{37CDA62E-6649-44BC-BA5C-C7BC66E6B850}"/>
          </ac:spMkLst>
        </pc:spChg>
        <pc:spChg chg="mod">
          <ac:chgData name="Kang Wallter" userId="d5c269cbe9dbe8bc" providerId="LiveId" clId="{71FA3457-4599-4C18-9256-6E79F5971AF2}" dt="2020-10-31T07:29:01.469" v="846" actId="20577"/>
          <ac:spMkLst>
            <pc:docMk/>
            <pc:sldMk cId="2038519886" sldId="258"/>
            <ac:spMk id="3" creationId="{EEC045BA-F71B-4A07-AED1-BA86FAA00C13}"/>
          </ac:spMkLst>
        </pc:spChg>
      </pc:sldChg>
      <pc:sldChg chg="modSp new mod">
        <pc:chgData name="Kang Wallter" userId="d5c269cbe9dbe8bc" providerId="LiveId" clId="{71FA3457-4599-4C18-9256-6E79F5971AF2}" dt="2020-10-31T07:31:28.531" v="1072" actId="20577"/>
        <pc:sldMkLst>
          <pc:docMk/>
          <pc:sldMk cId="762524672" sldId="259"/>
        </pc:sldMkLst>
        <pc:spChg chg="mod">
          <ac:chgData name="Kang Wallter" userId="d5c269cbe9dbe8bc" providerId="LiveId" clId="{71FA3457-4599-4C18-9256-6E79F5971AF2}" dt="2020-10-31T07:29:36.160" v="865" actId="20577"/>
          <ac:spMkLst>
            <pc:docMk/>
            <pc:sldMk cId="762524672" sldId="259"/>
            <ac:spMk id="2" creationId="{81E88453-CEC3-4ABD-8DA8-F8E586891B4C}"/>
          </ac:spMkLst>
        </pc:spChg>
        <pc:spChg chg="mod">
          <ac:chgData name="Kang Wallter" userId="d5c269cbe9dbe8bc" providerId="LiveId" clId="{71FA3457-4599-4C18-9256-6E79F5971AF2}" dt="2020-10-31T07:31:28.531" v="1072" actId="20577"/>
          <ac:spMkLst>
            <pc:docMk/>
            <pc:sldMk cId="762524672" sldId="259"/>
            <ac:spMk id="3" creationId="{7568ED7D-A9EA-4B62-AACB-62062D98C42D}"/>
          </ac:spMkLst>
        </pc:spChg>
      </pc:sldChg>
      <pc:sldChg chg="addSp delSp modSp new mod">
        <pc:chgData name="Kang Wallter" userId="d5c269cbe9dbe8bc" providerId="LiveId" clId="{71FA3457-4599-4C18-9256-6E79F5971AF2}" dt="2020-10-31T07:32:19.434" v="1099" actId="1076"/>
        <pc:sldMkLst>
          <pc:docMk/>
          <pc:sldMk cId="1975333482" sldId="260"/>
        </pc:sldMkLst>
        <pc:spChg chg="mod">
          <ac:chgData name="Kang Wallter" userId="d5c269cbe9dbe8bc" providerId="LiveId" clId="{71FA3457-4599-4C18-9256-6E79F5971AF2}" dt="2020-10-31T07:31:45.723" v="1092" actId="20577"/>
          <ac:spMkLst>
            <pc:docMk/>
            <pc:sldMk cId="1975333482" sldId="260"/>
            <ac:spMk id="2" creationId="{42FA0694-05B8-4F2F-A55D-0EFE4CA96E35}"/>
          </ac:spMkLst>
        </pc:spChg>
        <pc:spChg chg="del">
          <ac:chgData name="Kang Wallter" userId="d5c269cbe9dbe8bc" providerId="LiveId" clId="{71FA3457-4599-4C18-9256-6E79F5971AF2}" dt="2020-10-31T07:31:58.939" v="1093" actId="478"/>
          <ac:spMkLst>
            <pc:docMk/>
            <pc:sldMk cId="1975333482" sldId="260"/>
            <ac:spMk id="3" creationId="{ADDE2FF3-9B47-45DF-90EF-F25A6D1DB74C}"/>
          </ac:spMkLst>
        </pc:spChg>
        <pc:spChg chg="add mod">
          <ac:chgData name="Kang Wallter" userId="d5c269cbe9dbe8bc" providerId="LiveId" clId="{71FA3457-4599-4C18-9256-6E79F5971AF2}" dt="2020-10-31T07:32:19.434" v="1099" actId="1076"/>
          <ac:spMkLst>
            <pc:docMk/>
            <pc:sldMk cId="1975333482" sldId="260"/>
            <ac:spMk id="6" creationId="{152E6F00-3EA8-4393-A6E9-133E16E613A7}"/>
          </ac:spMkLst>
        </pc:spChg>
        <pc:picChg chg="add mod">
          <ac:chgData name="Kang Wallter" userId="d5c269cbe9dbe8bc" providerId="LiveId" clId="{71FA3457-4599-4C18-9256-6E79F5971AF2}" dt="2020-10-31T07:32:06.340" v="1096" actId="1076"/>
          <ac:picMkLst>
            <pc:docMk/>
            <pc:sldMk cId="1975333482" sldId="260"/>
            <ac:picMk id="5" creationId="{379CD484-925F-4244-9982-363BFF658FF1}"/>
          </ac:picMkLst>
        </pc:picChg>
      </pc:sldChg>
      <pc:sldChg chg="modSp new mod">
        <pc:chgData name="Kang Wallter" userId="d5c269cbe9dbe8bc" providerId="LiveId" clId="{71FA3457-4599-4C18-9256-6E79F5971AF2}" dt="2020-10-31T07:33:58.372" v="1186" actId="20577"/>
        <pc:sldMkLst>
          <pc:docMk/>
          <pc:sldMk cId="4135016525" sldId="261"/>
        </pc:sldMkLst>
        <pc:spChg chg="mod">
          <ac:chgData name="Kang Wallter" userId="d5c269cbe9dbe8bc" providerId="LiveId" clId="{71FA3457-4599-4C18-9256-6E79F5971AF2}" dt="2020-10-31T07:32:42.489" v="1106" actId="20577"/>
          <ac:spMkLst>
            <pc:docMk/>
            <pc:sldMk cId="4135016525" sldId="261"/>
            <ac:spMk id="2" creationId="{4E98FF31-BB92-4453-9ECD-58E6FA87E747}"/>
          </ac:spMkLst>
        </pc:spChg>
        <pc:spChg chg="mod">
          <ac:chgData name="Kang Wallter" userId="d5c269cbe9dbe8bc" providerId="LiveId" clId="{71FA3457-4599-4C18-9256-6E79F5971AF2}" dt="2020-10-31T07:33:58.372" v="1186" actId="20577"/>
          <ac:spMkLst>
            <pc:docMk/>
            <pc:sldMk cId="4135016525" sldId="261"/>
            <ac:spMk id="3" creationId="{AC8E482D-F090-4A53-9CBD-46594B8E0D6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3037F-885C-4C09-BE71-3E2725A8356B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7BF74-8F7E-416A-BB4B-B5FA5572D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219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54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2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7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204" y="136524"/>
            <a:ext cx="7955797" cy="902567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39092"/>
            <a:ext cx="7886700" cy="5137872"/>
          </a:xfrm>
        </p:spPr>
        <p:txBody>
          <a:bodyPr/>
          <a:lstStyle>
            <a:lvl1pPr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구멍가게 코딩단</a:t>
            </a:r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36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1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14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6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45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23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87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04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839" y="13652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839" y="163443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B64D5-00A1-438F-A0BD-D1AFB84B2B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97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afe.naver.com/gugucoding)&#51012;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99610-F169-4289-9B3A-BFA73EC2D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코드로 배우는 </a:t>
            </a:r>
            <a:b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스프링 부트 웹 프로젝트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B5A044-8929-43D1-916F-AA322DD23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4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940B63-0BC8-43CF-945B-C40DBF85526F}"/>
              </a:ext>
            </a:extLst>
          </p:cNvPr>
          <p:cNvSpPr txBox="1"/>
          <p:nvPr/>
        </p:nvSpPr>
        <p:spPr>
          <a:xfrm>
            <a:off x="4909658" y="5581748"/>
            <a:ext cx="4351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구멍가게 코딩단</a:t>
            </a:r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(cafe.naver.com/gugucoding) </a:t>
            </a: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</a:t>
            </a:r>
            <a:endParaRPr lang="en-US" altLang="ko-KR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제작자</a:t>
            </a:r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우주마트 김주임 </a:t>
            </a:r>
          </a:p>
        </p:txBody>
      </p:sp>
    </p:spTree>
    <p:extLst>
      <p:ext uri="{BB962C8B-B14F-4D97-AF65-F5344CB8AC3E}">
        <p14:creationId xmlns:p14="http://schemas.microsoft.com/office/powerpoint/2010/main" val="464038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CF451E-6186-48FF-861F-09AE3BFBC74F}"/>
              </a:ext>
            </a:extLst>
          </p:cNvPr>
          <p:cNvSpPr txBox="1"/>
          <p:nvPr/>
        </p:nvSpPr>
        <p:spPr>
          <a:xfrm>
            <a:off x="192947" y="1043575"/>
            <a:ext cx="8347046" cy="438915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@Service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@Log4j2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@RequiredArgsConstructor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MovieServiceImpl implements MovieService{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private final MovieRepository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movieRepository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//final</a:t>
            </a: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final MovieImageRepository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imageRepository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//final</a:t>
            </a: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@Transactional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@Override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Long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register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(MovieDTO movieDTO)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Map&lt;String, Object&gt; entityMap = dtoToEntity(movieDTO);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Movie movie = (Movie) entityMap.get(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"movie"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List&lt;MovieImage&gt; movieImageList = (List&lt;MovieImage&gt;) entityMap.get(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"imgList"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movieRepository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.save(movie);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movieImageList.forEach(movieImage -&gt;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imageRepository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.save(movieImage);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return movie.getMno();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80808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FA37D-AF42-46E8-8CCC-5DAA35798E91}"/>
              </a:ext>
            </a:extLst>
          </p:cNvPr>
          <p:cNvSpPr txBox="1"/>
          <p:nvPr/>
        </p:nvSpPr>
        <p:spPr>
          <a:xfrm>
            <a:off x="192947" y="645952"/>
            <a:ext cx="6202339" cy="2616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MovieServiceImpl</a:t>
            </a:r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에서는 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Repository</a:t>
            </a:r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들을 이용해서 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Movie</a:t>
            </a:r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와 </a:t>
            </a:r>
            <a:r>
              <a:rPr lang="ko-KR" altLang="en-US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여러 개의 </a:t>
            </a:r>
            <a:r>
              <a:rPr lang="en-US" altLang="ko-KR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MovieImage</a:t>
            </a:r>
            <a:r>
              <a:rPr lang="ko-KR" altLang="en-US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객체를 저장 </a:t>
            </a:r>
            <a:endParaRPr lang="ko-KR" altLang="en-US" sz="1100">
              <a:effectLst/>
              <a:latin typeface="맑은 고딕" panose="020B0503020000020004" pitchFamily="50" charset="-127"/>
              <a:ea typeface="나눔명조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188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8CC6E-8F88-46E0-894D-EA2484BF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MovieController</a:t>
            </a:r>
            <a:r>
              <a:rPr lang="ko-KR" altLang="en-US"/>
              <a:t>와 화면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80E12-DB35-4822-93DB-7E147F4C4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POST</a:t>
            </a:r>
            <a:r>
              <a:rPr lang="ko-KR" altLang="en-US"/>
              <a:t>방식으로 전달된 파라미터들을 </a:t>
            </a:r>
            <a:r>
              <a:rPr lang="en-US" altLang="ko-KR"/>
              <a:t>MovieDTO</a:t>
            </a:r>
            <a:r>
              <a:rPr lang="ko-KR" altLang="en-US"/>
              <a:t>로 수집해서 </a:t>
            </a:r>
            <a:r>
              <a:rPr lang="en-US" altLang="ko-KR"/>
              <a:t>MovieService</a:t>
            </a:r>
            <a:r>
              <a:rPr lang="ko-KR" altLang="en-US"/>
              <a:t>를 호출 </a:t>
            </a:r>
            <a:endParaRPr lang="en-US" altLang="ko-KR"/>
          </a:p>
          <a:p>
            <a:r>
              <a:rPr lang="ko-KR" altLang="en-US"/>
              <a:t>전달되는 데이터는 영화와 이미지</a:t>
            </a:r>
            <a:r>
              <a:rPr lang="en-US" altLang="ko-KR"/>
              <a:t>(</a:t>
            </a:r>
            <a:r>
              <a:rPr lang="ko-KR" altLang="en-US"/>
              <a:t>경로</a:t>
            </a:r>
            <a:r>
              <a:rPr lang="en-US" altLang="ko-KR"/>
              <a:t>/UUID/</a:t>
            </a:r>
            <a:r>
              <a:rPr lang="ko-KR" altLang="en-US"/>
              <a:t>파일 이름</a:t>
            </a:r>
            <a:r>
              <a:rPr lang="en-US" altLang="ko-KR"/>
              <a:t>)</a:t>
            </a:r>
            <a:r>
              <a:rPr lang="ko-KR" altLang="en-US"/>
              <a:t>들의 정보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877702-26C8-416A-B114-41E379D11FC0}"/>
              </a:ext>
            </a:extLst>
          </p:cNvPr>
          <p:cNvSpPr txBox="1"/>
          <p:nvPr/>
        </p:nvSpPr>
        <p:spPr>
          <a:xfrm>
            <a:off x="590204" y="2305728"/>
            <a:ext cx="7823954" cy="1938992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</a:t>
            </a:r>
            <a:r>
              <a:rPr lang="en-US" altLang="ko-KR" sz="1200">
                <a:solidFill>
                  <a:srgbClr val="9E880D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@PostMapping</a:t>
            </a:r>
            <a:r>
              <a:rPr lang="en-US" altLang="ko-KR" sz="12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</a:t>
            </a:r>
            <a:r>
              <a:rPr lang="en-US" altLang="ko-KR" sz="12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"/register"</a:t>
            </a:r>
            <a:r>
              <a:rPr lang="en-US" altLang="ko-KR" sz="12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</a:t>
            </a:r>
            <a:br>
              <a:rPr lang="en-US" altLang="ko-KR" sz="12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2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public String </a:t>
            </a:r>
            <a:r>
              <a:rPr lang="en-US" altLang="ko-KR" sz="1200">
                <a:solidFill>
                  <a:srgbClr val="00627A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register</a:t>
            </a:r>
            <a:r>
              <a:rPr lang="en-US" altLang="ko-KR" sz="12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(MovieDTO movieDTO, RedirectAttributes redirectAttributes){</a:t>
            </a:r>
            <a:br>
              <a:rPr lang="en-US" altLang="ko-KR" sz="12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2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r>
              <a:rPr lang="en-US" altLang="ko-KR" sz="1200" i="1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log</a:t>
            </a:r>
            <a:r>
              <a:rPr lang="en-US" altLang="ko-KR" sz="12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.info(</a:t>
            </a:r>
            <a:r>
              <a:rPr lang="en-US" altLang="ko-KR" sz="12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"movieDTO: " </a:t>
            </a:r>
            <a:r>
              <a:rPr lang="en-US" altLang="ko-KR" sz="12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+ movieDTO);</a:t>
            </a:r>
            <a:br>
              <a:rPr lang="en-US" altLang="ko-KR" sz="12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2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2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Long mno = </a:t>
            </a:r>
            <a:r>
              <a:rPr lang="en-US" altLang="ko-KR" sz="12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movieService</a:t>
            </a:r>
            <a:r>
              <a:rPr lang="en-US" altLang="ko-KR" sz="12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.register(movieDTO);</a:t>
            </a:r>
            <a:br>
              <a:rPr lang="en-US" altLang="ko-KR" sz="12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2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2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redirectAttributes.addFlashAttribute(</a:t>
            </a:r>
            <a:r>
              <a:rPr lang="en-US" altLang="ko-KR" sz="12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"msg"</a:t>
            </a:r>
            <a:r>
              <a:rPr lang="en-US" altLang="ko-KR" sz="12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, mno);</a:t>
            </a:r>
            <a:br>
              <a:rPr lang="en-US" altLang="ko-KR" sz="12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2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2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return </a:t>
            </a:r>
            <a:r>
              <a:rPr lang="en-US" altLang="ko-KR" sz="12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"redirect:/movie/list"</a:t>
            </a:r>
            <a:r>
              <a:rPr lang="en-US" altLang="ko-KR" sz="12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;</a:t>
            </a:r>
            <a:br>
              <a:rPr lang="en-US" altLang="ko-KR" sz="12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2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159986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DBE70-C0BD-49C8-B706-83F8CB9F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화면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4542E-101C-4C12-A5A3-18C97355A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첨부파일을 보여주는 </a:t>
            </a:r>
            <a:r>
              <a:rPr lang="en-US" altLang="ko-KR"/>
              <a:t>&lt;div&gt; </a:t>
            </a:r>
            <a:r>
              <a:rPr lang="ko-KR" altLang="en-US"/>
              <a:t>처리 </a:t>
            </a:r>
            <a:endParaRPr lang="en-US" altLang="ko-KR"/>
          </a:p>
          <a:p>
            <a:r>
              <a:rPr lang="en-US" altLang="ko-KR"/>
              <a:t>Ajax</a:t>
            </a:r>
            <a:r>
              <a:rPr lang="ko-KR" altLang="en-US"/>
              <a:t>를 이용해서 파일 업로드 처리 </a:t>
            </a:r>
            <a:endParaRPr lang="en-US" altLang="ko-KR"/>
          </a:p>
          <a:p>
            <a:r>
              <a:rPr lang="ko-KR" altLang="en-US"/>
              <a:t>결과데이터를 해당 </a:t>
            </a:r>
            <a:r>
              <a:rPr lang="en-US" altLang="ko-KR"/>
              <a:t>&lt;div&gt;</a:t>
            </a:r>
            <a:r>
              <a:rPr lang="ko-KR" altLang="en-US"/>
              <a:t>에 섬네일로 출력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3D3E2-4CC5-49FA-AEBC-13D251AF4A19}"/>
              </a:ext>
            </a:extLst>
          </p:cNvPr>
          <p:cNvSpPr txBox="1"/>
          <p:nvPr/>
        </p:nvSpPr>
        <p:spPr>
          <a:xfrm>
            <a:off x="457200" y="2324903"/>
            <a:ext cx="7185170" cy="335040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register.html </a:t>
            </a:r>
            <a:r>
              <a:rPr lang="ko-KR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일부 </a:t>
            </a:r>
            <a:endParaRPr lang="ko-KR" altLang="ko-KR" sz="18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showResult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(uploadResultArr){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uploadUL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uploadResult ul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(uploadResultArr).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(function(i, obj)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"&lt;li data-name='"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obj.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fileName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"' data-path='"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+obj.folderPath+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"' data-uuid='"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+obj.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"'&gt;"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 &lt;div&gt;"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"&lt;button type='button' data-file=</a:t>
            </a:r>
            <a:r>
              <a:rPr lang="en-US" altLang="ko-KR" sz="800" b="1">
                <a:solidFill>
                  <a:srgbClr val="0037A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\'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obj.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imageURL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800" b="1">
                <a:solidFill>
                  <a:srgbClr val="0037A6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\'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"</a:t>
            </a:r>
            <a:b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"class='btn-warning btn-sm'&gt;X&lt;/button&gt;&lt;br&gt;"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"&lt;img src='/display?fileName="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obj.thumbnailURL +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"'&gt;"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"&lt;/div&gt;"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"&lt;/li&gt;"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uploadUL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append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80808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73FEBD-34A6-496D-9EB7-7E08957E54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63159" y="5257798"/>
            <a:ext cx="5727700" cy="133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79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56B7E-B95B-4294-9BE6-5832C94C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이미지 파일의 삭제와 </a:t>
            </a:r>
            <a:r>
              <a:rPr lang="en-US" altLang="ko-KR"/>
              <a:t>submit</a:t>
            </a:r>
            <a:r>
              <a:rPr lang="ko-KR" altLang="en-US"/>
              <a:t>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23356-F9E7-4DDD-A475-E503078C5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이미지 파일의 삭제는 </a:t>
            </a:r>
            <a:r>
              <a:rPr lang="en-US" altLang="ko-KR"/>
              <a:t>Ajax</a:t>
            </a:r>
            <a:r>
              <a:rPr lang="ko-KR" altLang="en-US"/>
              <a:t>를 이용해서 처리</a:t>
            </a:r>
            <a:endParaRPr lang="en-US" altLang="ko-KR"/>
          </a:p>
          <a:p>
            <a:r>
              <a:rPr lang="en-US" altLang="ko-KR"/>
              <a:t>submi</a:t>
            </a:r>
            <a:r>
              <a:rPr lang="ko-KR" altLang="en-US"/>
              <a:t>처리는 각 이미지를 </a:t>
            </a:r>
            <a:r>
              <a:rPr lang="en-US" altLang="ko-KR"/>
              <a:t>&lt;input type=‘hidden’&gt;</a:t>
            </a:r>
            <a:r>
              <a:rPr lang="ko-KR" altLang="en-US"/>
              <a:t>으로 구성해서 한번에 여러 개의 </a:t>
            </a:r>
            <a:r>
              <a:rPr lang="en-US" altLang="ko-KR"/>
              <a:t>ImageDTO</a:t>
            </a:r>
            <a:r>
              <a:rPr lang="ko-KR" altLang="en-US"/>
              <a:t>를 구성할 수 있도록 전송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AF169B-64F0-481C-B953-D8932F4926F4}"/>
              </a:ext>
            </a:extLst>
          </p:cNvPr>
          <p:cNvSpPr txBox="1"/>
          <p:nvPr/>
        </p:nvSpPr>
        <p:spPr>
          <a:xfrm>
            <a:off x="225978" y="2212805"/>
            <a:ext cx="4572000" cy="31580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uploadResult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"li button"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function(e){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83009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"delete file"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targetFile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(this).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"file"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targetLi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(this).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closest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"li"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'/removeFile'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{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targetFile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dataType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'text'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function(result){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(result);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targetLi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}); </a:t>
            </a: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//$.ajax</a:t>
            </a: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800" b="1">
              <a:solidFill>
                <a:srgbClr val="080808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24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F0261F-9B7B-411A-AD33-B954CAB3FC7E}"/>
              </a:ext>
            </a:extLst>
          </p:cNvPr>
          <p:cNvSpPr txBox="1"/>
          <p:nvPr/>
        </p:nvSpPr>
        <p:spPr>
          <a:xfrm>
            <a:off x="0" y="0"/>
            <a:ext cx="9144000" cy="396595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register.html </a:t>
            </a:r>
            <a:r>
              <a:rPr lang="ko-KR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일부 </a:t>
            </a:r>
            <a:endParaRPr lang="ko-KR" altLang="ko-KR" sz="18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//prevent submit</a:t>
            </a: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btn-primary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function(e)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e.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preventDefault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uploadResult li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(function(i,obj){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var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target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(obj);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"&lt;input type='hidden' name='imageDTOList["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+i+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"].imgName' value='"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'name'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+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"'&gt;"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"&lt;input type='hidden' name='imageDTOList["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+i+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"].path' value='"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'path'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)+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"'&gt;"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"&lt;input type='hidden' name='imageDTOList["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+i+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"].uuid' value='"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'uuid'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)+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"'&gt;"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태그들이 추가된 것을 확인한 후에</a:t>
            </a: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comment</a:t>
            </a:r>
            <a:r>
              <a:rPr lang="ko-KR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를 제거</a:t>
            </a: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box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//$("form").submit(); </a:t>
            </a: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800" b="1">
              <a:solidFill>
                <a:srgbClr val="080808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8A0D12-D0C2-47B1-8D09-F7A24FBD5E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4085980"/>
            <a:ext cx="6109894" cy="267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22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A62BA-B79E-4CEB-8786-2DBC4315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영화 등록 전체 흐름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186D37-87AA-4DF1-8463-528DF13995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685" y="898137"/>
            <a:ext cx="5727700" cy="30651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7B5E93-AEA0-4EF1-964B-13A26F7EFC06}"/>
              </a:ext>
            </a:extLst>
          </p:cNvPr>
          <p:cNvSpPr txBox="1"/>
          <p:nvPr/>
        </p:nvSpPr>
        <p:spPr>
          <a:xfrm>
            <a:off x="80684" y="4189300"/>
            <a:ext cx="9063315" cy="175432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marL="342900" lvl="0" indent="-342900" latinLnBrk="1">
              <a:spcBef>
                <a:spcPts val="600"/>
              </a:spcBef>
              <a:buFont typeface="Wingdings" panose="05000000000000000000" pitchFamily="2" charset="2"/>
              <a:buChar char=""/>
              <a:tabLst>
                <a:tab pos="228600" algn="l"/>
                <a:tab pos="508000" algn="l"/>
              </a:tabLst>
            </a:pPr>
            <a:r>
              <a:rPr lang="ko-KR" altLang="ko-KR" sz="1800" kern="100" spc="-2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1: 파일 업로드가 되면 &lt;li&gt;태그가 구성됩니다. </a:t>
            </a:r>
          </a:p>
          <a:p>
            <a:pPr marL="342900" lvl="0" indent="-342900" latinLnBrk="1">
              <a:buFont typeface="Wingdings" panose="05000000000000000000" pitchFamily="2" charset="2"/>
              <a:buChar char=""/>
              <a:tabLst>
                <a:tab pos="228600" algn="l"/>
                <a:tab pos="508000" algn="l"/>
              </a:tabLst>
            </a:pPr>
            <a:r>
              <a:rPr lang="ko-KR" altLang="ko-KR" sz="1800" kern="100" spc="-2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2: Submit버튼을 클릭하면 &lt;form&gt;태그내에 태그들이 생성된다. </a:t>
            </a:r>
          </a:p>
          <a:p>
            <a:pPr marL="342900" lvl="0" indent="-342900" latinLnBrk="1">
              <a:buFont typeface="Wingdings" panose="05000000000000000000" pitchFamily="2" charset="2"/>
              <a:buChar char=""/>
              <a:tabLst>
                <a:tab pos="228600" algn="l"/>
                <a:tab pos="508000" algn="l"/>
              </a:tabLst>
            </a:pPr>
            <a:r>
              <a:rPr lang="ko-KR" altLang="ko-KR" sz="1800" kern="100" spc="-2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3: MovieController에서 POST방식으로 전달된 데이터들은 MovieImageDTO로 수집된다. </a:t>
            </a:r>
          </a:p>
          <a:p>
            <a:pPr marL="342900" lvl="0" indent="-342900" latinLnBrk="1">
              <a:buFont typeface="Wingdings" panose="05000000000000000000" pitchFamily="2" charset="2"/>
              <a:buChar char=""/>
              <a:tabLst>
                <a:tab pos="228600" algn="l"/>
                <a:tab pos="508000" algn="l"/>
              </a:tabLst>
            </a:pPr>
            <a:r>
              <a:rPr lang="ko-KR" altLang="ko-KR" sz="1800" kern="100" spc="-2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4: MovieService에서 MovieImageDTO들은 Movie 엔티티 객체내에 MovieImage로 처리된다. </a:t>
            </a:r>
          </a:p>
          <a:p>
            <a:pPr marL="342900" lvl="0" indent="-342900" latinLnBrk="1">
              <a:spcAft>
                <a:spcPts val="600"/>
              </a:spcAft>
              <a:buFont typeface="Wingdings" panose="05000000000000000000" pitchFamily="2" charset="2"/>
              <a:buChar char=""/>
              <a:tabLst>
                <a:tab pos="228600" algn="l"/>
                <a:tab pos="508000" algn="l"/>
              </a:tabLst>
            </a:pPr>
            <a:r>
              <a:rPr lang="ko-KR" altLang="ko-KR" sz="1800" kern="100" spc="-2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5: JPA에 의해서 save( )처리후에 데이터베이스에 기록된다. </a:t>
            </a:r>
          </a:p>
        </p:txBody>
      </p:sp>
    </p:spTree>
    <p:extLst>
      <p:ext uri="{BB962C8B-B14F-4D97-AF65-F5344CB8AC3E}">
        <p14:creationId xmlns:p14="http://schemas.microsoft.com/office/powerpoint/2010/main" val="2688246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91C0B-08F6-446F-B166-14AEEE43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9.2 </a:t>
            </a:r>
            <a:r>
              <a:rPr lang="ko-KR" altLang="en-US"/>
              <a:t>목록처리와 평균 평점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4FE77-B7FB-4481-A557-964B4F8C6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PageRequestDTO</a:t>
            </a:r>
            <a:r>
              <a:rPr lang="ko-KR" altLang="en-US"/>
              <a:t>와 </a:t>
            </a:r>
            <a:r>
              <a:rPr lang="en-US" altLang="ko-KR"/>
              <a:t>PageResutlDTO </a:t>
            </a:r>
            <a:r>
              <a:rPr lang="ko-KR" altLang="en-US"/>
              <a:t>필요</a:t>
            </a:r>
            <a:endParaRPr lang="en-US" altLang="ko-KR"/>
          </a:p>
          <a:p>
            <a:r>
              <a:rPr lang="en-US" altLang="ko-KR"/>
              <a:t>MovieDTO</a:t>
            </a:r>
            <a:r>
              <a:rPr lang="ko-KR" altLang="en-US"/>
              <a:t>는 영화와 이미지들</a:t>
            </a:r>
            <a:r>
              <a:rPr lang="en-US" altLang="ko-KR"/>
              <a:t>, </a:t>
            </a:r>
            <a:r>
              <a:rPr lang="ko-KR" altLang="en-US"/>
              <a:t>평균 평점</a:t>
            </a:r>
            <a:r>
              <a:rPr lang="en-US" altLang="ko-KR"/>
              <a:t>, </a:t>
            </a:r>
            <a:r>
              <a:rPr lang="ko-KR" altLang="en-US"/>
              <a:t>리뷰 개수를 처리할 수 있도록 수정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04E1C-66B0-4FFF-9970-5198FBB8130F}"/>
              </a:ext>
            </a:extLst>
          </p:cNvPr>
          <p:cNvSpPr txBox="1"/>
          <p:nvPr/>
        </p:nvSpPr>
        <p:spPr>
          <a:xfrm>
            <a:off x="628650" y="2181863"/>
            <a:ext cx="4572000" cy="377359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@Data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@Builder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@NoArgsConstructor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@AllArgsConstructor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MovieDTO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mno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@Builder.Default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MovieImageDTO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imageDTOList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new ArrayList&lt;&gt;();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영화의 평균 평점</a:t>
            </a: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double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avg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리뷰 수</a:t>
            </a: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jpa</a:t>
            </a:r>
            <a:r>
              <a:rPr lang="ko-KR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의</a:t>
            </a: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count( )</a:t>
            </a: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reviewCnt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LocalDateTime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regDate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LocalDateTime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modDate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80808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0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0A9C4-56DF-4719-879A-61AAD114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MovieService</a:t>
            </a:r>
            <a:r>
              <a:rPr lang="ko-KR" altLang="en-US"/>
              <a:t>의 엔티티 변환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6C9928-2D7A-4FEA-87E0-2FE04F221A3B}"/>
              </a:ext>
            </a:extLst>
          </p:cNvPr>
          <p:cNvSpPr txBox="1"/>
          <p:nvPr/>
        </p:nvSpPr>
        <p:spPr>
          <a:xfrm>
            <a:off x="117446" y="1039091"/>
            <a:ext cx="8590326" cy="3785652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br>
              <a:rPr lang="en-US" altLang="ko-KR" sz="10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</a:br>
            <a:r>
              <a:rPr lang="en-US" altLang="ko-KR" sz="10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default MovieDTO </a:t>
            </a:r>
            <a:r>
              <a:rPr lang="en-US" altLang="ko-KR" sz="1000">
                <a:solidFill>
                  <a:srgbClr val="00627A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entitiesToDTO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(Movie movie, List&lt;MovieImage&gt; movieImages, Double avg, Long reviewCnt){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MovieDTO movieDTO = MovieDTO.</a:t>
            </a:r>
            <a:r>
              <a:rPr lang="en-US" altLang="ko-KR" sz="1000" i="1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builder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()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.mno(movie.getMno())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.title(movie.getTitle())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.regDate(movie.getRegDate())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.modDate(movie.getModDate())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.build();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List&lt;MovieImageDTO&gt; movieImageDTOList = movieImages.stream().map(movieImage -&gt; {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return MovieImageDTO.</a:t>
            </a:r>
            <a:r>
              <a:rPr lang="en-US" altLang="ko-KR" sz="1000" i="1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builder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().imgName(movieImage.getImgName())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    .path(movieImage.getPath())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    .uuid(movieImage.getUuid())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    .build();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}).collect(Collectors.</a:t>
            </a:r>
            <a:r>
              <a:rPr lang="en-US" altLang="ko-KR" sz="1000" i="1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toList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());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movieDTO.setImageDTOList(movieImageDTOList);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movieDTO.setAvg(avg);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movieDTO.setReviewCnt(reviewCnt.intValue());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return movieDTO;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}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endParaRPr lang="ko-KR" altLang="en-US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82AD89-69DA-45FF-9936-2A0B2A25E3A0}"/>
              </a:ext>
            </a:extLst>
          </p:cNvPr>
          <p:cNvSpPr txBox="1"/>
          <p:nvPr/>
        </p:nvSpPr>
        <p:spPr>
          <a:xfrm>
            <a:off x="167780" y="4941116"/>
            <a:ext cx="8119530" cy="2616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MovieRepository</a:t>
            </a:r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의 결과로 나오는 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Object[ ]</a:t>
            </a:r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에 있는 데이터들을 각</a:t>
            </a:r>
            <a:r>
              <a:rPr lang="en-US" altLang="ko-KR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</a:t>
            </a:r>
            <a:r>
              <a:rPr lang="ko-KR" altLang="en-US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파라미터로 전송하고 이를 이용해서 </a:t>
            </a:r>
            <a:r>
              <a:rPr lang="en-US" altLang="ko-KR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MovieDTO</a:t>
            </a:r>
            <a:r>
              <a:rPr lang="ko-KR" altLang="en-US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하나로 구성</a:t>
            </a:r>
            <a:endParaRPr lang="ko-KR" altLang="en-US" sz="1100">
              <a:effectLst/>
              <a:latin typeface="맑은 고딕" panose="020B0503020000020004" pitchFamily="50" charset="-127"/>
              <a:ea typeface="나눔명조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21B3C9-A261-405B-8B16-6B18788CF3C1}"/>
              </a:ext>
            </a:extLst>
          </p:cNvPr>
          <p:cNvSpPr txBox="1"/>
          <p:nvPr/>
        </p:nvSpPr>
        <p:spPr>
          <a:xfrm>
            <a:off x="3305262" y="1452847"/>
            <a:ext cx="4572000" cy="769441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marL="342900" lvl="0" indent="-342900" latinLnBrk="1">
              <a:spcBef>
                <a:spcPts val="600"/>
              </a:spcBef>
              <a:buFont typeface="Wingdings" panose="05000000000000000000" pitchFamily="2" charset="2"/>
              <a:buChar char=""/>
              <a:tabLst>
                <a:tab pos="228600" algn="l"/>
                <a:tab pos="508000" algn="l"/>
              </a:tabLst>
            </a:pPr>
            <a:r>
              <a:rPr lang="ko-KR" altLang="ko-KR" sz="1100" kern="100" spc="-2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Movie 엔티티</a:t>
            </a:r>
          </a:p>
          <a:p>
            <a:pPr marL="342900" lvl="0" indent="-342900" latinLnBrk="1">
              <a:buFont typeface="Wingdings" panose="05000000000000000000" pitchFamily="2" charset="2"/>
              <a:buChar char=""/>
              <a:tabLst>
                <a:tab pos="228600" algn="l"/>
                <a:tab pos="508000" algn="l"/>
              </a:tabLst>
            </a:pPr>
            <a:r>
              <a:rPr lang="ko-KR" altLang="ko-KR" sz="1100" kern="100" spc="-2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List&lt;MovieImage&gt; 엔티티</a:t>
            </a:r>
          </a:p>
          <a:p>
            <a:pPr marL="342900" lvl="0" indent="-342900" latinLnBrk="1">
              <a:buFont typeface="Wingdings" panose="05000000000000000000" pitchFamily="2" charset="2"/>
              <a:buChar char=""/>
              <a:tabLst>
                <a:tab pos="228600" algn="l"/>
                <a:tab pos="508000" algn="l"/>
              </a:tabLst>
            </a:pPr>
            <a:r>
              <a:rPr lang="ko-KR" altLang="ko-KR" sz="1100" kern="100" spc="-2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Double 타입의 평점 평균 </a:t>
            </a:r>
          </a:p>
          <a:p>
            <a:pPr marL="342900" lvl="0" indent="-342900" latinLnBrk="1">
              <a:spcAft>
                <a:spcPts val="600"/>
              </a:spcAft>
              <a:buFont typeface="Wingdings" panose="05000000000000000000" pitchFamily="2" charset="2"/>
              <a:buChar char=""/>
              <a:tabLst>
                <a:tab pos="228600" algn="l"/>
                <a:tab pos="508000" algn="l"/>
              </a:tabLst>
            </a:pPr>
            <a:r>
              <a:rPr lang="ko-KR" altLang="ko-KR" sz="1100" kern="100" spc="-2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Long 타입의 리뷰 개수 </a:t>
            </a:r>
          </a:p>
        </p:txBody>
      </p:sp>
    </p:spTree>
    <p:extLst>
      <p:ext uri="{BB962C8B-B14F-4D97-AF65-F5344CB8AC3E}">
        <p14:creationId xmlns:p14="http://schemas.microsoft.com/office/powerpoint/2010/main" val="605405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DFF77C-EAD9-4C51-AE3D-EF035BCB188E}"/>
              </a:ext>
            </a:extLst>
          </p:cNvPr>
          <p:cNvSpPr txBox="1"/>
          <p:nvPr/>
        </p:nvSpPr>
        <p:spPr>
          <a:xfrm>
            <a:off x="171973" y="157927"/>
            <a:ext cx="8661633" cy="288874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MovieServiceImpl</a:t>
            </a:r>
            <a:r>
              <a:rPr lang="ko-KR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클래스 일부 </a:t>
            </a:r>
            <a:endParaRPr lang="ko-KR" altLang="ko-KR" sz="18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PageResultDTO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MovieDTO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[]&gt;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getList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PageRequestDTO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requestDTO)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Pageable pageable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requestDTO.getPageable(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"mno"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).descending());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[]&gt;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movieRepository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.getListPage(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pageable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[],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MovieDTO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fn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(arr -&gt; entitiesToDTO(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)arr[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 ,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MovieImage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&gt;)(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Arrays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asList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MovieImage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)arr[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])),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arr[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],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)arr[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return new PageResultDTO&lt;&gt;(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80808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557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3B563-C575-48D0-AA22-39A739BC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목록 화면과 </a:t>
            </a:r>
            <a:r>
              <a:rPr lang="en-US" altLang="ko-KR"/>
              <a:t>MovieController </a:t>
            </a:r>
            <a:r>
              <a:rPr lang="ko-KR" altLang="en-US"/>
              <a:t>처리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15FC1-B643-4C21-B39A-6ADB78FC76A1}"/>
              </a:ext>
            </a:extLst>
          </p:cNvPr>
          <p:cNvSpPr txBox="1"/>
          <p:nvPr/>
        </p:nvSpPr>
        <p:spPr>
          <a:xfrm>
            <a:off x="171974" y="916094"/>
            <a:ext cx="4572000" cy="165763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MovieController</a:t>
            </a:r>
            <a:r>
              <a:rPr lang="ko-KR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클래스</a:t>
            </a:r>
            <a:endParaRPr lang="ko-KR" altLang="ko-KR" sz="18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"/list"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PageRequestDTO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pageRequestDTO,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model){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"pageRequestDTO: "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pageRequestDTO);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model.addAttribute(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movieService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.getList(pageRequestDTO));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80808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937994-8E9D-43C6-BA51-DA158E834F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47270" y="1054030"/>
            <a:ext cx="2258060" cy="1381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27D3F7-DB09-449E-A4EC-262A34A50579}"/>
              </a:ext>
            </a:extLst>
          </p:cNvPr>
          <p:cNvSpPr txBox="1"/>
          <p:nvPr/>
        </p:nvSpPr>
        <p:spPr>
          <a:xfrm>
            <a:off x="171974" y="2863516"/>
            <a:ext cx="8560965" cy="178510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&lt;tr </a:t>
            </a:r>
            <a:r>
              <a:rPr lang="en-US" altLang="ko-KR" sz="11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th</a:t>
            </a:r>
            <a:r>
              <a:rPr lang="en-US" altLang="ko-KR" sz="1100">
                <a:solidFill>
                  <a:srgbClr val="174AD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:each</a:t>
            </a:r>
            <a:r>
              <a:rPr lang="en-US" altLang="ko-KR" sz="11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="dto : ${result.dtoList}" 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</a:t>
            </a:r>
            <a:b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&lt;th </a:t>
            </a:r>
            <a:r>
              <a:rPr lang="en-US" altLang="ko-KR" sz="1100">
                <a:solidFill>
                  <a:srgbClr val="174AD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scope</a:t>
            </a:r>
            <a:r>
              <a:rPr lang="en-US" altLang="ko-KR" sz="11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="row"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</a:t>
            </a:r>
            <a:b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&lt;a </a:t>
            </a:r>
            <a:r>
              <a:rPr lang="en-US" altLang="ko-KR" sz="11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th</a:t>
            </a:r>
            <a:r>
              <a:rPr lang="en-US" altLang="ko-KR" sz="1100">
                <a:solidFill>
                  <a:srgbClr val="174AD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:href</a:t>
            </a:r>
            <a:r>
              <a:rPr lang="en-US" altLang="ko-KR" sz="11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="@{/movie/read(mno = ${dto.mno}, page= ${result.page})}"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</a:t>
            </a:r>
            <a:b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[[${dto.mno}]]</a:t>
            </a:r>
            <a:b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&lt;/a&gt;</a:t>
            </a:r>
            <a:b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&lt;/th&gt;</a:t>
            </a:r>
            <a:b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&lt;td&gt;&lt;img </a:t>
            </a:r>
            <a:r>
              <a:rPr lang="en-US" altLang="ko-KR" sz="11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th</a:t>
            </a:r>
            <a:r>
              <a:rPr lang="en-US" altLang="ko-KR" sz="1100">
                <a:solidFill>
                  <a:srgbClr val="174AD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:if</a:t>
            </a:r>
            <a:r>
              <a:rPr lang="en-US" altLang="ko-KR" sz="11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="${dto.imageDTOList.size() &gt; 0 &amp;&amp; dto.imageDTOList[0].path != null }"</a:t>
            </a:r>
            <a:br>
              <a:rPr lang="en-US" altLang="ko-KR" sz="11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1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 </a:t>
            </a:r>
            <a:r>
              <a:rPr lang="en-US" altLang="ko-KR" sz="11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th</a:t>
            </a:r>
            <a:r>
              <a:rPr lang="en-US" altLang="ko-KR" sz="1100">
                <a:solidFill>
                  <a:srgbClr val="174AD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:src</a:t>
            </a:r>
            <a:r>
              <a:rPr lang="en-US" altLang="ko-KR" sz="11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="|/display?fileName=${dto.imageDTOList[0].getThumbnailURL()}|" 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&gt;[[${dto.title}]]&lt;/td&gt;</a:t>
            </a:r>
            <a:b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&lt;td&gt;&lt;b&gt;[[${dto.avg}]]&lt;/b&gt;&lt;/td&gt;</a:t>
            </a:r>
            <a:b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&lt;td</a:t>
            </a:r>
            <a:endParaRPr lang="ko-KR" altLang="en-US" sz="11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10D5B28-EA0C-4FBA-B45E-CB97DDBBFFB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42821" y="4354401"/>
            <a:ext cx="3202305" cy="220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9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DA62E-6649-44BC-BA5C-C7BC66E6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시작하기에 앞서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045BA-F71B-4A07-AED1-BA86FAA00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해당 자료와 관련 동영상은 모두 구멍가게 코딩단의 재산입니다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모든 자료는 무단으로 사용하실 수 없으며 반드시 허가 이후에 사용이 가능합니다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무단으로 사용시 발생하는 모든 법적인 책임은 본인과 사용처에 있음을 명시하는 바입니다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오타 및 기타 수정이나 건의 사항에 대해서는 구멍가게 </a:t>
            </a:r>
            <a:r>
              <a:rPr lang="ko-KR" altLang="en-US" sz="2000" err="1">
                <a:latin typeface="나눔고딕" panose="020D0604000000000000" pitchFamily="50" charset="-127"/>
                <a:ea typeface="나눔고딕" panose="020D0604000000000000" pitchFamily="50" charset="-127"/>
              </a:rPr>
              <a:t>코딩단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https://cafe.naver.com/gugucoding)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을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통해서 연락해 주시면 감사하겠습니다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이 자료를 보시는 모든 분들의 행운과 건강이 함께 하시기를 기원합니다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2038519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1D9C2-D2A6-4B61-8F97-3BD9CFD9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9.3 </a:t>
            </a:r>
            <a:r>
              <a:rPr lang="ko-KR" altLang="en-US"/>
              <a:t>조회 페이지와 영화 리뷰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8A6960-F199-4A5A-8E31-34A6858C0F98}"/>
              </a:ext>
            </a:extLst>
          </p:cNvPr>
          <p:cNvSpPr txBox="1"/>
          <p:nvPr/>
        </p:nvSpPr>
        <p:spPr>
          <a:xfrm>
            <a:off x="494297" y="3224890"/>
            <a:ext cx="7749699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000"/>
              <a:t>[Movie(mno=92, title=Movie....92), MovieImage(inum=261, </a:t>
            </a:r>
            <a:r>
              <a:rPr lang="en-US" altLang="ko-KR" sz="2000"/>
              <a:t>…</a:t>
            </a:r>
            <a:r>
              <a:rPr lang="ko-KR" altLang="en-US" sz="2000"/>
              <a:t>), 3.25, 4]</a:t>
            </a:r>
          </a:p>
          <a:p>
            <a:r>
              <a:rPr lang="ko-KR" altLang="en-US" sz="2000"/>
              <a:t>[Movie(mno=92, title=Movie....92), MovieImage(inum=262, </a:t>
            </a:r>
            <a:r>
              <a:rPr lang="en-US" altLang="ko-KR" sz="2000"/>
              <a:t>…</a:t>
            </a:r>
            <a:r>
              <a:rPr lang="ko-KR" altLang="en-US" sz="2000"/>
              <a:t>), 3.25, 4]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8A368A-6E6A-4823-A04A-79785D6ABDF2}"/>
              </a:ext>
            </a:extLst>
          </p:cNvPr>
          <p:cNvSpPr/>
          <p:nvPr/>
        </p:nvSpPr>
        <p:spPr>
          <a:xfrm>
            <a:off x="425461" y="3224891"/>
            <a:ext cx="3686741" cy="36114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EE7254-B96A-412C-B786-4BE7E7B39362}"/>
              </a:ext>
            </a:extLst>
          </p:cNvPr>
          <p:cNvSpPr/>
          <p:nvPr/>
        </p:nvSpPr>
        <p:spPr>
          <a:xfrm>
            <a:off x="4179795" y="3224890"/>
            <a:ext cx="2805439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52B14C-D9A9-4F6E-906B-985252D1CF9C}"/>
              </a:ext>
            </a:extLst>
          </p:cNvPr>
          <p:cNvSpPr/>
          <p:nvPr/>
        </p:nvSpPr>
        <p:spPr>
          <a:xfrm>
            <a:off x="7092940" y="3291566"/>
            <a:ext cx="535232" cy="36114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67BCCF-8B6C-4300-AB5D-7F5A536FA7D5}"/>
              </a:ext>
            </a:extLst>
          </p:cNvPr>
          <p:cNvSpPr/>
          <p:nvPr/>
        </p:nvSpPr>
        <p:spPr>
          <a:xfrm>
            <a:off x="7690125" y="3291566"/>
            <a:ext cx="306631" cy="36114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F312B1-38A0-44A0-9BB1-E48508694F63}"/>
              </a:ext>
            </a:extLst>
          </p:cNvPr>
          <p:cNvSpPr txBox="1"/>
          <p:nvPr/>
        </p:nvSpPr>
        <p:spPr>
          <a:xfrm>
            <a:off x="79610" y="5291815"/>
            <a:ext cx="8984779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000"/>
              <a:t>entitiesToDTO( Movie movie, List&lt;MovieImage&gt; imgList, Double avg, Long reviewCnt)</a:t>
            </a:r>
            <a:endParaRPr lang="ko-KR" altLang="en-US" sz="20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582FACC-E10E-420E-8F64-75CA04BF185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268832" y="3586031"/>
            <a:ext cx="468252" cy="17057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715F320-395C-431C-91F1-8B4D9BCA1410}"/>
              </a:ext>
            </a:extLst>
          </p:cNvPr>
          <p:cNvCxnSpPr/>
          <p:nvPr/>
        </p:nvCxnSpPr>
        <p:spPr>
          <a:xfrm>
            <a:off x="5051659" y="3932776"/>
            <a:ext cx="0" cy="135903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AA30A10-C91D-43E8-AEAF-64105B39725B}"/>
              </a:ext>
            </a:extLst>
          </p:cNvPr>
          <p:cNvCxnSpPr>
            <a:cxnSpLocks/>
          </p:cNvCxnSpPr>
          <p:nvPr/>
        </p:nvCxnSpPr>
        <p:spPr>
          <a:xfrm flipH="1">
            <a:off x="6486078" y="3652706"/>
            <a:ext cx="777295" cy="163910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49E2DAB-E3CA-4B9B-BA18-88764AC7DF96}"/>
              </a:ext>
            </a:extLst>
          </p:cNvPr>
          <p:cNvCxnSpPr>
            <a:cxnSpLocks/>
          </p:cNvCxnSpPr>
          <p:nvPr/>
        </p:nvCxnSpPr>
        <p:spPr>
          <a:xfrm>
            <a:off x="7857098" y="3652706"/>
            <a:ext cx="764605" cy="163910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A080ECD-7295-4817-B8F6-BC7EAD2E8138}"/>
              </a:ext>
            </a:extLst>
          </p:cNvPr>
          <p:cNvSpPr txBox="1"/>
          <p:nvPr/>
        </p:nvSpPr>
        <p:spPr>
          <a:xfrm>
            <a:off x="352338" y="1350628"/>
            <a:ext cx="7762061" cy="43088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영화를 조회하는 경우에 나오는 데이터는 단순히 하나의 데이터가 아니라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.. </a:t>
            </a:r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여러 영화의 이미지들을 같이 나오기 때문에 </a:t>
            </a:r>
            <a:endParaRPr lang="en-US" altLang="ko-KR" sz="1100">
              <a:effectLst/>
              <a:latin typeface="맑은 고딕" panose="020B0503020000020004" pitchFamily="50" charset="-127"/>
              <a:ea typeface="나눔명조"/>
              <a:cs typeface="Arial" panose="020B0604020202020204" pitchFamily="34" charset="0"/>
            </a:endParaRPr>
          </a:p>
          <a:p>
            <a:pPr algn="l"/>
            <a:r>
              <a:rPr lang="ko-KR" altLang="en-US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중간에 별도의 가공 과정이 필요하다</a:t>
            </a:r>
            <a:r>
              <a:rPr lang="en-US" altLang="ko-KR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 </a:t>
            </a:r>
            <a:endParaRPr lang="ko-KR" altLang="en-US" sz="1100">
              <a:effectLst/>
              <a:latin typeface="맑은 고딕" panose="020B0503020000020004" pitchFamily="50" charset="-127"/>
              <a:ea typeface="나눔명조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240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79EDEF-178B-485B-AD1C-15FAAEBB3ACD}"/>
              </a:ext>
            </a:extLst>
          </p:cNvPr>
          <p:cNvSpPr txBox="1"/>
          <p:nvPr/>
        </p:nvSpPr>
        <p:spPr>
          <a:xfrm>
            <a:off x="130029" y="142613"/>
            <a:ext cx="8883941" cy="4116768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MovieServiceImpl</a:t>
            </a:r>
            <a:r>
              <a:rPr lang="ko-KR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클래스 일부</a:t>
            </a:r>
            <a:endParaRPr lang="ko-KR" altLang="ko-KR" sz="10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MovieDTO </a:t>
            </a:r>
            <a:r>
              <a:rPr lang="en-US" altLang="ko-KR" sz="10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getMovie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mno) {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[]&gt;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0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movieRepository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.getMovieWithAll(mno);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 movie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.get(</a:t>
            </a:r>
            <a:r>
              <a:rPr lang="en-US" altLang="ko-KR" sz="10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)[</a:t>
            </a:r>
            <a:r>
              <a:rPr lang="en-US" altLang="ko-KR" sz="10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]; //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맑은 고딕" panose="020B0503020000020004" pitchFamily="50" charset="-127"/>
              </a:rPr>
              <a:t>Movie </a:t>
            </a:r>
            <a:r>
              <a:rPr lang="ko-KR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엔티티는 가장 앞에 존재 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– </a:t>
            </a:r>
            <a:r>
              <a:rPr lang="ko-KR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모든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Row</a:t>
            </a:r>
            <a:r>
              <a:rPr lang="ko-KR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가 동일한 값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MovieImage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movieImageList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ArrayList&lt;&gt;(); //</a:t>
            </a:r>
            <a:r>
              <a:rPr lang="ko-KR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영화의 이미지 개수만큼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MovieImage</a:t>
            </a:r>
            <a:r>
              <a:rPr lang="ko-KR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객체 필요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.forEach(arr -&gt; {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MovieImage  movieImage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MovieImage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)arr[</a:t>
            </a:r>
            <a:r>
              <a:rPr lang="en-US" altLang="ko-KR" sz="10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85169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movieImageList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.add(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movieImage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});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Double avg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.get(</a:t>
            </a:r>
            <a:r>
              <a:rPr lang="en-US" altLang="ko-KR" sz="10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)[</a:t>
            </a:r>
            <a:r>
              <a:rPr lang="en-US" altLang="ko-KR" sz="10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]; //</a:t>
            </a:r>
            <a:r>
              <a:rPr lang="ko-KR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평균 평점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– </a:t>
            </a:r>
            <a:r>
              <a:rPr lang="ko-KR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모든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Row</a:t>
            </a:r>
            <a:r>
              <a:rPr lang="ko-KR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가 동일한 값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reviewCnt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(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.get(</a:t>
            </a:r>
            <a:r>
              <a:rPr lang="en-US" altLang="ko-KR" sz="10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)[</a:t>
            </a:r>
            <a:r>
              <a:rPr lang="en-US" altLang="ko-KR" sz="10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]; //</a:t>
            </a:r>
            <a:r>
              <a:rPr lang="ko-KR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리뷰 개수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  – </a:t>
            </a:r>
            <a:r>
              <a:rPr lang="ko-KR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모든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Row</a:t>
            </a:r>
            <a:r>
              <a:rPr lang="ko-KR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가 동일한 값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entitiesToDTO(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movieImageList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avg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reviewCnt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00" b="1">
              <a:solidFill>
                <a:srgbClr val="080808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00" b="1">
              <a:solidFill>
                <a:srgbClr val="080808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560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07958-188D-4B69-BB63-572B32F2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MovieController</a:t>
            </a:r>
            <a:r>
              <a:rPr lang="ko-KR" altLang="en-US"/>
              <a:t>와 </a:t>
            </a:r>
            <a:r>
              <a:rPr lang="en-US" altLang="ko-KR"/>
              <a:t>read.html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56B857-6EC8-4EA5-B6F8-08322FC1A739}"/>
              </a:ext>
            </a:extLst>
          </p:cNvPr>
          <p:cNvSpPr txBox="1"/>
          <p:nvPr/>
        </p:nvSpPr>
        <p:spPr>
          <a:xfrm>
            <a:off x="314587" y="1039091"/>
            <a:ext cx="8231414" cy="19654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MovieController</a:t>
            </a:r>
            <a:r>
              <a:rPr lang="ko-KR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클래스 일부 </a:t>
            </a:r>
            <a:endParaRPr lang="ko-KR" altLang="ko-KR" sz="18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"/read"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"/modify"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(long mno,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@ModelAttribute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"requestDTO"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PageRequestDTO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requestDTO,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 ){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"mno: "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mno);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MovieDTO movieDTO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movieService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.getMovie(mno);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model.addAttribute(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"dto"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movieDTO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80808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56A7E-D3C3-4DF1-BCE6-4A3D52E2A29F}"/>
              </a:ext>
            </a:extLst>
          </p:cNvPr>
          <p:cNvSpPr txBox="1"/>
          <p:nvPr/>
        </p:nvSpPr>
        <p:spPr>
          <a:xfrm>
            <a:off x="314587" y="3004501"/>
            <a:ext cx="6543413" cy="3785652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&lt;</a:t>
            </a:r>
            <a:r>
              <a:rPr lang="en-US" altLang="ko-KR" sz="800">
                <a:solidFill>
                  <a:srgbClr val="0033B3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div </a:t>
            </a:r>
            <a:r>
              <a:rPr lang="en-US" altLang="ko-KR" sz="800">
                <a:solidFill>
                  <a:srgbClr val="174AD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class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="form-group"&gt;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&lt;</a:t>
            </a:r>
            <a:r>
              <a:rPr lang="en-US" altLang="ko-KR" sz="800">
                <a:solidFill>
                  <a:srgbClr val="0033B3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label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&gt;Title&lt;/</a:t>
            </a:r>
            <a:r>
              <a:rPr lang="en-US" altLang="ko-KR" sz="800">
                <a:solidFill>
                  <a:srgbClr val="0033B3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label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&lt;</a:t>
            </a:r>
            <a:r>
              <a:rPr lang="en-US" altLang="ko-KR" sz="800">
                <a:solidFill>
                  <a:srgbClr val="0033B3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input </a:t>
            </a:r>
            <a:r>
              <a:rPr lang="en-US" altLang="ko-KR" sz="800">
                <a:solidFill>
                  <a:srgbClr val="174AD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type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="text" </a:t>
            </a:r>
            <a:r>
              <a:rPr lang="en-US" altLang="ko-KR" sz="800">
                <a:solidFill>
                  <a:srgbClr val="174AD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class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="form-control" </a:t>
            </a:r>
            <a:r>
              <a:rPr lang="en-US" altLang="ko-KR" sz="800">
                <a:solidFill>
                  <a:srgbClr val="174AD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name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="title" </a:t>
            </a:r>
            <a:r>
              <a:rPr lang="en-US" altLang="ko-KR" sz="8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th</a:t>
            </a:r>
            <a:r>
              <a:rPr lang="en-US" altLang="ko-KR" sz="800">
                <a:solidFill>
                  <a:srgbClr val="174AD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:value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="${dto.title}" </a:t>
            </a:r>
            <a:r>
              <a:rPr lang="en-US" altLang="ko-KR" sz="800">
                <a:solidFill>
                  <a:srgbClr val="174AD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readonly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&lt;/</a:t>
            </a:r>
            <a:r>
              <a:rPr lang="en-US" altLang="ko-KR" sz="800">
                <a:solidFill>
                  <a:srgbClr val="0033B3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div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&lt;</a:t>
            </a:r>
            <a:r>
              <a:rPr lang="en-US" altLang="ko-KR" sz="800">
                <a:solidFill>
                  <a:srgbClr val="0033B3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div </a:t>
            </a:r>
            <a:r>
              <a:rPr lang="en-US" altLang="ko-KR" sz="800">
                <a:solidFill>
                  <a:srgbClr val="174AD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class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="form-group"&gt;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&lt;</a:t>
            </a:r>
            <a:r>
              <a:rPr lang="en-US" altLang="ko-KR" sz="800">
                <a:solidFill>
                  <a:srgbClr val="0033B3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label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&gt;Review Count &lt;/</a:t>
            </a:r>
            <a:r>
              <a:rPr lang="en-US" altLang="ko-KR" sz="800">
                <a:solidFill>
                  <a:srgbClr val="0033B3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label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&lt;</a:t>
            </a:r>
            <a:r>
              <a:rPr lang="en-US" altLang="ko-KR" sz="800">
                <a:solidFill>
                  <a:srgbClr val="0033B3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input </a:t>
            </a:r>
            <a:r>
              <a:rPr lang="en-US" altLang="ko-KR" sz="800">
                <a:solidFill>
                  <a:srgbClr val="174AD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type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="text" </a:t>
            </a:r>
            <a:r>
              <a:rPr lang="en-US" altLang="ko-KR" sz="800">
                <a:solidFill>
                  <a:srgbClr val="174AD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class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="form-control" </a:t>
            </a:r>
            <a:r>
              <a:rPr lang="en-US" altLang="ko-KR" sz="800">
                <a:solidFill>
                  <a:srgbClr val="174AD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name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="title" </a:t>
            </a:r>
            <a:r>
              <a:rPr lang="en-US" altLang="ko-KR" sz="8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th</a:t>
            </a:r>
            <a:r>
              <a:rPr lang="en-US" altLang="ko-KR" sz="800">
                <a:solidFill>
                  <a:srgbClr val="174AD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:value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="${dto.reviewCnt}" </a:t>
            </a:r>
            <a:r>
              <a:rPr lang="en-US" altLang="ko-KR" sz="800">
                <a:solidFill>
                  <a:srgbClr val="174AD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readonly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&lt;/</a:t>
            </a:r>
            <a:r>
              <a:rPr lang="en-US" altLang="ko-KR" sz="800">
                <a:solidFill>
                  <a:srgbClr val="0033B3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div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&lt;</a:t>
            </a:r>
            <a:r>
              <a:rPr lang="en-US" altLang="ko-KR" sz="800">
                <a:solidFill>
                  <a:srgbClr val="0033B3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div </a:t>
            </a:r>
            <a:r>
              <a:rPr lang="en-US" altLang="ko-KR" sz="800">
                <a:solidFill>
                  <a:srgbClr val="174AD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class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="form-group"&gt;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&lt;</a:t>
            </a:r>
            <a:r>
              <a:rPr lang="en-US" altLang="ko-KR" sz="800">
                <a:solidFill>
                  <a:srgbClr val="0033B3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label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&gt;Avg &lt;/</a:t>
            </a:r>
            <a:r>
              <a:rPr lang="en-US" altLang="ko-KR" sz="800">
                <a:solidFill>
                  <a:srgbClr val="0033B3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label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&lt;</a:t>
            </a:r>
            <a:r>
              <a:rPr lang="en-US" altLang="ko-KR" sz="800">
                <a:solidFill>
                  <a:srgbClr val="0033B3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input </a:t>
            </a:r>
            <a:r>
              <a:rPr lang="en-US" altLang="ko-KR" sz="800">
                <a:solidFill>
                  <a:srgbClr val="174AD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type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="text" </a:t>
            </a:r>
            <a:r>
              <a:rPr lang="en-US" altLang="ko-KR" sz="800">
                <a:solidFill>
                  <a:srgbClr val="174AD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class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="form-control" </a:t>
            </a:r>
            <a:r>
              <a:rPr lang="en-US" altLang="ko-KR" sz="800">
                <a:solidFill>
                  <a:srgbClr val="174AD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name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="title" </a:t>
            </a:r>
            <a:r>
              <a:rPr lang="en-US" altLang="ko-KR" sz="8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th</a:t>
            </a:r>
            <a:r>
              <a:rPr lang="en-US" altLang="ko-KR" sz="800">
                <a:solidFill>
                  <a:srgbClr val="174AD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:value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="${dto.avg}" </a:t>
            </a:r>
            <a:r>
              <a:rPr lang="en-US" altLang="ko-KR" sz="800">
                <a:solidFill>
                  <a:srgbClr val="174AD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readonly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&lt;/</a:t>
            </a:r>
            <a:r>
              <a:rPr lang="en-US" altLang="ko-KR" sz="800">
                <a:solidFill>
                  <a:srgbClr val="0033B3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div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&lt;</a:t>
            </a:r>
            <a:r>
              <a:rPr lang="en-US" altLang="ko-KR" sz="800">
                <a:solidFill>
                  <a:srgbClr val="0033B3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style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...</a:t>
            </a:r>
            <a:r>
              <a:rPr lang="ko-KR" altLang="ko-KR" sz="80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생략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&lt;/</a:t>
            </a:r>
            <a:r>
              <a:rPr lang="en-US" altLang="ko-KR" sz="800">
                <a:solidFill>
                  <a:srgbClr val="0033B3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style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&lt;</a:t>
            </a:r>
            <a:r>
              <a:rPr lang="en-US" altLang="ko-KR" sz="800">
                <a:solidFill>
                  <a:srgbClr val="0033B3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div </a:t>
            </a:r>
            <a:r>
              <a:rPr lang="en-US" altLang="ko-KR" sz="800">
                <a:solidFill>
                  <a:srgbClr val="174AD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class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="uploadResult"&gt;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&lt;</a:t>
            </a:r>
            <a:r>
              <a:rPr lang="en-US" altLang="ko-KR" sz="800">
                <a:solidFill>
                  <a:srgbClr val="0033B3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ul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&lt;</a:t>
            </a:r>
            <a:r>
              <a:rPr lang="en-US" altLang="ko-KR" sz="800">
                <a:solidFill>
                  <a:srgbClr val="0033B3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li </a:t>
            </a:r>
            <a:r>
              <a:rPr lang="en-US" altLang="ko-KR" sz="8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th</a:t>
            </a:r>
            <a:r>
              <a:rPr lang="en-US" altLang="ko-KR" sz="800">
                <a:solidFill>
                  <a:srgbClr val="174AD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:each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="movieImage: ${dto.imageDTOList}" &gt;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    &lt;</a:t>
            </a:r>
            <a:r>
              <a:rPr lang="en-US" altLang="ko-KR" sz="800">
                <a:solidFill>
                  <a:srgbClr val="0033B3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img  </a:t>
            </a:r>
            <a:r>
              <a:rPr lang="en-US" altLang="ko-KR" sz="8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th</a:t>
            </a:r>
            <a:r>
              <a:rPr lang="en-US" altLang="ko-KR" sz="800">
                <a:solidFill>
                  <a:srgbClr val="174AD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:if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="${movieImage.path != null}" </a:t>
            </a:r>
            <a:r>
              <a:rPr lang="en-US" altLang="ko-KR" sz="8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th</a:t>
            </a:r>
            <a:r>
              <a:rPr lang="en-US" altLang="ko-KR" sz="800">
                <a:solidFill>
                  <a:srgbClr val="174AD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:src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="|/display?fileName=${movieImage.getThumbnailURL()}|"&gt;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&lt;/</a:t>
            </a:r>
            <a:r>
              <a:rPr lang="en-US" altLang="ko-KR" sz="800">
                <a:solidFill>
                  <a:srgbClr val="0033B3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li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&lt;/</a:t>
            </a:r>
            <a:r>
              <a:rPr lang="en-US" altLang="ko-KR" sz="800">
                <a:solidFill>
                  <a:srgbClr val="0033B3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ul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&lt;/</a:t>
            </a:r>
            <a:r>
              <a:rPr lang="en-US" altLang="ko-KR" sz="800">
                <a:solidFill>
                  <a:srgbClr val="0033B3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div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</a:t>
            </a:r>
            <a:b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endParaRPr lang="ko-KR" altLang="en-US" sz="8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0A9499-B0E5-49EB-9BF8-FC1DA68C1F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18140" y="3072426"/>
            <a:ext cx="3025860" cy="264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52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741B3-7EC6-4F01-94E5-0549756E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9.4 Ajax</a:t>
            </a:r>
            <a:r>
              <a:rPr lang="ko-KR" altLang="en-US"/>
              <a:t>로 영화 리뷰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FC92D-91F6-4233-8A5E-0236B77B4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모달 창을 이용해서 리뷰 추가 </a:t>
            </a:r>
            <a:endParaRPr lang="en-US" altLang="ko-KR"/>
          </a:p>
          <a:p>
            <a:r>
              <a:rPr lang="ko-KR" altLang="en-US"/>
              <a:t>사용자는 감상과 별점</a:t>
            </a:r>
            <a:r>
              <a:rPr lang="en-US" altLang="ko-KR"/>
              <a:t>(</a:t>
            </a:r>
            <a:r>
              <a:rPr lang="ko-KR" altLang="en-US"/>
              <a:t>점수</a:t>
            </a:r>
            <a:r>
              <a:rPr lang="en-US" altLang="ko-KR"/>
              <a:t>)</a:t>
            </a:r>
            <a:r>
              <a:rPr lang="ko-KR" altLang="en-US"/>
              <a:t>를 부여 </a:t>
            </a:r>
            <a:endParaRPr lang="en-US" altLang="ko-KR"/>
          </a:p>
          <a:p>
            <a:r>
              <a:rPr lang="ko-KR" altLang="en-US"/>
              <a:t>댓글 추가 후에는 조회 </a:t>
            </a:r>
            <a:r>
              <a:rPr lang="en-US" altLang="ko-KR"/>
              <a:t>URL</a:t>
            </a:r>
            <a:r>
              <a:rPr lang="ko-KR" altLang="en-US"/>
              <a:t>을 다시 호출해서 모든 결과를 반영하는 방식으로 구성</a:t>
            </a:r>
            <a:r>
              <a:rPr lang="en-US" altLang="ko-KR"/>
              <a:t>(</a:t>
            </a:r>
            <a:r>
              <a:rPr lang="ko-KR" altLang="en-US"/>
              <a:t>추가 후 필요부분만 갱신하는 방법도 고려할 것</a:t>
            </a:r>
            <a:r>
              <a:rPr lang="en-US" altLang="ko-KR"/>
              <a:t>)</a:t>
            </a:r>
            <a:r>
              <a:rPr lang="ko-KR" altLang="en-US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5BF16B-6686-4CE0-8200-5A9D567BD7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52582" y="3608028"/>
            <a:ext cx="57277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90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1492F-D95D-46DD-940B-E7C65307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ReviewService/ReviewDTO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37A90-C1A6-4592-B33E-E6B39846A353}"/>
              </a:ext>
            </a:extLst>
          </p:cNvPr>
          <p:cNvSpPr txBox="1"/>
          <p:nvPr/>
        </p:nvSpPr>
        <p:spPr>
          <a:xfrm>
            <a:off x="243281" y="1995436"/>
            <a:ext cx="3179428" cy="424731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@Data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@Builder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@NoArgsConstructor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@AllArgsConstructor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0033B3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public class </a:t>
            </a:r>
            <a:r>
              <a:rPr lang="en-US" altLang="ko-KR" sz="10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ReviewDTO 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{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0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//review num</a:t>
            </a:r>
            <a:br>
              <a:rPr lang="en-US" altLang="ko-KR" sz="10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000">
                <a:solidFill>
                  <a:srgbClr val="0033B3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private </a:t>
            </a:r>
            <a:r>
              <a:rPr lang="en-US" altLang="ko-KR" sz="10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Long </a:t>
            </a:r>
            <a:r>
              <a:rPr lang="en-US" altLang="ko-KR" sz="10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reviewnum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;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0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//Movie mno</a:t>
            </a:r>
            <a:br>
              <a:rPr lang="en-US" altLang="ko-KR" sz="10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000">
                <a:solidFill>
                  <a:srgbClr val="0033B3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private </a:t>
            </a:r>
            <a:r>
              <a:rPr lang="en-US" altLang="ko-KR" sz="10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Long </a:t>
            </a:r>
            <a:r>
              <a:rPr lang="en-US" altLang="ko-KR" sz="10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mno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;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0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//Membmer id</a:t>
            </a:r>
            <a:br>
              <a:rPr lang="en-US" altLang="ko-KR" sz="10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000">
                <a:solidFill>
                  <a:srgbClr val="0033B3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private </a:t>
            </a:r>
            <a:r>
              <a:rPr lang="en-US" altLang="ko-KR" sz="10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Long </a:t>
            </a:r>
            <a:r>
              <a:rPr lang="en-US" altLang="ko-KR" sz="10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mid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;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0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//Member nickname</a:t>
            </a:r>
            <a:br>
              <a:rPr lang="en-US" altLang="ko-KR" sz="10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000">
                <a:solidFill>
                  <a:srgbClr val="0033B3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private </a:t>
            </a:r>
            <a:r>
              <a:rPr lang="en-US" altLang="ko-KR" sz="10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String </a:t>
            </a:r>
            <a:r>
              <a:rPr lang="en-US" altLang="ko-KR" sz="10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nickname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;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0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//Member email</a:t>
            </a:r>
            <a:br>
              <a:rPr lang="en-US" altLang="ko-KR" sz="10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000">
                <a:solidFill>
                  <a:srgbClr val="0033B3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private </a:t>
            </a:r>
            <a:r>
              <a:rPr lang="en-US" altLang="ko-KR" sz="10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String </a:t>
            </a:r>
            <a:r>
              <a:rPr lang="en-US" altLang="ko-KR" sz="10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email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;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000">
                <a:solidFill>
                  <a:srgbClr val="0033B3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private int </a:t>
            </a:r>
            <a:r>
              <a:rPr lang="en-US" altLang="ko-KR" sz="10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grade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;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000">
                <a:solidFill>
                  <a:srgbClr val="0033B3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private </a:t>
            </a:r>
            <a:r>
              <a:rPr lang="en-US" altLang="ko-KR" sz="10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String </a:t>
            </a:r>
            <a:r>
              <a:rPr lang="en-US" altLang="ko-KR" sz="10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text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;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000">
                <a:solidFill>
                  <a:srgbClr val="0033B3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private </a:t>
            </a:r>
            <a:r>
              <a:rPr lang="en-US" altLang="ko-KR" sz="10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LocalDateTime </a:t>
            </a:r>
            <a:r>
              <a:rPr lang="en-US" altLang="ko-KR" sz="10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regDate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, </a:t>
            </a:r>
            <a:r>
              <a:rPr lang="en-US" altLang="ko-KR" sz="10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modDate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;</a:t>
            </a: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}</a:t>
            </a:r>
            <a:endParaRPr lang="ko-KR" altLang="en-US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5246F3-C227-4FBF-8381-98B56843ADD6}"/>
              </a:ext>
            </a:extLst>
          </p:cNvPr>
          <p:cNvSpPr txBox="1"/>
          <p:nvPr/>
        </p:nvSpPr>
        <p:spPr>
          <a:xfrm>
            <a:off x="243281" y="1733826"/>
            <a:ext cx="2768367" cy="2616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ReviewDTO</a:t>
            </a:r>
            <a:endParaRPr lang="ko-KR" altLang="en-US" sz="1100">
              <a:effectLst/>
              <a:latin typeface="맑은 고딕" panose="020B0503020000020004" pitchFamily="50" charset="-127"/>
              <a:ea typeface="나눔명조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FDFB6C-BD13-4D04-BA10-03009E57E25D}"/>
              </a:ext>
            </a:extLst>
          </p:cNvPr>
          <p:cNvSpPr txBox="1"/>
          <p:nvPr/>
        </p:nvSpPr>
        <p:spPr>
          <a:xfrm>
            <a:off x="3974001" y="1412407"/>
            <a:ext cx="4572000" cy="4850815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@Entity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@Builder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@AllArgsConstructor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@NoArgsConstructor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@Getter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@ToString(exclude = {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"movie"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"member"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Review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BaseEntity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@Id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@GeneratedValue(strategy =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GenerationType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reviewnum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@ManyToOne(fetch =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FetchType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LAZY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@ManyToOne(fetch =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FetchType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LAZY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grade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changeGrade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grade){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grade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grade;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changeText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text){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text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text;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80808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55DE7C-8D85-48BB-B7D4-14C33BB6550B}"/>
              </a:ext>
            </a:extLst>
          </p:cNvPr>
          <p:cNvSpPr txBox="1"/>
          <p:nvPr/>
        </p:nvSpPr>
        <p:spPr>
          <a:xfrm>
            <a:off x="3965612" y="1150797"/>
            <a:ext cx="2768367" cy="2616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Review</a:t>
            </a:r>
            <a:endParaRPr lang="ko-KR" altLang="en-US" sz="1100">
              <a:effectLst/>
              <a:latin typeface="맑은 고딕" panose="020B0503020000020004" pitchFamily="50" charset="-127"/>
              <a:ea typeface="나눔명조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683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40CE63A-954B-4CE5-BBAC-254E1C1137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5266" y="219497"/>
            <a:ext cx="2910840" cy="1184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A5B2FA-0528-4F6D-B5AB-F4218F1B26DA}"/>
              </a:ext>
            </a:extLst>
          </p:cNvPr>
          <p:cNvSpPr txBox="1"/>
          <p:nvPr/>
        </p:nvSpPr>
        <p:spPr>
          <a:xfrm>
            <a:off x="3122942" y="187609"/>
            <a:ext cx="5196980" cy="1445139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lnSpc>
                <a:spcPct val="125000"/>
              </a:lnSpc>
              <a:buFont typeface="Wingdings" panose="05000000000000000000" pitchFamily="2" charset="2"/>
              <a:buChar char=""/>
            </a:pPr>
            <a:r>
              <a:rPr lang="ko-KR" altLang="ko-KR" sz="1800">
                <a:effectLst/>
                <a:latin typeface="나눔고딕" panose="020D0604000000000000" pitchFamily="50" charset="-127"/>
                <a:ea typeface="나눔명조"/>
                <a:cs typeface="Arial" panose="020B0604020202020204" pitchFamily="34" charset="0"/>
              </a:rPr>
              <a:t>특정한 영화의 모든 리뷰를 가져오는 기능 </a:t>
            </a:r>
          </a:p>
          <a:p>
            <a:pPr marL="342900" lvl="0" indent="-342900">
              <a:lnSpc>
                <a:spcPct val="125000"/>
              </a:lnSpc>
              <a:buFont typeface="Wingdings" panose="05000000000000000000" pitchFamily="2" charset="2"/>
              <a:buChar char=""/>
            </a:pPr>
            <a:r>
              <a:rPr lang="ko-KR" altLang="ko-KR" sz="1800">
                <a:effectLst/>
                <a:latin typeface="나눔고딕" panose="020D0604000000000000" pitchFamily="50" charset="-127"/>
                <a:ea typeface="나눔명조"/>
                <a:cs typeface="Arial" panose="020B0604020202020204" pitchFamily="34" charset="0"/>
              </a:rPr>
              <a:t>새로운 영화 리뷰를 등록하는 기능 </a:t>
            </a:r>
          </a:p>
          <a:p>
            <a:pPr marL="342900" lvl="0" indent="-342900">
              <a:lnSpc>
                <a:spcPct val="125000"/>
              </a:lnSpc>
              <a:buFont typeface="Wingdings" panose="05000000000000000000" pitchFamily="2" charset="2"/>
              <a:buChar char=""/>
            </a:pPr>
            <a:r>
              <a:rPr lang="ko-KR" altLang="ko-KR" sz="1800">
                <a:effectLst/>
                <a:latin typeface="나눔고딕" panose="020D0604000000000000" pitchFamily="50" charset="-127"/>
                <a:ea typeface="나눔명조"/>
                <a:cs typeface="Arial" panose="020B0604020202020204" pitchFamily="34" charset="0"/>
              </a:rPr>
              <a:t>특정 영화 리뷰를 수정하는 기능</a:t>
            </a:r>
          </a:p>
          <a:p>
            <a:pPr marL="342900" lvl="0" indent="-342900">
              <a:lnSpc>
                <a:spcPct val="125000"/>
              </a:lnSpc>
              <a:spcAft>
                <a:spcPts val="500"/>
              </a:spcAft>
              <a:buFont typeface="Wingdings" panose="05000000000000000000" pitchFamily="2" charset="2"/>
              <a:buChar char=""/>
            </a:pPr>
            <a:r>
              <a:rPr lang="ko-KR" altLang="ko-KR" sz="1800">
                <a:effectLst/>
                <a:latin typeface="나눔고딕" panose="020D0604000000000000" pitchFamily="50" charset="-127"/>
                <a:ea typeface="나눔명조"/>
                <a:cs typeface="Arial" panose="020B0604020202020204" pitchFamily="34" charset="0"/>
              </a:rPr>
              <a:t>특정 영화 리뷰를 삭제하는 기능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4CA1FB-9083-4812-A936-6294A0D32A39}"/>
              </a:ext>
            </a:extLst>
          </p:cNvPr>
          <p:cNvSpPr txBox="1"/>
          <p:nvPr/>
        </p:nvSpPr>
        <p:spPr>
          <a:xfrm>
            <a:off x="318782" y="1794000"/>
            <a:ext cx="5792598" cy="230832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//</a:t>
            </a:r>
            <a:r>
              <a:rPr lang="ko-KR" altLang="ko-KR" sz="12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영화의 모든 영화리뷰를 가져온다</a:t>
            </a:r>
            <a:r>
              <a:rPr lang="en-US" altLang="ko-KR" sz="12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</a:t>
            </a:r>
            <a:br>
              <a:rPr lang="en-US" altLang="ko-KR" sz="12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2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2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List&lt;ReviewDTO&gt; </a:t>
            </a:r>
            <a:r>
              <a:rPr lang="en-US" altLang="ko-KR" sz="1200">
                <a:solidFill>
                  <a:srgbClr val="00627A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getListOfMovie</a:t>
            </a:r>
            <a:r>
              <a:rPr lang="en-US" altLang="ko-KR" sz="12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(Long mno);</a:t>
            </a:r>
            <a:br>
              <a:rPr lang="en-US" altLang="ko-KR" sz="12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2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2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2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//</a:t>
            </a:r>
            <a:r>
              <a:rPr lang="ko-KR" altLang="ko-KR" sz="12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영화 리뷰를 추가</a:t>
            </a:r>
            <a:br>
              <a:rPr lang="en-US" altLang="ko-KR" sz="12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en-US" altLang="ko-KR" sz="12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2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Long </a:t>
            </a:r>
            <a:r>
              <a:rPr lang="en-US" altLang="ko-KR" sz="1200">
                <a:solidFill>
                  <a:srgbClr val="00627A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register</a:t>
            </a:r>
            <a:r>
              <a:rPr lang="en-US" altLang="ko-KR" sz="12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(ReviewDTO movieReviewDTO);</a:t>
            </a:r>
            <a:br>
              <a:rPr lang="en-US" altLang="ko-KR" sz="12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2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2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2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//</a:t>
            </a:r>
            <a:r>
              <a:rPr lang="ko-KR" altLang="ko-KR" sz="12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특정한 영화리뷰 수정</a:t>
            </a:r>
            <a:br>
              <a:rPr lang="en-US" altLang="ko-KR" sz="12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en-US" altLang="ko-KR" sz="12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rgbClr val="0033B3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void </a:t>
            </a:r>
            <a:r>
              <a:rPr lang="en-US" altLang="ko-KR" sz="1200">
                <a:solidFill>
                  <a:srgbClr val="00627A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modify</a:t>
            </a:r>
            <a:r>
              <a:rPr lang="en-US" altLang="ko-KR" sz="12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(ReviewDTO movieReviewDTO);</a:t>
            </a:r>
            <a:br>
              <a:rPr lang="en-US" altLang="ko-KR" sz="12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2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2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2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//</a:t>
            </a:r>
            <a:r>
              <a:rPr lang="ko-KR" altLang="ko-KR" sz="12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영화 리뷰 삭제</a:t>
            </a:r>
            <a:br>
              <a:rPr lang="en-US" altLang="ko-KR" sz="12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en-US" altLang="ko-KR" sz="12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rgbClr val="0033B3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void </a:t>
            </a:r>
            <a:r>
              <a:rPr lang="en-US" altLang="ko-KR" sz="1200">
                <a:solidFill>
                  <a:srgbClr val="00627A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remove</a:t>
            </a:r>
            <a:r>
              <a:rPr lang="en-US" altLang="ko-KR" sz="12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(Long reviewnum);</a:t>
            </a:r>
            <a:br>
              <a:rPr lang="en-US" altLang="ko-KR" sz="12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67342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04822-5673-47C7-AFB1-F01B67030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ReviewController</a:t>
            </a:r>
            <a:endParaRPr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0307F91-E513-49B2-A049-9075104111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168783"/>
              </p:ext>
            </p:extLst>
          </p:nvPr>
        </p:nvGraphicFramePr>
        <p:xfrm>
          <a:off x="771772" y="2701255"/>
          <a:ext cx="7214561" cy="21167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416">
                  <a:extLst>
                    <a:ext uri="{9D8B030D-6E8A-4147-A177-3AD203B41FA5}">
                      <a16:colId xmlns:a16="http://schemas.microsoft.com/office/drawing/2014/main" val="246416094"/>
                    </a:ext>
                  </a:extLst>
                </a:gridCol>
                <a:gridCol w="2042658">
                  <a:extLst>
                    <a:ext uri="{9D8B030D-6E8A-4147-A177-3AD203B41FA5}">
                      <a16:colId xmlns:a16="http://schemas.microsoft.com/office/drawing/2014/main" val="2177995232"/>
                    </a:ext>
                  </a:extLst>
                </a:gridCol>
                <a:gridCol w="1929755">
                  <a:extLst>
                    <a:ext uri="{9D8B030D-6E8A-4147-A177-3AD203B41FA5}">
                      <a16:colId xmlns:a16="http://schemas.microsoft.com/office/drawing/2014/main" val="3292770757"/>
                    </a:ext>
                  </a:extLst>
                </a:gridCol>
                <a:gridCol w="2564732">
                  <a:extLst>
                    <a:ext uri="{9D8B030D-6E8A-4147-A177-3AD203B41FA5}">
                      <a16:colId xmlns:a16="http://schemas.microsoft.com/office/drawing/2014/main" val="2616961658"/>
                    </a:ext>
                  </a:extLst>
                </a:gridCol>
              </a:tblGrid>
              <a:tr h="28769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ko-KR" sz="1600">
                          <a:effectLst/>
                        </a:rPr>
                        <a:t>방식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en-US" sz="1600">
                          <a:effectLst/>
                        </a:rPr>
                        <a:t>URL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ko-KR" sz="1600">
                          <a:effectLst/>
                        </a:rPr>
                        <a:t>결과 데이터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ko-KR" sz="1600">
                          <a:effectLst/>
                        </a:rPr>
                        <a:t>설명 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6995615"/>
                  </a:ext>
                </a:extLst>
              </a:tr>
              <a:tr h="255816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GET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/reviews/</a:t>
                      </a:r>
                      <a:r>
                        <a:rPr lang="ko-KR" sz="1400">
                          <a:effectLst/>
                        </a:rPr>
                        <a:t>영화번호</a:t>
                      </a:r>
                      <a:r>
                        <a:rPr lang="en-US" sz="1400">
                          <a:effectLst/>
                        </a:rPr>
                        <a:t>/all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ReviewDTO </a:t>
                      </a:r>
                      <a:r>
                        <a:rPr lang="ko-KR" sz="1400">
                          <a:effectLst/>
                        </a:rPr>
                        <a:t>리스트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ko-KR" sz="1400">
                          <a:effectLst/>
                        </a:rPr>
                        <a:t>해당 영화의 모든 리뷰들을 반환 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2773321"/>
                  </a:ext>
                </a:extLst>
              </a:tr>
              <a:tr h="255816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POST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/reviews/</a:t>
                      </a:r>
                      <a:r>
                        <a:rPr lang="ko-KR" sz="1400">
                          <a:effectLst/>
                        </a:rPr>
                        <a:t>영화번호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ko-KR" sz="1400">
                          <a:effectLst/>
                        </a:rPr>
                        <a:t>생성된 리뷰 번호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ko-KR" sz="1400">
                          <a:effectLst/>
                        </a:rPr>
                        <a:t>새로운 리뷰를 등록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6855546"/>
                  </a:ext>
                </a:extLst>
              </a:tr>
              <a:tr h="534001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PUT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/reveiews/</a:t>
                      </a:r>
                      <a:r>
                        <a:rPr lang="ko-KR" sz="1400">
                          <a:effectLst/>
                        </a:rPr>
                        <a:t>영화번호</a:t>
                      </a:r>
                      <a:r>
                        <a:rPr lang="en-US" sz="1400">
                          <a:effectLst/>
                        </a:rPr>
                        <a:t>/</a:t>
                      </a:r>
                      <a:r>
                        <a:rPr lang="ko-KR" sz="1400">
                          <a:effectLst/>
                        </a:rPr>
                        <a:t>영화리뷰번호 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ko-KR" sz="1400">
                          <a:effectLst/>
                        </a:rPr>
                        <a:t>리뷰의 수정 성공 여부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ko-KR" sz="1400">
                          <a:effectLst/>
                        </a:rPr>
                        <a:t>리뷰 수정 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8129203"/>
                  </a:ext>
                </a:extLst>
              </a:tr>
              <a:tr h="527278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DELETE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en-US" sz="1400">
                          <a:effectLst/>
                        </a:rPr>
                        <a:t>/reveiews/</a:t>
                      </a:r>
                      <a:r>
                        <a:rPr lang="ko-KR" sz="1400">
                          <a:effectLst/>
                        </a:rPr>
                        <a:t>영화번호</a:t>
                      </a:r>
                      <a:r>
                        <a:rPr lang="en-US" sz="1400">
                          <a:effectLst/>
                        </a:rPr>
                        <a:t>/</a:t>
                      </a:r>
                      <a:r>
                        <a:rPr lang="ko-KR" sz="1400">
                          <a:effectLst/>
                        </a:rPr>
                        <a:t>영화리뷰번호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ko-KR" sz="1400">
                          <a:effectLst/>
                        </a:rPr>
                        <a:t>리뷰 삭제 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ko-KR" sz="1400">
                          <a:effectLst/>
                        </a:rPr>
                        <a:t>리뷰 삭제 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1542449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66317F14-472E-44D9-8BEE-58F254B4B6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1772" y="1039091"/>
            <a:ext cx="2801938" cy="155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74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C86ACB-E518-4509-A059-5887C873DB44}"/>
              </a:ext>
            </a:extLst>
          </p:cNvPr>
          <p:cNvSpPr txBox="1"/>
          <p:nvPr/>
        </p:nvSpPr>
        <p:spPr>
          <a:xfrm>
            <a:off x="0" y="0"/>
            <a:ext cx="9144000" cy="7313028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@RequiredArgsConstructor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ReviewController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final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ReviewService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reviewService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"/{mno}/all"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ResponseEntity&lt;List&lt;ReviewDTO&gt;&gt;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getList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@PathVariable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"mno"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Long mno){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"--------------list---------------"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"MNO: "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mno);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List&lt;ReviewDTO&gt; reviewDTOList =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reviewService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.getListOfMovie(mno);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 new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ResponseEntity&lt;&gt;(reviewDTOList, HttpStatus.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"/{mno}"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ResponseEntity&lt;Long&gt;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addReview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@RequestBody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ReviewDTO movieReviewDTO){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"--------------add MovieReview---------------"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"reviewDTO: "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movieReviewDTO);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Long reviewnum =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reviewService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.register(movieReviewDTO);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 new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ResponseEntity&lt;&gt;( reviewnum, HttpStatus.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@PutMapping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"/{mno}/{reviewnum}"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ResponseEntity&lt;Long&gt;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modifyReview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@PathVariable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reviewnum,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                        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@RequestBody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ReviewDTO movieReviewDTO){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"---------------modify MovieReview--------------"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reviewnum);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"reviewDTO: "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movieReviewDTO);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reviewService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.modify(movieReviewDTO);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 new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ResponseEntity&lt;&gt;( reviewnum, HttpStatus.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@DeleteMapping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"/{mno}/{reviewnum}"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ResponseEntity&lt;Long&gt;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removeReview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@PathVariable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reviewnum){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"---------------modify removeReview--------------"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"reviewnum: "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reviewnum);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reviewService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.remove(reviewnum);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 new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ResponseEntity&lt;&gt;( reviewnum, HttpStatus.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80808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141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EEF11-A0BF-45C9-9745-9B05A680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read.html</a:t>
            </a:r>
            <a:r>
              <a:rPr lang="ko-KR" altLang="en-US"/>
              <a:t>에서의 리뷰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9EF183-E764-4A7B-AF73-9A2D256BA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개의 모달 창을 사용 </a:t>
            </a:r>
            <a:r>
              <a:rPr lang="en-US" altLang="ko-KR"/>
              <a:t>– </a:t>
            </a:r>
            <a:r>
              <a:rPr lang="ko-KR" altLang="en-US"/>
              <a:t>하나는 이미지 뷰어용</a:t>
            </a:r>
            <a:endParaRPr lang="en-US" altLang="ko-KR"/>
          </a:p>
          <a:p>
            <a:r>
              <a:rPr lang="ko-KR" altLang="en-US"/>
              <a:t>별점 처리 라이브러리 </a:t>
            </a:r>
            <a:r>
              <a:rPr lang="en-US" altLang="ko-KR"/>
              <a:t>-</a:t>
            </a:r>
            <a:r>
              <a:rPr lang="en-US" altLang="ko-KR" sz="1800" u="sng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http://dobtco.github.io/starrr/</a:t>
            </a:r>
          </a:p>
          <a:p>
            <a:r>
              <a:rPr lang="ko-KR" altLang="en-US"/>
              <a:t>리뷰 등록은 </a:t>
            </a:r>
            <a:r>
              <a:rPr lang="en-US" altLang="ko-KR"/>
              <a:t>Ajax</a:t>
            </a:r>
            <a:r>
              <a:rPr lang="ko-KR" altLang="en-US"/>
              <a:t>로 </a:t>
            </a:r>
            <a:r>
              <a:rPr lang="en-US" altLang="ko-KR"/>
              <a:t>POST</a:t>
            </a:r>
            <a:r>
              <a:rPr lang="ko-KR" altLang="en-US"/>
              <a:t>방식으로 </a:t>
            </a:r>
            <a:r>
              <a:rPr lang="en-US" altLang="ko-KR"/>
              <a:t>JSON</a:t>
            </a:r>
            <a:r>
              <a:rPr lang="ko-KR" altLang="en-US"/>
              <a:t>문자열 전송 </a:t>
            </a:r>
            <a:endParaRPr lang="en-US" altLang="ko-KR"/>
          </a:p>
          <a:p>
            <a:r>
              <a:rPr lang="ko-KR" altLang="en-US"/>
              <a:t>리뷰 리스트는 페이지가 보여질 때 자동으로 호출하도록 작성 </a:t>
            </a:r>
            <a:endParaRPr lang="en-US" altLang="ko-KR"/>
          </a:p>
          <a:p>
            <a:r>
              <a:rPr lang="ko-KR" altLang="en-US"/>
              <a:t>특정 리뷰를 선택하면 모달 창의 내용과 버튼들을 조정 </a:t>
            </a:r>
            <a:endParaRPr lang="en-US" altLang="ko-KR"/>
          </a:p>
          <a:p>
            <a:r>
              <a:rPr lang="ko-KR" altLang="en-US"/>
              <a:t>리뷰의 수정은 </a:t>
            </a:r>
            <a:r>
              <a:rPr lang="en-US" altLang="ko-KR"/>
              <a:t>PUT</a:t>
            </a:r>
            <a:r>
              <a:rPr lang="ko-KR" altLang="en-US"/>
              <a:t>방식</a:t>
            </a:r>
            <a:endParaRPr lang="en-US" altLang="ko-KR"/>
          </a:p>
          <a:p>
            <a:r>
              <a:rPr lang="ko-KR" altLang="en-US"/>
              <a:t>리뷰의 삭제는 </a:t>
            </a:r>
            <a:r>
              <a:rPr lang="en-US" altLang="ko-KR"/>
              <a:t>DELETE</a:t>
            </a:r>
            <a:r>
              <a:rPr lang="ko-KR" altLang="en-US"/>
              <a:t>방식</a:t>
            </a:r>
            <a:endParaRPr lang="en-US" altLang="ko-KR"/>
          </a:p>
          <a:p>
            <a:r>
              <a:rPr lang="ko-KR" altLang="en-US"/>
              <a:t>섬네일을 클릭하면 원본 이미지를 모달 창에 추가해서 보여주는 방식으로 구현  </a:t>
            </a:r>
          </a:p>
        </p:txBody>
      </p:sp>
    </p:spTree>
    <p:extLst>
      <p:ext uri="{BB962C8B-B14F-4D97-AF65-F5344CB8AC3E}">
        <p14:creationId xmlns:p14="http://schemas.microsoft.com/office/powerpoint/2010/main" val="219669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AD867-98C7-491A-9061-F7557395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학습목표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53208-72A2-4ACF-8C8F-A8BE237B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데이터베이스의 관계</a:t>
            </a:r>
            <a:r>
              <a:rPr lang="en-US" altLang="ko-KR"/>
              <a:t>(relation)</a:t>
            </a:r>
            <a:r>
              <a:rPr lang="ko-KR" altLang="en-US"/>
              <a:t>에 대한 이해 </a:t>
            </a:r>
            <a:endParaRPr lang="en-US" altLang="ko-KR"/>
          </a:p>
          <a:p>
            <a:r>
              <a:rPr lang="en-US" altLang="ko-KR"/>
              <a:t>JPA</a:t>
            </a:r>
            <a:r>
              <a:rPr lang="ko-KR" altLang="en-US"/>
              <a:t>의 연관관계</a:t>
            </a:r>
            <a:r>
              <a:rPr lang="en-US" altLang="ko-KR"/>
              <a:t>(association) </a:t>
            </a:r>
            <a:r>
              <a:rPr lang="ko-KR" altLang="en-US"/>
              <a:t>설정과 처리 </a:t>
            </a:r>
            <a:endParaRPr lang="en-US" altLang="ko-KR"/>
          </a:p>
          <a:p>
            <a:r>
              <a:rPr lang="ko-KR" altLang="en-US"/>
              <a:t>연관관계가 있는 엔티티의 </a:t>
            </a:r>
            <a:r>
              <a:rPr lang="en-US" altLang="ko-KR"/>
              <a:t>DTO</a:t>
            </a:r>
            <a:r>
              <a:rPr lang="ko-KR" altLang="en-US"/>
              <a:t>처리</a:t>
            </a:r>
            <a:endParaRPr lang="en-US" altLang="ko-KR"/>
          </a:p>
          <a:p>
            <a:r>
              <a:rPr lang="en-US" altLang="ko-KR"/>
              <a:t>REST</a:t>
            </a:r>
            <a:r>
              <a:rPr lang="ko-KR" altLang="en-US"/>
              <a:t>방식의 데이터 처리 </a:t>
            </a:r>
          </a:p>
        </p:txBody>
      </p:sp>
    </p:spTree>
    <p:extLst>
      <p:ext uri="{BB962C8B-B14F-4D97-AF65-F5344CB8AC3E}">
        <p14:creationId xmlns:p14="http://schemas.microsoft.com/office/powerpoint/2010/main" val="415176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E7A63-16BC-4647-8E94-AC2F4883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9 </a:t>
            </a:r>
            <a:r>
              <a:rPr lang="ko-KR" altLang="en-US"/>
              <a:t>영화</a:t>
            </a:r>
            <a:r>
              <a:rPr lang="en-US" altLang="ko-KR"/>
              <a:t>/</a:t>
            </a:r>
            <a:r>
              <a:rPr lang="ko-KR" altLang="en-US"/>
              <a:t>리뷰 프로젝트 적용하기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923929-DB29-4318-8BF9-38C9FE770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엔티티간의 연관관계와 파일 업로드 처리를 최종적으로 실습하는 목적</a:t>
            </a:r>
            <a:endParaRPr lang="en-US" altLang="ko-KR"/>
          </a:p>
          <a:p>
            <a:r>
              <a:rPr lang="ko-KR" altLang="en-US"/>
              <a:t>각 계층의 구성을 확인하고</a:t>
            </a:r>
            <a:r>
              <a:rPr lang="en-US" altLang="ko-KR"/>
              <a:t>, </a:t>
            </a:r>
            <a:r>
              <a:rPr lang="ko-KR" altLang="en-US"/>
              <a:t>구현 </a:t>
            </a:r>
            <a:endParaRPr lang="en-US" altLang="ko-KR"/>
          </a:p>
          <a:p>
            <a:r>
              <a:rPr lang="ko-KR" altLang="en-US"/>
              <a:t>기능적 요구사항 </a:t>
            </a:r>
            <a:endParaRPr lang="en-US" altLang="ko-KR"/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"/>
              <a:tabLst>
                <a:tab pos="228600" algn="l"/>
                <a:tab pos="508000" algn="l"/>
              </a:tabLst>
            </a:pPr>
            <a:r>
              <a:rPr lang="ko-KR" altLang="ko-KR" sz="1400" kern="100" spc="-2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영화(Movie)의 등록과 수정에는 파일 업로드 기능을 활용해서 영화 포스터 등을 등록 </a:t>
            </a:r>
          </a:p>
          <a:p>
            <a:pPr marL="800100" lvl="1" indent="-342900">
              <a:buFont typeface="Wingdings" panose="05000000000000000000" pitchFamily="2" charset="2"/>
              <a:buChar char=""/>
              <a:tabLst>
                <a:tab pos="228600" algn="l"/>
                <a:tab pos="508000" algn="l"/>
              </a:tabLst>
            </a:pPr>
            <a:r>
              <a:rPr lang="ko-KR" altLang="ko-KR" sz="1400" kern="100" spc="-2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회원(Member)은 기존에 존재하는 회원들이 존재한다고 가정</a:t>
            </a:r>
            <a:endParaRPr lang="en-US" altLang="ko-KR" sz="1400" kern="100" spc="-20"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Rix고딕 L"/>
            </a:endParaRPr>
          </a:p>
          <a:p>
            <a:pPr marL="800100" lvl="1" indent="-342900">
              <a:buFont typeface="Wingdings" panose="05000000000000000000" pitchFamily="2" charset="2"/>
              <a:buChar char=""/>
              <a:tabLst>
                <a:tab pos="228600" algn="l"/>
                <a:tab pos="508000" algn="l"/>
              </a:tabLst>
            </a:pPr>
            <a:r>
              <a:rPr lang="ko-KR" altLang="ko-KR" sz="1400" kern="100" spc="-2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회원(Member)은 특정한 영화 조회 페이지에서 평점과 자신의 감상을 리뷰(Review)로 </a:t>
            </a:r>
            <a:r>
              <a:rPr lang="ko-KR" altLang="en-US" sz="1400" kern="100" spc="-20"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등록</a:t>
            </a:r>
            <a:endParaRPr lang="ko-KR" altLang="ko-KR" sz="1400" kern="100" spc="-20"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Rix고딕 L"/>
            </a:endParaRP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"/>
              <a:tabLst>
                <a:tab pos="228600" algn="l"/>
                <a:tab pos="508000" algn="l"/>
              </a:tabLst>
            </a:pPr>
            <a:r>
              <a:rPr lang="ko-KR" altLang="ko-KR" sz="1400" kern="100" spc="-2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조회 화면에서 회원(Member)은 자신이 기록한 리뷰(Review)의 내용을 수정/삭제</a:t>
            </a:r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82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50A8E-DB88-45AB-8708-87EDE4E8F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9.1 </a:t>
            </a:r>
            <a:r>
              <a:rPr lang="ko-KR" altLang="en-US"/>
              <a:t>영화</a:t>
            </a:r>
            <a:r>
              <a:rPr lang="en-US" altLang="ko-KR"/>
              <a:t>(Movie)</a:t>
            </a:r>
            <a:r>
              <a:rPr lang="ko-KR" altLang="en-US"/>
              <a:t>등록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0D4ED-AF2E-40E8-88EE-481E8FE4B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759" y="1039091"/>
            <a:ext cx="7886700" cy="5137872"/>
          </a:xfrm>
        </p:spPr>
        <p:txBody>
          <a:bodyPr/>
          <a:lstStyle/>
          <a:p>
            <a:r>
              <a:rPr lang="en-US" altLang="ko-KR"/>
              <a:t>Thymeleaf</a:t>
            </a:r>
            <a:r>
              <a:rPr lang="ko-KR" altLang="en-US"/>
              <a:t>의 레이아웃 관련</a:t>
            </a:r>
            <a:r>
              <a:rPr lang="en-US" altLang="ko-KR"/>
              <a:t>/ </a:t>
            </a:r>
            <a:r>
              <a:rPr lang="ko-KR" altLang="en-US"/>
              <a:t>부트스트랩 관련 파일들 추가 </a:t>
            </a:r>
            <a:endParaRPr lang="en-US" altLang="ko-KR"/>
          </a:p>
          <a:p>
            <a:r>
              <a:rPr lang="en-US" altLang="ko-KR"/>
              <a:t>MovieController</a:t>
            </a:r>
            <a:r>
              <a:rPr lang="ko-KR" altLang="en-US"/>
              <a:t>클래스 선언 </a:t>
            </a:r>
            <a:endParaRPr lang="en-US" altLang="ko-KR"/>
          </a:p>
          <a:p>
            <a:r>
              <a:rPr lang="ko-KR" altLang="en-US"/>
              <a:t>등록 화면</a:t>
            </a:r>
            <a:r>
              <a:rPr lang="en-US" altLang="ko-KR"/>
              <a:t>(register.html)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0E9800-4849-48B4-8EFB-8E9E96779E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30832" y="1435577"/>
            <a:ext cx="3603409" cy="17501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991B33-1F10-40D2-910B-5A38AD0A774E}"/>
              </a:ext>
            </a:extLst>
          </p:cNvPr>
          <p:cNvSpPr txBox="1"/>
          <p:nvPr/>
        </p:nvSpPr>
        <p:spPr>
          <a:xfrm>
            <a:off x="381699" y="2502828"/>
            <a:ext cx="4572000" cy="3042628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MovieController</a:t>
            </a:r>
            <a:r>
              <a:rPr lang="ko-KR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클래스 </a:t>
            </a:r>
            <a:endParaRPr lang="ko-KR" altLang="ko-KR" sz="18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package org.zerock.mreview.controller;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lombok.extern.log4j.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Log4j2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org.springframework.stereotype.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org.springframework.web.bind.annotation.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org.springframework.web.bind.annotation.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@Controller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"/movie"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@Log4j2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MovieController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"/register"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register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80808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33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41B4230-2C1B-4C0B-A753-CCEED5C630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21120" y="1349109"/>
            <a:ext cx="3752429" cy="2493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18E72B-74F5-478B-A184-B39A82B6835C}"/>
              </a:ext>
            </a:extLst>
          </p:cNvPr>
          <p:cNvSpPr txBox="1"/>
          <p:nvPr/>
        </p:nvSpPr>
        <p:spPr>
          <a:xfrm>
            <a:off x="104862" y="-15918"/>
            <a:ext cx="4572000" cy="6889835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register.html</a:t>
            </a:r>
            <a:endParaRPr lang="ko-KR" altLang="ko-KR" sz="18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&lt;!DOCTYPE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&lt;html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="en"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xmlns: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="http://www.thymeleaf.org"&gt;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:replace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="~{/layout/basic :: setContent(~{this::content} )}"&gt;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:fragment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="content"&gt;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&lt;h1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="mt-4"&gt;Movie Register Page&lt;/h1&gt;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&lt;form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:action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="@{/movie/register}"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:method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="post"  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&lt;div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="form-group"&gt;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&lt;label &gt;Title&lt;/label&gt;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&lt;input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="text"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="form-control"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="title"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placeholder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="Enter Title"&gt;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&lt;/div&gt;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&lt;div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="form-group fileForm"&gt;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&lt;label &gt;Image Files&lt;/label&gt;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&lt;div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="custom-file"&gt;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&lt;input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="file" 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="custom-file-input files"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="fileInput"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multiple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&lt;label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="custom-file-label"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data-browse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="Browse"&gt;&lt;/label&gt;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&lt;/div&gt;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&lt;/div&gt;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&lt;div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="box"&gt;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&lt;/div&gt;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&lt;button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="submit"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="btn btn-primary"&gt;Submit&lt;/button&gt;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&lt;/form&gt;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&lt;script&gt;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83009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ready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(function(e)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}); </a:t>
            </a: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//document ready</a:t>
            </a: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:block&gt;</a:t>
            </a:r>
            <a:endParaRPr lang="ko-KR" altLang="ko-KR" sz="800" b="1">
              <a:solidFill>
                <a:srgbClr val="080808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05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0733E-4F49-409D-8CA0-A5A19B7E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MovieDTO/MovieImageDTO </a:t>
            </a:r>
            <a:r>
              <a:rPr lang="ko-KR" altLang="en-US" sz="2400"/>
              <a:t>클래스와 </a:t>
            </a:r>
            <a:r>
              <a:rPr lang="en-US" altLang="ko-KR" sz="2400"/>
              <a:t>MovieService</a:t>
            </a:r>
            <a:endParaRPr lang="ko-KR" altLang="en-US" sz="3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4CB1C3-99BA-416B-ACAD-AA6A34B2C7D1}"/>
              </a:ext>
            </a:extLst>
          </p:cNvPr>
          <p:cNvSpPr txBox="1"/>
          <p:nvPr/>
        </p:nvSpPr>
        <p:spPr>
          <a:xfrm>
            <a:off x="88086" y="919612"/>
            <a:ext cx="4072854" cy="3042628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MovieDTO</a:t>
            </a:r>
            <a:r>
              <a:rPr lang="ko-KR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클래스 </a:t>
            </a:r>
            <a:endParaRPr lang="ko-KR" altLang="ko-KR" sz="18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package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org.zerock.mreview.dto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@Data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@Builder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@NoArgsConstructor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@AllArgsConstructor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MovieDTO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mno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@Builder.Default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MovieImageDTO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imageDTOList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new ArrayList&lt;&gt;();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80808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2A435-D1DD-41DB-AD52-5F1F4BD2F3F8}"/>
              </a:ext>
            </a:extLst>
          </p:cNvPr>
          <p:cNvSpPr txBox="1"/>
          <p:nvPr/>
        </p:nvSpPr>
        <p:spPr>
          <a:xfrm>
            <a:off x="4324525" y="916435"/>
            <a:ext cx="4572000" cy="550484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MovieImageDTO</a:t>
            </a:r>
            <a:r>
              <a:rPr lang="ko-KR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클래스 </a:t>
            </a:r>
            <a:endParaRPr lang="ko-KR" altLang="ko-KR" sz="18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package org.zerock.mreview.dto;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@Data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@AllArgsConstructor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@NoArgsConstructor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@Builder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MovieImageDTO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private String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private String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imgName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private String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getImageURL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try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return URLEncoder.</a:t>
            </a:r>
            <a:r>
              <a:rPr lang="en-US" altLang="ko-KR" sz="8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encode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"_"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imgName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 catch (UnsupportedEncodingException e)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e.printStackTrace();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getThumbnailURL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try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return URLEncoder.</a:t>
            </a:r>
            <a:r>
              <a:rPr lang="en-US" altLang="ko-KR" sz="800" b="1" i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encode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"/s_"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"_"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imgName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 catch (UnsupportedEncodingException e)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e.printStackTrace();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80808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 b="1">
              <a:solidFill>
                <a:srgbClr val="080808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422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29E62-5D47-4384-84EE-BEEEA4E0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MovieService/MovieServiceImpl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2C9C3-0FF1-437F-A52F-076801842B3C}"/>
              </a:ext>
            </a:extLst>
          </p:cNvPr>
          <p:cNvSpPr txBox="1"/>
          <p:nvPr/>
        </p:nvSpPr>
        <p:spPr>
          <a:xfrm>
            <a:off x="180363" y="1265881"/>
            <a:ext cx="4064466" cy="695832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interface MovieService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Long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register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(MovieDTO movieDTO);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80808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F9C14F-7261-4531-8BF9-277FD92C3727}"/>
              </a:ext>
            </a:extLst>
          </p:cNvPr>
          <p:cNvSpPr txBox="1"/>
          <p:nvPr/>
        </p:nvSpPr>
        <p:spPr>
          <a:xfrm>
            <a:off x="4391637" y="1158992"/>
            <a:ext cx="4572000" cy="1926938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@Service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@Log4j2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@RequiredArgsConstructor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MovieServiceImpl implements MovieService{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private final MovieRepository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movieRepository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Long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register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(MovieDTO movieDTO)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return null;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80808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0A05C9-FD4F-4401-ADE8-A35C6B6E05AB}"/>
              </a:ext>
            </a:extLst>
          </p:cNvPr>
          <p:cNvSpPr txBox="1"/>
          <p:nvPr/>
        </p:nvSpPr>
        <p:spPr>
          <a:xfrm>
            <a:off x="180363" y="1003127"/>
            <a:ext cx="1027845" cy="2616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MovieService</a:t>
            </a:r>
            <a:endParaRPr lang="ko-KR" altLang="en-US" sz="1100">
              <a:effectLst/>
              <a:latin typeface="맑은 고딕" panose="020B0503020000020004" pitchFamily="50" charset="-127"/>
              <a:ea typeface="나눔명조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E06459-03EF-4A6A-B36A-737D2F20F28C}"/>
              </a:ext>
            </a:extLst>
          </p:cNvPr>
          <p:cNvSpPr txBox="1"/>
          <p:nvPr/>
        </p:nvSpPr>
        <p:spPr>
          <a:xfrm>
            <a:off x="4391636" y="920177"/>
            <a:ext cx="1309974" cy="23782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MovieServiceImpl</a:t>
            </a:r>
            <a:endParaRPr lang="ko-KR" altLang="en-US" sz="1100">
              <a:effectLst/>
              <a:latin typeface="맑은 고딕" panose="020B0503020000020004" pitchFamily="50" charset="-127"/>
              <a:ea typeface="나눔명조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318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D3AD1D-8EC0-41A4-9D48-DF3F206849CD}"/>
              </a:ext>
            </a:extLst>
          </p:cNvPr>
          <p:cNvSpPr txBox="1"/>
          <p:nvPr/>
        </p:nvSpPr>
        <p:spPr>
          <a:xfrm>
            <a:off x="0" y="667280"/>
            <a:ext cx="9144000" cy="4662815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default Map&lt;String, Object&gt; </a:t>
            </a:r>
            <a:r>
              <a:rPr lang="en-US" altLang="ko-KR" sz="900">
                <a:solidFill>
                  <a:srgbClr val="00627A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dtoToEntity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(MovieDTO movieDTO){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Map&lt;String, Object&gt; entityMap = new HashMap&lt;&gt;();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Movie movie = Movie.</a:t>
            </a:r>
            <a:r>
              <a:rPr lang="en-US" altLang="ko-KR" sz="900" i="1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builder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()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.mno(movieDTO.getMno())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.title(movieDTO.getTitle())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.build();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entityMap.put(</a:t>
            </a:r>
            <a:r>
              <a:rPr lang="en-US" altLang="ko-KR" sz="9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"movie"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, movie);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List&lt;MovieImageDTO&gt; imageDTOList = movieDTO.getImageDTOList();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if(imageDTOList != null &amp;&amp; imageDTOList.size() &gt; </a:t>
            </a:r>
            <a:r>
              <a:rPr lang="en-US" altLang="ko-KR" sz="900">
                <a:solidFill>
                  <a:srgbClr val="1750EB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0 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 { </a:t>
            </a:r>
            <a:r>
              <a:rPr lang="en-US" altLang="ko-KR" sz="900" i="1">
                <a:solidFill>
                  <a:srgbClr val="8C8C8C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//MovieImageDTO </a:t>
            </a:r>
            <a:r>
              <a:rPr lang="ko-KR" altLang="ko-KR" sz="9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처리</a:t>
            </a:r>
            <a:br>
              <a:rPr lang="en-US" altLang="ko-KR" sz="9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</a:br>
            <a:br>
              <a:rPr lang="en-US" altLang="ko-KR" sz="9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en-US" altLang="ko-KR" sz="900" i="1">
                <a:solidFill>
                  <a:srgbClr val="8C8C8C"/>
                </a:solidFill>
                <a:effectLst/>
                <a:ea typeface="맑은 고딕" panose="020B0503020000020004" pitchFamily="50" charset="-127"/>
                <a:cs typeface="Arial" panose="020B0604020202020204" pitchFamily="34" charset="0"/>
              </a:rPr>
              <a:t>            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List&lt;MovieImage&gt; movieImageList = imageDTOList.stream().map(movieImageDTO -&gt;{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MovieImage movieImage = MovieImage.</a:t>
            </a:r>
            <a:r>
              <a:rPr lang="en-US" altLang="ko-KR" sz="900" i="1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builder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()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        .path(movieImageDTO.getPath())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        .imgName(movieImageDTO.getImgName())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        .uuid(movieImageDTO.getUuid())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        .movie(</a:t>
            </a:r>
            <a:r>
              <a:rPr lang="en-US" altLang="ko-KR" sz="900">
                <a:solidFill>
                  <a:srgbClr val="851691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movie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        .build();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return movieImage;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}).collect(Collectors.</a:t>
            </a:r>
            <a:r>
              <a:rPr lang="en-US" altLang="ko-KR" sz="900" i="1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toList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());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entityMap.put(</a:t>
            </a:r>
            <a:r>
              <a:rPr lang="en-US" altLang="ko-KR" sz="900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"imgList"</a:t>
            </a: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, movieImageList);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}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return entityMap;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}</a:t>
            </a:r>
            <a:br>
              <a:rPr lang="en-US" altLang="ko-KR" sz="9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endParaRPr lang="ko-KR" altLang="en-US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E986F8-AE9E-4CD6-AC69-948A07523A41}"/>
              </a:ext>
            </a:extLst>
          </p:cNvPr>
          <p:cNvSpPr txBox="1"/>
          <p:nvPr/>
        </p:nvSpPr>
        <p:spPr>
          <a:xfrm>
            <a:off x="0" y="405670"/>
            <a:ext cx="7250703" cy="2616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영화 등록의 경우 </a:t>
            </a:r>
            <a:r>
              <a:rPr lang="en-US" altLang="ko-KR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MovieDTO</a:t>
            </a:r>
            <a:r>
              <a:rPr lang="ko-KR" altLang="en-US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를 하나의 </a:t>
            </a:r>
            <a:r>
              <a:rPr lang="en-US" altLang="ko-KR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Movie</a:t>
            </a:r>
            <a:r>
              <a:rPr lang="ko-KR" altLang="en-US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객체와 여러개의 </a:t>
            </a:r>
            <a:r>
              <a:rPr lang="en-US" altLang="ko-KR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MovieImage</a:t>
            </a:r>
            <a:r>
              <a:rPr lang="ko-KR" altLang="en-US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객체로 변환하는 작업이 가장 중요</a:t>
            </a:r>
            <a:endParaRPr lang="ko-KR" altLang="en-US" sz="1100">
              <a:effectLst/>
              <a:latin typeface="맑은 고딕" panose="020B0503020000020004" pitchFamily="50" charset="-127"/>
              <a:ea typeface="나눔명조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780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19050">
          <a:solidFill>
            <a:schemeClr val="accent4"/>
          </a:solidFill>
        </a:ln>
      </a:spPr>
      <a:bodyPr wrap="square">
        <a:spAutoFit/>
      </a:bodyPr>
      <a:lstStyle>
        <a:defPPr algn="l">
          <a:defRPr sz="1100">
            <a:effectLst/>
            <a:latin typeface="맑은 고딕" panose="020B0503020000020004" pitchFamily="50" charset="-127"/>
            <a:ea typeface="나눔명조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1351</TotalTime>
  <Words>4016</Words>
  <Application>Microsoft Office PowerPoint</Application>
  <PresentationFormat>화면 슬라이드 쇼(4:3)</PresentationFormat>
  <Paragraphs>143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나눔고딕</vt:lpstr>
      <vt:lpstr>나눔고딕 ExtraBold</vt:lpstr>
      <vt:lpstr>나눔고딕코딩</vt:lpstr>
      <vt:lpstr>나눔바른고딕</vt:lpstr>
      <vt:lpstr>맑은 고딕</vt:lpstr>
      <vt:lpstr>Arial</vt:lpstr>
      <vt:lpstr>Calibri</vt:lpstr>
      <vt:lpstr>Calibri Light</vt:lpstr>
      <vt:lpstr>Consolas</vt:lpstr>
      <vt:lpstr>Wingdings</vt:lpstr>
      <vt:lpstr>Office Theme</vt:lpstr>
      <vt:lpstr>코드로 배우는  스프링 부트 웹 프로젝트 </vt:lpstr>
      <vt:lpstr>시작하기에 앞서 </vt:lpstr>
      <vt:lpstr>학습목표</vt:lpstr>
      <vt:lpstr>9 영화/리뷰 프로젝트 적용하기 </vt:lpstr>
      <vt:lpstr>9.1 영화(Movie)등록 처리 </vt:lpstr>
      <vt:lpstr>PowerPoint 프레젠테이션</vt:lpstr>
      <vt:lpstr>MovieDTO/MovieImageDTO 클래스와 MovieService</vt:lpstr>
      <vt:lpstr>MovieService/MovieServiceImpl</vt:lpstr>
      <vt:lpstr>PowerPoint 프레젠테이션</vt:lpstr>
      <vt:lpstr>PowerPoint 프레젠테이션</vt:lpstr>
      <vt:lpstr>MovieController와 화면 처리 </vt:lpstr>
      <vt:lpstr>화면 처리 </vt:lpstr>
      <vt:lpstr>이미지 파일의 삭제와 submit처리</vt:lpstr>
      <vt:lpstr>PowerPoint 프레젠테이션</vt:lpstr>
      <vt:lpstr>영화 등록 전체 흐름 </vt:lpstr>
      <vt:lpstr>9.2 목록처리와 평균 평점 </vt:lpstr>
      <vt:lpstr>MovieService의 엔티티 변환</vt:lpstr>
      <vt:lpstr>PowerPoint 프레젠테이션</vt:lpstr>
      <vt:lpstr>목록 화면과 MovieController 처리 </vt:lpstr>
      <vt:lpstr>9.3 조회 페이지와 영화 리뷰 </vt:lpstr>
      <vt:lpstr>PowerPoint 프레젠테이션</vt:lpstr>
      <vt:lpstr>MovieController와 read.html</vt:lpstr>
      <vt:lpstr>9.4 Ajax로 영화 리뷰 처리 </vt:lpstr>
      <vt:lpstr>ReviewService/ReviewDTO</vt:lpstr>
      <vt:lpstr>PowerPoint 프레젠테이션</vt:lpstr>
      <vt:lpstr>ReviewController</vt:lpstr>
      <vt:lpstr>PowerPoint 프레젠테이션</vt:lpstr>
      <vt:lpstr>read.html에서의 리뷰 처리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 스프링 웹 프로젝트 </dc:title>
  <dc:creator>Kang Wallter</dc:creator>
  <cp:lastModifiedBy>Kang Wallter</cp:lastModifiedBy>
  <cp:revision>3</cp:revision>
  <dcterms:created xsi:type="dcterms:W3CDTF">2020-10-31T06:58:09Z</dcterms:created>
  <dcterms:modified xsi:type="dcterms:W3CDTF">2020-11-05T15:52:28Z</dcterms:modified>
</cp:coreProperties>
</file>