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8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8F5EBCFD-8C4E-4436-87DB-B96C572AC183}"/>
    <pc:docChg chg="undo custSel addSld delSld modSld">
      <pc:chgData name="Kang Wallter" userId="d5c269cbe9dbe8bc" providerId="LiveId" clId="{8F5EBCFD-8C4E-4436-87DB-B96C572AC183}" dt="2020-11-10T03:32:43.209" v="1876" actId="1076"/>
      <pc:docMkLst>
        <pc:docMk/>
      </pc:docMkLst>
      <pc:sldChg chg="modSp mod">
        <pc:chgData name="Kang Wallter" userId="d5c269cbe9dbe8bc" providerId="LiveId" clId="{8F5EBCFD-8C4E-4436-87DB-B96C572AC183}" dt="2020-11-10T02:29:29.302" v="1" actId="20577"/>
        <pc:sldMkLst>
          <pc:docMk/>
          <pc:sldMk cId="464038844" sldId="256"/>
        </pc:sldMkLst>
        <pc:spChg chg="mod">
          <ac:chgData name="Kang Wallter" userId="d5c269cbe9dbe8bc" providerId="LiveId" clId="{8F5EBCFD-8C4E-4436-87DB-B96C572AC183}" dt="2020-11-10T02:29:29.302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modSp mod">
        <pc:chgData name="Kang Wallter" userId="d5c269cbe9dbe8bc" providerId="LiveId" clId="{8F5EBCFD-8C4E-4436-87DB-B96C572AC183}" dt="2020-11-10T02:30:02.627" v="3"/>
        <pc:sldMkLst>
          <pc:docMk/>
          <pc:sldMk cId="4151769368" sldId="268"/>
        </pc:sldMkLst>
        <pc:spChg chg="mod">
          <ac:chgData name="Kang Wallter" userId="d5c269cbe9dbe8bc" providerId="LiveId" clId="{8F5EBCFD-8C4E-4436-87DB-B96C572AC183}" dt="2020-11-10T02:30:02.627" v="3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8F5EBCFD-8C4E-4436-87DB-B96C572AC183}" dt="2020-11-10T02:34:40.434" v="376" actId="1076"/>
        <pc:sldMkLst>
          <pc:docMk/>
          <pc:sldMk cId="76607739" sldId="269"/>
        </pc:sldMkLst>
        <pc:spChg chg="mod">
          <ac:chgData name="Kang Wallter" userId="d5c269cbe9dbe8bc" providerId="LiveId" clId="{8F5EBCFD-8C4E-4436-87DB-B96C572AC183}" dt="2020-11-10T02:31:43.906" v="55" actId="20577"/>
          <ac:spMkLst>
            <pc:docMk/>
            <pc:sldMk cId="76607739" sldId="269"/>
            <ac:spMk id="2" creationId="{9A655AD2-088D-4FEA-8449-0F1CA9A8B151}"/>
          </ac:spMkLst>
        </pc:spChg>
        <pc:spChg chg="mod">
          <ac:chgData name="Kang Wallter" userId="d5c269cbe9dbe8bc" providerId="LiveId" clId="{8F5EBCFD-8C4E-4436-87DB-B96C572AC183}" dt="2020-11-10T02:33:18.877" v="368" actId="20577"/>
          <ac:spMkLst>
            <pc:docMk/>
            <pc:sldMk cId="76607739" sldId="269"/>
            <ac:spMk id="3" creationId="{2E532A12-B95B-4A90-956D-3A7222344226}"/>
          </ac:spMkLst>
        </pc:spChg>
        <pc:spChg chg="add mod">
          <ac:chgData name="Kang Wallter" userId="d5c269cbe9dbe8bc" providerId="LiveId" clId="{8F5EBCFD-8C4E-4436-87DB-B96C572AC183}" dt="2020-11-10T02:34:37.128" v="375" actId="404"/>
          <ac:spMkLst>
            <pc:docMk/>
            <pc:sldMk cId="76607739" sldId="269"/>
            <ac:spMk id="7" creationId="{2D2984AB-0825-4452-9DDB-EAD073A8F407}"/>
          </ac:spMkLst>
        </pc:spChg>
        <pc:picChg chg="add mod">
          <ac:chgData name="Kang Wallter" userId="d5c269cbe9dbe8bc" providerId="LiveId" clId="{8F5EBCFD-8C4E-4436-87DB-B96C572AC183}" dt="2020-11-10T02:34:40.434" v="376" actId="1076"/>
          <ac:picMkLst>
            <pc:docMk/>
            <pc:sldMk cId="76607739" sldId="269"/>
            <ac:picMk id="5" creationId="{42248476-E8C0-48EB-BD8E-00665CB6D9CB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972829490" sldId="269"/>
        </pc:sldMkLst>
      </pc:sldChg>
      <pc:sldChg chg="addSp delSp modSp new mod">
        <pc:chgData name="Kang Wallter" userId="d5c269cbe9dbe8bc" providerId="LiveId" clId="{8F5EBCFD-8C4E-4436-87DB-B96C572AC183}" dt="2020-11-10T02:40:09.011" v="402" actId="1076"/>
        <pc:sldMkLst>
          <pc:docMk/>
          <pc:sldMk cId="4209423476" sldId="270"/>
        </pc:sldMkLst>
        <pc:spChg chg="del">
          <ac:chgData name="Kang Wallter" userId="d5c269cbe9dbe8bc" providerId="LiveId" clId="{8F5EBCFD-8C4E-4436-87DB-B96C572AC183}" dt="2020-11-10T02:38:33.216" v="378" actId="478"/>
          <ac:spMkLst>
            <pc:docMk/>
            <pc:sldMk cId="4209423476" sldId="270"/>
            <ac:spMk id="2" creationId="{D4A24C51-7D46-48D6-9EBC-3B0445E937A2}"/>
          </ac:spMkLst>
        </pc:spChg>
        <pc:spChg chg="del">
          <ac:chgData name="Kang Wallter" userId="d5c269cbe9dbe8bc" providerId="LiveId" clId="{8F5EBCFD-8C4E-4436-87DB-B96C572AC183}" dt="2020-11-10T02:38:33.216" v="378" actId="478"/>
          <ac:spMkLst>
            <pc:docMk/>
            <pc:sldMk cId="4209423476" sldId="270"/>
            <ac:spMk id="3" creationId="{DD54DE5A-267B-4446-AB0F-B6F97E554A4F}"/>
          </ac:spMkLst>
        </pc:spChg>
        <pc:picChg chg="add mod">
          <ac:chgData name="Kang Wallter" userId="d5c269cbe9dbe8bc" providerId="LiveId" clId="{8F5EBCFD-8C4E-4436-87DB-B96C572AC183}" dt="2020-11-10T02:39:20.523" v="392" actId="1076"/>
          <ac:picMkLst>
            <pc:docMk/>
            <pc:sldMk cId="4209423476" sldId="270"/>
            <ac:picMk id="5" creationId="{6365F3EB-4FB7-4D6B-A2DA-39960CD726CD}"/>
          </ac:picMkLst>
        </pc:picChg>
        <pc:picChg chg="add mod">
          <ac:chgData name="Kang Wallter" userId="d5c269cbe9dbe8bc" providerId="LiveId" clId="{8F5EBCFD-8C4E-4436-87DB-B96C572AC183}" dt="2020-11-10T02:39:23.972" v="394" actId="1076"/>
          <ac:picMkLst>
            <pc:docMk/>
            <pc:sldMk cId="4209423476" sldId="270"/>
            <ac:picMk id="7" creationId="{F304313E-FA53-42B1-A797-104E8F37EDD5}"/>
          </ac:picMkLst>
        </pc:picChg>
        <pc:picChg chg="add mod">
          <ac:chgData name="Kang Wallter" userId="d5c269cbe9dbe8bc" providerId="LiveId" clId="{8F5EBCFD-8C4E-4436-87DB-B96C572AC183}" dt="2020-11-10T02:39:31.990" v="398" actId="1076"/>
          <ac:picMkLst>
            <pc:docMk/>
            <pc:sldMk cId="4209423476" sldId="270"/>
            <ac:picMk id="9" creationId="{A0A63424-27D6-4A5C-95C9-870F5DCC3F15}"/>
          </ac:picMkLst>
        </pc:picChg>
        <pc:picChg chg="add mod">
          <ac:chgData name="Kang Wallter" userId="d5c269cbe9dbe8bc" providerId="LiveId" clId="{8F5EBCFD-8C4E-4436-87DB-B96C572AC183}" dt="2020-11-10T02:40:09.011" v="402" actId="1076"/>
          <ac:picMkLst>
            <pc:docMk/>
            <pc:sldMk cId="4209423476" sldId="270"/>
            <ac:picMk id="10" creationId="{05F9F285-FD43-4621-90F9-145BA87EEAA7}"/>
          </ac:picMkLst>
        </pc:picChg>
      </pc:sldChg>
      <pc:sldChg chg="addSp delSp modSp new mod">
        <pc:chgData name="Kang Wallter" userId="d5c269cbe9dbe8bc" providerId="LiveId" clId="{8F5EBCFD-8C4E-4436-87DB-B96C572AC183}" dt="2020-11-10T02:47:30.315" v="446" actId="1076"/>
        <pc:sldMkLst>
          <pc:docMk/>
          <pc:sldMk cId="1036228418" sldId="271"/>
        </pc:sldMkLst>
        <pc:spChg chg="del">
          <ac:chgData name="Kang Wallter" userId="d5c269cbe9dbe8bc" providerId="LiveId" clId="{8F5EBCFD-8C4E-4436-87DB-B96C572AC183}" dt="2020-11-10T02:40:18.599" v="404" actId="478"/>
          <ac:spMkLst>
            <pc:docMk/>
            <pc:sldMk cId="1036228418" sldId="271"/>
            <ac:spMk id="2" creationId="{6A77D015-EEB9-4E04-97AB-B3A6E8F89EE9}"/>
          </ac:spMkLst>
        </pc:spChg>
        <pc:spChg chg="del mod">
          <ac:chgData name="Kang Wallter" userId="d5c269cbe9dbe8bc" providerId="LiveId" clId="{8F5EBCFD-8C4E-4436-87DB-B96C572AC183}" dt="2020-11-10T02:41:25.045" v="412" actId="478"/>
          <ac:spMkLst>
            <pc:docMk/>
            <pc:sldMk cId="1036228418" sldId="271"/>
            <ac:spMk id="3" creationId="{485EB069-BC3C-4538-B411-1C5FC4F6E8E8}"/>
          </ac:spMkLst>
        </pc:spChg>
        <pc:spChg chg="add mod">
          <ac:chgData name="Kang Wallter" userId="d5c269cbe9dbe8bc" providerId="LiveId" clId="{8F5EBCFD-8C4E-4436-87DB-B96C572AC183}" dt="2020-11-10T02:41:36.021" v="420" actId="1076"/>
          <ac:spMkLst>
            <pc:docMk/>
            <pc:sldMk cId="1036228418" sldId="271"/>
            <ac:spMk id="6" creationId="{1796C9E0-24EE-45A3-AF5A-0906643ED6E1}"/>
          </ac:spMkLst>
        </pc:spChg>
        <pc:spChg chg="add mod">
          <ac:chgData name="Kang Wallter" userId="d5c269cbe9dbe8bc" providerId="LiveId" clId="{8F5EBCFD-8C4E-4436-87DB-B96C572AC183}" dt="2020-11-10T02:42:56.476" v="442" actId="1076"/>
          <ac:spMkLst>
            <pc:docMk/>
            <pc:sldMk cId="1036228418" sldId="271"/>
            <ac:spMk id="8" creationId="{A463F967-5CC5-4AC8-A300-3ED6FD014937}"/>
          </ac:spMkLst>
        </pc:spChg>
        <pc:spChg chg="add mod">
          <ac:chgData name="Kang Wallter" userId="d5c269cbe9dbe8bc" providerId="LiveId" clId="{8F5EBCFD-8C4E-4436-87DB-B96C572AC183}" dt="2020-11-10T02:42:58.553" v="443" actId="1076"/>
          <ac:spMkLst>
            <pc:docMk/>
            <pc:sldMk cId="1036228418" sldId="271"/>
            <ac:spMk id="10" creationId="{8355B53E-2077-4443-A3D5-F4CE98EC1A03}"/>
          </ac:spMkLst>
        </pc:spChg>
        <pc:picChg chg="add mod">
          <ac:chgData name="Kang Wallter" userId="d5c269cbe9dbe8bc" providerId="LiveId" clId="{8F5EBCFD-8C4E-4436-87DB-B96C572AC183}" dt="2020-11-10T02:42:00.719" v="430" actId="1076"/>
          <ac:picMkLst>
            <pc:docMk/>
            <pc:sldMk cId="1036228418" sldId="271"/>
            <ac:picMk id="4" creationId="{8C415C6E-DE8D-4DF2-90C7-5F6B109739FB}"/>
          </ac:picMkLst>
        </pc:picChg>
        <pc:picChg chg="add mod">
          <ac:chgData name="Kang Wallter" userId="d5c269cbe9dbe8bc" providerId="LiveId" clId="{8F5EBCFD-8C4E-4436-87DB-B96C572AC183}" dt="2020-11-10T02:47:30.315" v="446" actId="1076"/>
          <ac:picMkLst>
            <pc:docMk/>
            <pc:sldMk cId="1036228418" sldId="271"/>
            <ac:picMk id="11" creationId="{20429DA7-3D3F-4C6D-91EF-93A1FEBF2753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949748208" sldId="271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86914965" sldId="272"/>
        </pc:sldMkLst>
      </pc:sldChg>
      <pc:sldChg chg="addSp modSp new mod">
        <pc:chgData name="Kang Wallter" userId="d5c269cbe9dbe8bc" providerId="LiveId" clId="{8F5EBCFD-8C4E-4436-87DB-B96C572AC183}" dt="2020-11-10T02:49:30.602" v="634" actId="14100"/>
        <pc:sldMkLst>
          <pc:docMk/>
          <pc:sldMk cId="3578838016" sldId="272"/>
        </pc:sldMkLst>
        <pc:spChg chg="mod">
          <ac:chgData name="Kang Wallter" userId="d5c269cbe9dbe8bc" providerId="LiveId" clId="{8F5EBCFD-8C4E-4436-87DB-B96C572AC183}" dt="2020-11-10T02:48:23.606" v="501" actId="20577"/>
          <ac:spMkLst>
            <pc:docMk/>
            <pc:sldMk cId="3578838016" sldId="272"/>
            <ac:spMk id="2" creationId="{1AE46546-1496-433E-B35A-24D464BDE8D5}"/>
          </ac:spMkLst>
        </pc:spChg>
        <pc:spChg chg="mod">
          <ac:chgData name="Kang Wallter" userId="d5c269cbe9dbe8bc" providerId="LiveId" clId="{8F5EBCFD-8C4E-4436-87DB-B96C572AC183}" dt="2020-11-10T02:49:25.532" v="631" actId="1076"/>
          <ac:spMkLst>
            <pc:docMk/>
            <pc:sldMk cId="3578838016" sldId="272"/>
            <ac:spMk id="3" creationId="{AB39FCC8-C1B5-4FA2-8F22-9ACD90F6F79A}"/>
          </ac:spMkLst>
        </pc:spChg>
        <pc:picChg chg="add mod">
          <ac:chgData name="Kang Wallter" userId="d5c269cbe9dbe8bc" providerId="LiveId" clId="{8F5EBCFD-8C4E-4436-87DB-B96C572AC183}" dt="2020-11-10T02:48:59.989" v="590" actId="1076"/>
          <ac:picMkLst>
            <pc:docMk/>
            <pc:sldMk cId="3578838016" sldId="272"/>
            <ac:picMk id="4" creationId="{C3D0BF16-E4CC-4A38-A43E-7450C4BA3CC6}"/>
          </ac:picMkLst>
        </pc:picChg>
        <pc:picChg chg="add mod">
          <ac:chgData name="Kang Wallter" userId="d5c269cbe9dbe8bc" providerId="LiveId" clId="{8F5EBCFD-8C4E-4436-87DB-B96C572AC183}" dt="2020-11-10T02:49:30.602" v="634" actId="14100"/>
          <ac:picMkLst>
            <pc:docMk/>
            <pc:sldMk cId="3578838016" sldId="272"/>
            <ac:picMk id="5" creationId="{B5464100-09B6-428A-A8F6-9DEFC64FB738}"/>
          </ac:picMkLst>
        </pc:picChg>
      </pc:sldChg>
      <pc:sldChg chg="addSp delSp modSp new mod">
        <pc:chgData name="Kang Wallter" userId="d5c269cbe9dbe8bc" providerId="LiveId" clId="{8F5EBCFD-8C4E-4436-87DB-B96C572AC183}" dt="2020-11-10T02:52:06.346" v="646" actId="1076"/>
        <pc:sldMkLst>
          <pc:docMk/>
          <pc:sldMk cId="965469144" sldId="273"/>
        </pc:sldMkLst>
        <pc:spChg chg="del">
          <ac:chgData name="Kang Wallter" userId="d5c269cbe9dbe8bc" providerId="LiveId" clId="{8F5EBCFD-8C4E-4436-87DB-B96C572AC183}" dt="2020-11-10T02:51:25.099" v="636" actId="478"/>
          <ac:spMkLst>
            <pc:docMk/>
            <pc:sldMk cId="965469144" sldId="273"/>
            <ac:spMk id="2" creationId="{7EBFE136-AE12-4EDE-A02A-88A021790318}"/>
          </ac:spMkLst>
        </pc:spChg>
        <pc:spChg chg="del">
          <ac:chgData name="Kang Wallter" userId="d5c269cbe9dbe8bc" providerId="LiveId" clId="{8F5EBCFD-8C4E-4436-87DB-B96C572AC183}" dt="2020-11-10T02:51:25.099" v="636" actId="478"/>
          <ac:spMkLst>
            <pc:docMk/>
            <pc:sldMk cId="965469144" sldId="273"/>
            <ac:spMk id="3" creationId="{48F38422-D1E7-4649-A662-C3E3F5AD3F83}"/>
          </ac:spMkLst>
        </pc:spChg>
        <pc:spChg chg="add mod">
          <ac:chgData name="Kang Wallter" userId="d5c269cbe9dbe8bc" providerId="LiveId" clId="{8F5EBCFD-8C4E-4436-87DB-B96C572AC183}" dt="2020-11-10T02:51:40.682" v="641" actId="1076"/>
          <ac:spMkLst>
            <pc:docMk/>
            <pc:sldMk cId="965469144" sldId="273"/>
            <ac:spMk id="5" creationId="{30E2F725-993F-43CB-872C-8F06E69430BE}"/>
          </ac:spMkLst>
        </pc:spChg>
        <pc:picChg chg="add mod">
          <ac:chgData name="Kang Wallter" userId="d5c269cbe9dbe8bc" providerId="LiveId" clId="{8F5EBCFD-8C4E-4436-87DB-B96C572AC183}" dt="2020-11-10T02:52:06.346" v="646" actId="1076"/>
          <ac:picMkLst>
            <pc:docMk/>
            <pc:sldMk cId="965469144" sldId="273"/>
            <ac:picMk id="6" creationId="{E3AEFECC-0595-40AE-8EBF-EF1AE9075F16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722343569" sldId="273"/>
        </pc:sldMkLst>
      </pc:sldChg>
      <pc:sldChg chg="addSp delSp modSp new mod">
        <pc:chgData name="Kang Wallter" userId="d5c269cbe9dbe8bc" providerId="LiveId" clId="{8F5EBCFD-8C4E-4436-87DB-B96C572AC183}" dt="2020-11-10T02:53:32.269" v="694" actId="1076"/>
        <pc:sldMkLst>
          <pc:docMk/>
          <pc:sldMk cId="269512439" sldId="274"/>
        </pc:sldMkLst>
        <pc:spChg chg="add del">
          <ac:chgData name="Kang Wallter" userId="d5c269cbe9dbe8bc" providerId="LiveId" clId="{8F5EBCFD-8C4E-4436-87DB-B96C572AC183}" dt="2020-11-10T02:52:44.701" v="652" actId="478"/>
          <ac:spMkLst>
            <pc:docMk/>
            <pc:sldMk cId="269512439" sldId="274"/>
            <ac:spMk id="2" creationId="{B49A4F99-1108-48A6-A6DE-4AF70203B3FD}"/>
          </ac:spMkLst>
        </pc:spChg>
        <pc:spChg chg="add del mod">
          <ac:chgData name="Kang Wallter" userId="d5c269cbe9dbe8bc" providerId="LiveId" clId="{8F5EBCFD-8C4E-4436-87DB-B96C572AC183}" dt="2020-11-10T02:52:54.533" v="682" actId="20577"/>
          <ac:spMkLst>
            <pc:docMk/>
            <pc:sldMk cId="269512439" sldId="274"/>
            <ac:spMk id="3" creationId="{6064AB12-F4F4-4F8F-A7F5-8B56D1C32788}"/>
          </ac:spMkLst>
        </pc:spChg>
        <pc:spChg chg="add mod">
          <ac:chgData name="Kang Wallter" userId="d5c269cbe9dbe8bc" providerId="LiveId" clId="{8F5EBCFD-8C4E-4436-87DB-B96C572AC183}" dt="2020-11-10T02:53:23.396" v="692" actId="1076"/>
          <ac:spMkLst>
            <pc:docMk/>
            <pc:sldMk cId="269512439" sldId="274"/>
            <ac:spMk id="5" creationId="{45DED10D-0688-4FC8-9C77-DC491B0B72FF}"/>
          </ac:spMkLst>
        </pc:spChg>
        <pc:picChg chg="add mod">
          <ac:chgData name="Kang Wallter" userId="d5c269cbe9dbe8bc" providerId="LiveId" clId="{8F5EBCFD-8C4E-4436-87DB-B96C572AC183}" dt="2020-11-10T02:53:32.269" v="694" actId="1076"/>
          <ac:picMkLst>
            <pc:docMk/>
            <pc:sldMk cId="269512439" sldId="274"/>
            <ac:picMk id="6" creationId="{575DDE44-96CB-4A16-8733-E78F13A2CFC3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538298233" sldId="274"/>
        </pc:sldMkLst>
      </pc:sldChg>
      <pc:sldChg chg="addSp modSp new mod">
        <pc:chgData name="Kang Wallter" userId="d5c269cbe9dbe8bc" providerId="LiveId" clId="{8F5EBCFD-8C4E-4436-87DB-B96C572AC183}" dt="2020-11-10T02:59:25.936" v="840"/>
        <pc:sldMkLst>
          <pc:docMk/>
          <pc:sldMk cId="1576426682" sldId="275"/>
        </pc:sldMkLst>
        <pc:spChg chg="mod">
          <ac:chgData name="Kang Wallter" userId="d5c269cbe9dbe8bc" providerId="LiveId" clId="{8F5EBCFD-8C4E-4436-87DB-B96C572AC183}" dt="2020-11-10T02:54:10.770" v="747" actId="20577"/>
          <ac:spMkLst>
            <pc:docMk/>
            <pc:sldMk cId="1576426682" sldId="275"/>
            <ac:spMk id="2" creationId="{325100CB-46C4-4AC5-BE6A-1027F0479CE3}"/>
          </ac:spMkLst>
        </pc:spChg>
        <pc:spChg chg="mod">
          <ac:chgData name="Kang Wallter" userId="d5c269cbe9dbe8bc" providerId="LiveId" clId="{8F5EBCFD-8C4E-4436-87DB-B96C572AC183}" dt="2020-11-10T02:59:25.936" v="840"/>
          <ac:spMkLst>
            <pc:docMk/>
            <pc:sldMk cId="1576426682" sldId="275"/>
            <ac:spMk id="3" creationId="{8A131AA7-63FE-436B-BF64-693A56A6C463}"/>
          </ac:spMkLst>
        </pc:spChg>
        <pc:spChg chg="add mod">
          <ac:chgData name="Kang Wallter" userId="d5c269cbe9dbe8bc" providerId="LiveId" clId="{8F5EBCFD-8C4E-4436-87DB-B96C572AC183}" dt="2020-11-10T02:58:57.140" v="751" actId="1076"/>
          <ac:spMkLst>
            <pc:docMk/>
            <pc:sldMk cId="1576426682" sldId="275"/>
            <ac:spMk id="5" creationId="{5E6272EE-B3D9-4FAB-8D88-CDB3C20AB04B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859978895" sldId="275"/>
        </pc:sldMkLst>
      </pc:sldChg>
      <pc:sldChg chg="addSp delSp modSp new mod">
        <pc:chgData name="Kang Wallter" userId="d5c269cbe9dbe8bc" providerId="LiveId" clId="{8F5EBCFD-8C4E-4436-87DB-B96C572AC183}" dt="2020-11-10T03:00:22.471" v="852" actId="1076"/>
        <pc:sldMkLst>
          <pc:docMk/>
          <pc:sldMk cId="322217604" sldId="276"/>
        </pc:sldMkLst>
        <pc:spChg chg="del">
          <ac:chgData name="Kang Wallter" userId="d5c269cbe9dbe8bc" providerId="LiveId" clId="{8F5EBCFD-8C4E-4436-87DB-B96C572AC183}" dt="2020-11-10T02:59:38.689" v="842" actId="478"/>
          <ac:spMkLst>
            <pc:docMk/>
            <pc:sldMk cId="322217604" sldId="276"/>
            <ac:spMk id="2" creationId="{A77515AC-905B-470E-A8AA-E6F08C4C67F3}"/>
          </ac:spMkLst>
        </pc:spChg>
        <pc:spChg chg="del">
          <ac:chgData name="Kang Wallter" userId="d5c269cbe9dbe8bc" providerId="LiveId" clId="{8F5EBCFD-8C4E-4436-87DB-B96C572AC183}" dt="2020-11-10T02:59:38.689" v="842" actId="478"/>
          <ac:spMkLst>
            <pc:docMk/>
            <pc:sldMk cId="322217604" sldId="276"/>
            <ac:spMk id="3" creationId="{6A7EAFDF-B03F-4117-A7AD-603726F58FF3}"/>
          </ac:spMkLst>
        </pc:spChg>
        <pc:spChg chg="add mod">
          <ac:chgData name="Kang Wallter" userId="d5c269cbe9dbe8bc" providerId="LiveId" clId="{8F5EBCFD-8C4E-4436-87DB-B96C572AC183}" dt="2020-11-10T02:59:59.336" v="847" actId="14100"/>
          <ac:spMkLst>
            <pc:docMk/>
            <pc:sldMk cId="322217604" sldId="276"/>
            <ac:spMk id="5" creationId="{D40C02FA-C53B-42B9-984C-B6834235DA9F}"/>
          </ac:spMkLst>
        </pc:spChg>
        <pc:picChg chg="add mod">
          <ac:chgData name="Kang Wallter" userId="d5c269cbe9dbe8bc" providerId="LiveId" clId="{8F5EBCFD-8C4E-4436-87DB-B96C572AC183}" dt="2020-11-10T03:00:22.471" v="852" actId="1076"/>
          <ac:picMkLst>
            <pc:docMk/>
            <pc:sldMk cId="322217604" sldId="276"/>
            <ac:picMk id="6" creationId="{53A897D3-B1E0-4989-87E4-5926299F4A19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3115084053" sldId="276"/>
        </pc:sldMkLst>
      </pc:sldChg>
      <pc:sldChg chg="addSp modSp new mod">
        <pc:chgData name="Kang Wallter" userId="d5c269cbe9dbe8bc" providerId="LiveId" clId="{8F5EBCFD-8C4E-4436-87DB-B96C572AC183}" dt="2020-11-10T03:11:08.815" v="1009" actId="1076"/>
        <pc:sldMkLst>
          <pc:docMk/>
          <pc:sldMk cId="1222531751" sldId="277"/>
        </pc:sldMkLst>
        <pc:spChg chg="mod">
          <ac:chgData name="Kang Wallter" userId="d5c269cbe9dbe8bc" providerId="LiveId" clId="{8F5EBCFD-8C4E-4436-87DB-B96C572AC183}" dt="2020-11-10T03:00:48.141" v="874" actId="20577"/>
          <ac:spMkLst>
            <pc:docMk/>
            <pc:sldMk cId="1222531751" sldId="277"/>
            <ac:spMk id="2" creationId="{E353994B-B981-49F3-A6D8-0E699BF19B00}"/>
          </ac:spMkLst>
        </pc:spChg>
        <pc:spChg chg="mod">
          <ac:chgData name="Kang Wallter" userId="d5c269cbe9dbe8bc" providerId="LiveId" clId="{8F5EBCFD-8C4E-4436-87DB-B96C572AC183}" dt="2020-11-10T03:04:30.893" v="1003" actId="20577"/>
          <ac:spMkLst>
            <pc:docMk/>
            <pc:sldMk cId="1222531751" sldId="277"/>
            <ac:spMk id="3" creationId="{341BB3EF-3EC8-412B-BF88-6E98A867E922}"/>
          </ac:spMkLst>
        </pc:spChg>
        <pc:spChg chg="add mod">
          <ac:chgData name="Kang Wallter" userId="d5c269cbe9dbe8bc" providerId="LiveId" clId="{8F5EBCFD-8C4E-4436-87DB-B96C572AC183}" dt="2020-11-10T03:11:08.815" v="1009" actId="1076"/>
          <ac:spMkLst>
            <pc:docMk/>
            <pc:sldMk cId="1222531751" sldId="277"/>
            <ac:spMk id="5" creationId="{1C43E80F-7C6B-461A-B4E0-782931BCF43D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833301181" sldId="277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739900979" sldId="278"/>
        </pc:sldMkLst>
      </pc:sldChg>
      <pc:sldChg chg="addSp delSp modSp new mod">
        <pc:chgData name="Kang Wallter" userId="d5c269cbe9dbe8bc" providerId="LiveId" clId="{8F5EBCFD-8C4E-4436-87DB-B96C572AC183}" dt="2020-11-10T03:12:34.405" v="1066" actId="1076"/>
        <pc:sldMkLst>
          <pc:docMk/>
          <pc:sldMk cId="3749335860" sldId="278"/>
        </pc:sldMkLst>
        <pc:spChg chg="del">
          <ac:chgData name="Kang Wallter" userId="d5c269cbe9dbe8bc" providerId="LiveId" clId="{8F5EBCFD-8C4E-4436-87DB-B96C572AC183}" dt="2020-11-10T03:11:42.205" v="1011" actId="478"/>
          <ac:spMkLst>
            <pc:docMk/>
            <pc:sldMk cId="3749335860" sldId="278"/>
            <ac:spMk id="2" creationId="{D9968836-CD1B-4F7C-9DDC-8CA071CCF16F}"/>
          </ac:spMkLst>
        </pc:spChg>
        <pc:spChg chg="del">
          <ac:chgData name="Kang Wallter" userId="d5c269cbe9dbe8bc" providerId="LiveId" clId="{8F5EBCFD-8C4E-4436-87DB-B96C572AC183}" dt="2020-11-10T03:11:42.205" v="1011" actId="478"/>
          <ac:spMkLst>
            <pc:docMk/>
            <pc:sldMk cId="3749335860" sldId="278"/>
            <ac:spMk id="3" creationId="{49C85133-7737-464A-8A69-87538570C4CC}"/>
          </ac:spMkLst>
        </pc:spChg>
        <pc:spChg chg="add mod">
          <ac:chgData name="Kang Wallter" userId="d5c269cbe9dbe8bc" providerId="LiveId" clId="{8F5EBCFD-8C4E-4436-87DB-B96C572AC183}" dt="2020-11-10T03:11:53.248" v="1021" actId="404"/>
          <ac:spMkLst>
            <pc:docMk/>
            <pc:sldMk cId="3749335860" sldId="278"/>
            <ac:spMk id="5" creationId="{B1185520-E0C5-494E-9552-BF5DE2B16CED}"/>
          </ac:spMkLst>
        </pc:spChg>
        <pc:spChg chg="add mod">
          <ac:chgData name="Kang Wallter" userId="d5c269cbe9dbe8bc" providerId="LiveId" clId="{8F5EBCFD-8C4E-4436-87DB-B96C572AC183}" dt="2020-11-10T03:12:16.704" v="1063" actId="1076"/>
          <ac:spMkLst>
            <pc:docMk/>
            <pc:sldMk cId="3749335860" sldId="278"/>
            <ac:spMk id="6" creationId="{07A4D801-1FDC-43E9-8AD9-4E29B5FBA8BD}"/>
          </ac:spMkLst>
        </pc:spChg>
        <pc:picChg chg="add mod">
          <ac:chgData name="Kang Wallter" userId="d5c269cbe9dbe8bc" providerId="LiveId" clId="{8F5EBCFD-8C4E-4436-87DB-B96C572AC183}" dt="2020-11-10T03:12:34.405" v="1066" actId="1076"/>
          <ac:picMkLst>
            <pc:docMk/>
            <pc:sldMk cId="3749335860" sldId="278"/>
            <ac:picMk id="7" creationId="{FD3EAC61-C381-4CB7-80F2-7EE5AB46D4BA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030644954" sldId="279"/>
        </pc:sldMkLst>
      </pc:sldChg>
      <pc:sldChg chg="addSp modSp new mod">
        <pc:chgData name="Kang Wallter" userId="d5c269cbe9dbe8bc" providerId="LiveId" clId="{8F5EBCFD-8C4E-4436-87DB-B96C572AC183}" dt="2020-11-10T03:15:33.365" v="1424" actId="1076"/>
        <pc:sldMkLst>
          <pc:docMk/>
          <pc:sldMk cId="2732529308" sldId="279"/>
        </pc:sldMkLst>
        <pc:spChg chg="mod">
          <ac:chgData name="Kang Wallter" userId="d5c269cbe9dbe8bc" providerId="LiveId" clId="{8F5EBCFD-8C4E-4436-87DB-B96C572AC183}" dt="2020-11-10T03:12:53.253" v="1112" actId="20577"/>
          <ac:spMkLst>
            <pc:docMk/>
            <pc:sldMk cId="2732529308" sldId="279"/>
            <ac:spMk id="2" creationId="{CD73666A-23A0-4ACF-B629-0083FCFCDCAA}"/>
          </ac:spMkLst>
        </pc:spChg>
        <pc:spChg chg="mod">
          <ac:chgData name="Kang Wallter" userId="d5c269cbe9dbe8bc" providerId="LiveId" clId="{8F5EBCFD-8C4E-4436-87DB-B96C572AC183}" dt="2020-11-10T03:15:04.126" v="1382" actId="1076"/>
          <ac:spMkLst>
            <pc:docMk/>
            <pc:sldMk cId="2732529308" sldId="279"/>
            <ac:spMk id="3" creationId="{E4AB7F90-7BA7-43D6-BE13-4DF6C45D5985}"/>
          </ac:spMkLst>
        </pc:spChg>
        <pc:spChg chg="add mod">
          <ac:chgData name="Kang Wallter" userId="d5c269cbe9dbe8bc" providerId="LiveId" clId="{8F5EBCFD-8C4E-4436-87DB-B96C572AC183}" dt="2020-11-10T03:15:01.805" v="1381" actId="1076"/>
          <ac:spMkLst>
            <pc:docMk/>
            <pc:sldMk cId="2732529308" sldId="279"/>
            <ac:spMk id="6" creationId="{9D77CE35-D086-40AC-A256-A31002D99C12}"/>
          </ac:spMkLst>
        </pc:spChg>
        <pc:spChg chg="add mod">
          <ac:chgData name="Kang Wallter" userId="d5c269cbe9dbe8bc" providerId="LiveId" clId="{8F5EBCFD-8C4E-4436-87DB-B96C572AC183}" dt="2020-11-10T03:15:09.743" v="1383" actId="1076"/>
          <ac:spMkLst>
            <pc:docMk/>
            <pc:sldMk cId="2732529308" sldId="279"/>
            <ac:spMk id="8" creationId="{420A8062-C065-4745-BAED-9F63A21B2BD5}"/>
          </ac:spMkLst>
        </pc:spChg>
        <pc:spChg chg="add mod">
          <ac:chgData name="Kang Wallter" userId="d5c269cbe9dbe8bc" providerId="LiveId" clId="{8F5EBCFD-8C4E-4436-87DB-B96C572AC183}" dt="2020-11-10T03:15:33.365" v="1424" actId="1076"/>
          <ac:spMkLst>
            <pc:docMk/>
            <pc:sldMk cId="2732529308" sldId="279"/>
            <ac:spMk id="9" creationId="{004B08D2-3EC5-410B-A517-2FEB131344E2}"/>
          </ac:spMkLst>
        </pc:spChg>
        <pc:picChg chg="add mod">
          <ac:chgData name="Kang Wallter" userId="d5c269cbe9dbe8bc" providerId="LiveId" clId="{8F5EBCFD-8C4E-4436-87DB-B96C572AC183}" dt="2020-11-10T03:14:03.675" v="1370" actId="1076"/>
          <ac:picMkLst>
            <pc:docMk/>
            <pc:sldMk cId="2732529308" sldId="279"/>
            <ac:picMk id="4" creationId="{35750CD2-FF53-43EA-9528-0228E86F7315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11148598" sldId="280"/>
        </pc:sldMkLst>
      </pc:sldChg>
      <pc:sldChg chg="addSp modSp new mod">
        <pc:chgData name="Kang Wallter" userId="d5c269cbe9dbe8bc" providerId="LiveId" clId="{8F5EBCFD-8C4E-4436-87DB-B96C572AC183}" dt="2020-11-10T03:19:52.365" v="1739" actId="1076"/>
        <pc:sldMkLst>
          <pc:docMk/>
          <pc:sldMk cId="1285793711" sldId="280"/>
        </pc:sldMkLst>
        <pc:spChg chg="mod">
          <ac:chgData name="Kang Wallter" userId="d5c269cbe9dbe8bc" providerId="LiveId" clId="{8F5EBCFD-8C4E-4436-87DB-B96C572AC183}" dt="2020-11-10T03:17:12.890" v="1459" actId="20577"/>
          <ac:spMkLst>
            <pc:docMk/>
            <pc:sldMk cId="1285793711" sldId="280"/>
            <ac:spMk id="2" creationId="{05521D3E-FD44-429A-B335-E3E40D7615F2}"/>
          </ac:spMkLst>
        </pc:spChg>
        <pc:spChg chg="mod">
          <ac:chgData name="Kang Wallter" userId="d5c269cbe9dbe8bc" providerId="LiveId" clId="{8F5EBCFD-8C4E-4436-87DB-B96C572AC183}" dt="2020-11-10T03:19:52.365" v="1739" actId="1076"/>
          <ac:spMkLst>
            <pc:docMk/>
            <pc:sldMk cId="1285793711" sldId="280"/>
            <ac:spMk id="3" creationId="{19EFE2F3-7940-4596-8FB3-956D0E119653}"/>
          </ac:spMkLst>
        </pc:spChg>
        <pc:spChg chg="add mod">
          <ac:chgData name="Kang Wallter" userId="d5c269cbe9dbe8bc" providerId="LiveId" clId="{8F5EBCFD-8C4E-4436-87DB-B96C572AC183}" dt="2020-11-10T03:19:16.865" v="1731" actId="1076"/>
          <ac:spMkLst>
            <pc:docMk/>
            <pc:sldMk cId="1285793711" sldId="280"/>
            <ac:spMk id="5" creationId="{294DC6AE-4269-445B-A021-F3C82F38AB71}"/>
          </ac:spMkLst>
        </pc:spChg>
        <pc:picChg chg="add mod">
          <ac:chgData name="Kang Wallter" userId="d5c269cbe9dbe8bc" providerId="LiveId" clId="{8F5EBCFD-8C4E-4436-87DB-B96C572AC183}" dt="2020-11-10T03:19:36.131" v="1735" actId="1076"/>
          <ac:picMkLst>
            <pc:docMk/>
            <pc:sldMk cId="1285793711" sldId="280"/>
            <ac:picMk id="6" creationId="{6DD22C8C-6FD7-4CF6-A60B-E41EC4802A97}"/>
          </ac:picMkLst>
        </pc:picChg>
        <pc:picChg chg="add mod">
          <ac:chgData name="Kang Wallter" userId="d5c269cbe9dbe8bc" providerId="LiveId" clId="{8F5EBCFD-8C4E-4436-87DB-B96C572AC183}" dt="2020-11-10T03:19:49.521" v="1737" actId="1076"/>
          <ac:picMkLst>
            <pc:docMk/>
            <pc:sldMk cId="1285793711" sldId="280"/>
            <ac:picMk id="7" creationId="{5D199EDA-999E-4D28-A632-DA7431D1C06B}"/>
          </ac:picMkLst>
        </pc:picChg>
      </pc:sldChg>
      <pc:sldChg chg="addSp modSp new mod">
        <pc:chgData name="Kang Wallter" userId="d5c269cbe9dbe8bc" providerId="LiveId" clId="{8F5EBCFD-8C4E-4436-87DB-B96C572AC183}" dt="2020-11-10T03:29:16.596" v="1856" actId="1076"/>
        <pc:sldMkLst>
          <pc:docMk/>
          <pc:sldMk cId="1355462721" sldId="281"/>
        </pc:sldMkLst>
        <pc:spChg chg="mod">
          <ac:chgData name="Kang Wallter" userId="d5c269cbe9dbe8bc" providerId="LiveId" clId="{8F5EBCFD-8C4E-4436-87DB-B96C572AC183}" dt="2020-11-10T03:20:08.046" v="1757" actId="20577"/>
          <ac:spMkLst>
            <pc:docMk/>
            <pc:sldMk cId="1355462721" sldId="281"/>
            <ac:spMk id="2" creationId="{71E168D3-EF0A-4297-B338-E9431A93C3C6}"/>
          </ac:spMkLst>
        </pc:spChg>
        <pc:spChg chg="mod">
          <ac:chgData name="Kang Wallter" userId="d5c269cbe9dbe8bc" providerId="LiveId" clId="{8F5EBCFD-8C4E-4436-87DB-B96C572AC183}" dt="2020-11-10T03:28:46.899" v="1847" actId="20577"/>
          <ac:spMkLst>
            <pc:docMk/>
            <pc:sldMk cId="1355462721" sldId="281"/>
            <ac:spMk id="3" creationId="{700AC619-5E58-43D2-AA85-D4039A0105BC}"/>
          </ac:spMkLst>
        </pc:spChg>
        <pc:spChg chg="add mod">
          <ac:chgData name="Kang Wallter" userId="d5c269cbe9dbe8bc" providerId="LiveId" clId="{8F5EBCFD-8C4E-4436-87DB-B96C572AC183}" dt="2020-11-10T03:29:16.596" v="1856" actId="1076"/>
          <ac:spMkLst>
            <pc:docMk/>
            <pc:sldMk cId="1355462721" sldId="281"/>
            <ac:spMk id="5" creationId="{359A1BA6-7CC3-4F07-BC25-7B8F754393F3}"/>
          </ac:spMkLst>
        </pc:sp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566212774" sldId="281"/>
        </pc:sldMkLst>
      </pc:sldChg>
      <pc:sldChg chg="addSp delSp modSp new mod">
        <pc:chgData name="Kang Wallter" userId="d5c269cbe9dbe8bc" providerId="LiveId" clId="{8F5EBCFD-8C4E-4436-87DB-B96C572AC183}" dt="2020-11-10T03:32:43.209" v="1876" actId="1076"/>
        <pc:sldMkLst>
          <pc:docMk/>
          <pc:sldMk cId="1425438234" sldId="282"/>
        </pc:sldMkLst>
        <pc:spChg chg="del">
          <ac:chgData name="Kang Wallter" userId="d5c269cbe9dbe8bc" providerId="LiveId" clId="{8F5EBCFD-8C4E-4436-87DB-B96C572AC183}" dt="2020-11-10T03:31:32.950" v="1858" actId="478"/>
          <ac:spMkLst>
            <pc:docMk/>
            <pc:sldMk cId="1425438234" sldId="282"/>
            <ac:spMk id="2" creationId="{211940F7-260D-4C19-80D3-0B1193B4ED10}"/>
          </ac:spMkLst>
        </pc:spChg>
        <pc:spChg chg="del">
          <ac:chgData name="Kang Wallter" userId="d5c269cbe9dbe8bc" providerId="LiveId" clId="{8F5EBCFD-8C4E-4436-87DB-B96C572AC183}" dt="2020-11-10T03:31:32.950" v="1858" actId="478"/>
          <ac:spMkLst>
            <pc:docMk/>
            <pc:sldMk cId="1425438234" sldId="282"/>
            <ac:spMk id="3" creationId="{3E40206A-C2C2-48B1-9AC3-80D550F9EAF6}"/>
          </ac:spMkLst>
        </pc:spChg>
        <pc:spChg chg="add mod">
          <ac:chgData name="Kang Wallter" userId="d5c269cbe9dbe8bc" providerId="LiveId" clId="{8F5EBCFD-8C4E-4436-87DB-B96C572AC183}" dt="2020-11-10T03:31:57.068" v="1864" actId="404"/>
          <ac:spMkLst>
            <pc:docMk/>
            <pc:sldMk cId="1425438234" sldId="282"/>
            <ac:spMk id="5" creationId="{C62C271C-AD63-4AB0-8503-F45D781A4475}"/>
          </ac:spMkLst>
        </pc:spChg>
        <pc:spChg chg="add mod">
          <ac:chgData name="Kang Wallter" userId="d5c269cbe9dbe8bc" providerId="LiveId" clId="{8F5EBCFD-8C4E-4436-87DB-B96C572AC183}" dt="2020-11-10T03:32:43.209" v="1876" actId="1076"/>
          <ac:spMkLst>
            <pc:docMk/>
            <pc:sldMk cId="1425438234" sldId="282"/>
            <ac:spMk id="8" creationId="{C7EBA71E-F4F0-4043-A224-2EECEAB01389}"/>
          </ac:spMkLst>
        </pc:spChg>
        <pc:picChg chg="add mod">
          <ac:chgData name="Kang Wallter" userId="d5c269cbe9dbe8bc" providerId="LiveId" clId="{8F5EBCFD-8C4E-4436-87DB-B96C572AC183}" dt="2020-11-10T03:32:17.245" v="1868" actId="1076"/>
          <ac:picMkLst>
            <pc:docMk/>
            <pc:sldMk cId="1425438234" sldId="282"/>
            <ac:picMk id="6" creationId="{C9400174-4428-49D5-91C7-8BA614E52318}"/>
          </ac:picMkLst>
        </pc:picChg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486243638" sldId="282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1454902829" sldId="283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925647833" sldId="284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362276282" sldId="285"/>
        </pc:sldMkLst>
      </pc:sldChg>
      <pc:sldChg chg="del">
        <pc:chgData name="Kang Wallter" userId="d5c269cbe9dbe8bc" providerId="LiveId" clId="{8F5EBCFD-8C4E-4436-87DB-B96C572AC183}" dt="2020-11-10T02:29:35.635" v="2" actId="47"/>
        <pc:sldMkLst>
          <pc:docMk/>
          <pc:sldMk cId="2171256607" sldId="286"/>
        </pc:sldMkLst>
      </pc:sldChg>
    </pc:docChg>
  </pc:docChgLst>
  <pc:docChgLst>
    <pc:chgData name="Kang Wallter" userId="d5c269cbe9dbe8bc" providerId="LiveId" clId="{0042DC79-6984-4A7D-A4AF-AF6E9E934E71}"/>
    <pc:docChg chg="modSld">
      <pc:chgData name="Kang Wallter" userId="d5c269cbe9dbe8bc" providerId="LiveId" clId="{0042DC79-6984-4A7D-A4AF-AF6E9E934E71}" dt="2021-01-01T08:12:26.554" v="1" actId="20577"/>
      <pc:docMkLst>
        <pc:docMk/>
      </pc:docMkLst>
      <pc:sldChg chg="modSp mod">
        <pc:chgData name="Kang Wallter" userId="d5c269cbe9dbe8bc" providerId="LiveId" clId="{0042DC79-6984-4A7D-A4AF-AF6E9E934E71}" dt="2021-01-01T08:12:26.554" v="1" actId="20577"/>
        <pc:sldMkLst>
          <pc:docMk/>
          <pc:sldMk cId="4079587641" sldId="269"/>
        </pc:sldMkLst>
        <pc:spChg chg="mod">
          <ac:chgData name="Kang Wallter" userId="d5c269cbe9dbe8bc" providerId="LiveId" clId="{0042DC79-6984-4A7D-A4AF-AF6E9E934E71}" dt="2021-01-01T08:12:26.554" v="1" actId="20577"/>
          <ac:spMkLst>
            <pc:docMk/>
            <pc:sldMk cId="4079587641" sldId="269"/>
            <ac:spMk id="2" creationId="{F746F1B0-59BA-4DBF-96E3-0A63DCBB847F}"/>
          </ac:spMkLst>
        </pc:spChg>
      </pc:sldChg>
    </pc:docChg>
  </pc:docChgLst>
  <pc:docChgLst>
    <pc:chgData name="Kang Wallter" userId="d5c269cbe9dbe8bc" providerId="LiveId" clId="{3A16ABD3-E4CB-4E14-9ABC-853797F506AA}"/>
    <pc:docChg chg="undo custSel addSld delSld modSld">
      <pc:chgData name="Kang Wallter" userId="d5c269cbe9dbe8bc" providerId="LiveId" clId="{3A16ABD3-E4CB-4E14-9ABC-853797F506AA}" dt="2020-11-10T05:08:36.966" v="3345" actId="1076"/>
      <pc:docMkLst>
        <pc:docMk/>
      </pc:docMkLst>
      <pc:sldChg chg="del">
        <pc:chgData name="Kang Wallter" userId="d5c269cbe9dbe8bc" providerId="LiveId" clId="{3A16ABD3-E4CB-4E14-9ABC-853797F506AA}" dt="2020-11-10T03:39:40.224" v="0" actId="47"/>
        <pc:sldMkLst>
          <pc:docMk/>
          <pc:sldMk cId="76607739" sldId="269"/>
        </pc:sldMkLst>
      </pc:sldChg>
      <pc:sldChg chg="modSp new mod">
        <pc:chgData name="Kang Wallter" userId="d5c269cbe9dbe8bc" providerId="LiveId" clId="{3A16ABD3-E4CB-4E14-9ABC-853797F506AA}" dt="2020-11-10T03:44:50.521" v="480" actId="20577"/>
        <pc:sldMkLst>
          <pc:docMk/>
          <pc:sldMk cId="4079587641" sldId="269"/>
        </pc:sldMkLst>
        <pc:spChg chg="mod">
          <ac:chgData name="Kang Wallter" userId="d5c269cbe9dbe8bc" providerId="LiveId" clId="{3A16ABD3-E4CB-4E14-9ABC-853797F506AA}" dt="2020-11-10T03:39:55.990" v="28" actId="20577"/>
          <ac:spMkLst>
            <pc:docMk/>
            <pc:sldMk cId="4079587641" sldId="269"/>
            <ac:spMk id="2" creationId="{F746F1B0-59BA-4DBF-96E3-0A63DCBB847F}"/>
          </ac:spMkLst>
        </pc:spChg>
        <pc:spChg chg="mod">
          <ac:chgData name="Kang Wallter" userId="d5c269cbe9dbe8bc" providerId="LiveId" clId="{3A16ABD3-E4CB-4E14-9ABC-853797F506AA}" dt="2020-11-10T03:44:50.521" v="480" actId="20577"/>
          <ac:spMkLst>
            <pc:docMk/>
            <pc:sldMk cId="4079587641" sldId="269"/>
            <ac:spMk id="3" creationId="{B4A45D14-D67B-4BC6-A596-FAFE6FD50128}"/>
          </ac:spMkLst>
        </pc:spChg>
      </pc:sldChg>
      <pc:sldChg chg="addSp modSp new mod">
        <pc:chgData name="Kang Wallter" userId="d5c269cbe9dbe8bc" providerId="LiveId" clId="{3A16ABD3-E4CB-4E14-9ABC-853797F506AA}" dt="2020-11-10T03:46:38.841" v="585" actId="14100"/>
        <pc:sldMkLst>
          <pc:docMk/>
          <pc:sldMk cId="3991109572" sldId="270"/>
        </pc:sldMkLst>
        <pc:spChg chg="mod">
          <ac:chgData name="Kang Wallter" userId="d5c269cbe9dbe8bc" providerId="LiveId" clId="{3A16ABD3-E4CB-4E14-9ABC-853797F506AA}" dt="2020-11-10T03:45:04.681" v="512" actId="20577"/>
          <ac:spMkLst>
            <pc:docMk/>
            <pc:sldMk cId="3991109572" sldId="270"/>
            <ac:spMk id="2" creationId="{3D64C1AC-B58F-4035-B2F8-785FC0F58BA1}"/>
          </ac:spMkLst>
        </pc:spChg>
        <pc:spChg chg="mod">
          <ac:chgData name="Kang Wallter" userId="d5c269cbe9dbe8bc" providerId="LiveId" clId="{3A16ABD3-E4CB-4E14-9ABC-853797F506AA}" dt="2020-11-10T03:45:20.091" v="568" actId="20577"/>
          <ac:spMkLst>
            <pc:docMk/>
            <pc:sldMk cId="3991109572" sldId="270"/>
            <ac:spMk id="3" creationId="{B2EBB6C6-09D0-4715-AF60-6D1095429BF4}"/>
          </ac:spMkLst>
        </pc:spChg>
        <pc:spChg chg="add mod">
          <ac:chgData name="Kang Wallter" userId="d5c269cbe9dbe8bc" providerId="LiveId" clId="{3A16ABD3-E4CB-4E14-9ABC-853797F506AA}" dt="2020-11-10T03:45:54.471" v="576" actId="14100"/>
          <ac:spMkLst>
            <pc:docMk/>
            <pc:sldMk cId="3991109572" sldId="270"/>
            <ac:spMk id="6" creationId="{25C43230-6BCA-4D5D-B09A-0431ABAF1F51}"/>
          </ac:spMkLst>
        </pc:spChg>
        <pc:spChg chg="add mod">
          <ac:chgData name="Kang Wallter" userId="d5c269cbe9dbe8bc" providerId="LiveId" clId="{3A16ABD3-E4CB-4E14-9ABC-853797F506AA}" dt="2020-11-10T03:46:38.841" v="585" actId="14100"/>
          <ac:spMkLst>
            <pc:docMk/>
            <pc:sldMk cId="3991109572" sldId="270"/>
            <ac:spMk id="9" creationId="{EF2A050B-122D-4540-925C-540DDC29DC28}"/>
          </ac:spMkLst>
        </pc:spChg>
        <pc:picChg chg="add mod">
          <ac:chgData name="Kang Wallter" userId="d5c269cbe9dbe8bc" providerId="LiveId" clId="{3A16ABD3-E4CB-4E14-9ABC-853797F506AA}" dt="2020-11-10T03:46:08.921" v="579" actId="1076"/>
          <ac:picMkLst>
            <pc:docMk/>
            <pc:sldMk cId="3991109572" sldId="270"/>
            <ac:picMk id="4" creationId="{C44F617C-E7C0-4D93-80B2-19923F3B6882}"/>
          </ac:picMkLst>
        </pc:picChg>
        <pc:picChg chg="add mod">
          <ac:chgData name="Kang Wallter" userId="d5c269cbe9dbe8bc" providerId="LiveId" clId="{3A16ABD3-E4CB-4E14-9ABC-853797F506AA}" dt="2020-11-10T03:46:12.597" v="580" actId="1076"/>
          <ac:picMkLst>
            <pc:docMk/>
            <pc:sldMk cId="3991109572" sldId="270"/>
            <ac:picMk id="7" creationId="{89F5341D-1C1E-428C-93D9-72275EA634A6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4209423476" sldId="270"/>
        </pc:sldMkLst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036228418" sldId="271"/>
        </pc:sldMkLst>
      </pc:sldChg>
      <pc:sldChg chg="addSp delSp modSp new mod">
        <pc:chgData name="Kang Wallter" userId="d5c269cbe9dbe8bc" providerId="LiveId" clId="{3A16ABD3-E4CB-4E14-9ABC-853797F506AA}" dt="2020-11-10T03:50:35.080" v="641" actId="1076"/>
        <pc:sldMkLst>
          <pc:docMk/>
          <pc:sldMk cId="3407490540" sldId="271"/>
        </pc:sldMkLst>
        <pc:spChg chg="mod">
          <ac:chgData name="Kang Wallter" userId="d5c269cbe9dbe8bc" providerId="LiveId" clId="{3A16ABD3-E4CB-4E14-9ABC-853797F506AA}" dt="2020-11-10T03:47:03.951" v="614" actId="20577"/>
          <ac:spMkLst>
            <pc:docMk/>
            <pc:sldMk cId="3407490540" sldId="271"/>
            <ac:spMk id="2" creationId="{6A908ECA-23D6-4490-B52F-26A6BE405603}"/>
          </ac:spMkLst>
        </pc:spChg>
        <pc:spChg chg="del">
          <ac:chgData name="Kang Wallter" userId="d5c269cbe9dbe8bc" providerId="LiveId" clId="{3A16ABD3-E4CB-4E14-9ABC-853797F506AA}" dt="2020-11-10T03:48:55.276" v="615" actId="478"/>
          <ac:spMkLst>
            <pc:docMk/>
            <pc:sldMk cId="3407490540" sldId="271"/>
            <ac:spMk id="3" creationId="{7DE3D638-BADD-4B8C-A2A1-F39BF2F65B00}"/>
          </ac:spMkLst>
        </pc:spChg>
        <pc:spChg chg="add mod">
          <ac:chgData name="Kang Wallter" userId="d5c269cbe9dbe8bc" providerId="LiveId" clId="{3A16ABD3-E4CB-4E14-9ABC-853797F506AA}" dt="2020-11-10T03:50:27.160" v="639" actId="1076"/>
          <ac:spMkLst>
            <pc:docMk/>
            <pc:sldMk cId="3407490540" sldId="271"/>
            <ac:spMk id="5" creationId="{8FF7A22C-4640-43AB-A2C6-8074DBCC5290}"/>
          </ac:spMkLst>
        </pc:spChg>
        <pc:spChg chg="add mod">
          <ac:chgData name="Kang Wallter" userId="d5c269cbe9dbe8bc" providerId="LiveId" clId="{3A16ABD3-E4CB-4E14-9ABC-853797F506AA}" dt="2020-11-10T03:50:35.080" v="641" actId="1076"/>
          <ac:spMkLst>
            <pc:docMk/>
            <pc:sldMk cId="3407490540" sldId="271"/>
            <ac:spMk id="9" creationId="{276B831E-3E9A-4163-8942-962B495CD780}"/>
          </ac:spMkLst>
        </pc:spChg>
        <pc:picChg chg="add mod">
          <ac:chgData name="Kang Wallter" userId="d5c269cbe9dbe8bc" providerId="LiveId" clId="{3A16ABD3-E4CB-4E14-9ABC-853797F506AA}" dt="2020-11-10T03:50:31.830" v="640" actId="1076"/>
          <ac:picMkLst>
            <pc:docMk/>
            <pc:sldMk cId="3407490540" sldId="271"/>
            <ac:picMk id="6" creationId="{510E65B1-D0B3-4F7B-A63D-412B517B7F04}"/>
          </ac:picMkLst>
        </pc:picChg>
        <pc:picChg chg="add mod">
          <ac:chgData name="Kang Wallter" userId="d5c269cbe9dbe8bc" providerId="LiveId" clId="{3A16ABD3-E4CB-4E14-9ABC-853797F506AA}" dt="2020-11-10T03:50:23.231" v="637" actId="1076"/>
          <ac:picMkLst>
            <pc:docMk/>
            <pc:sldMk cId="3407490540" sldId="271"/>
            <ac:picMk id="7" creationId="{6C760438-1FD4-4245-8213-6CA6D3683FA8}"/>
          </ac:picMkLst>
        </pc:picChg>
      </pc:sldChg>
      <pc:sldChg chg="addSp delSp modSp new mod">
        <pc:chgData name="Kang Wallter" userId="d5c269cbe9dbe8bc" providerId="LiveId" clId="{3A16ABD3-E4CB-4E14-9ABC-853797F506AA}" dt="2020-11-10T03:51:38.330" v="670" actId="1076"/>
        <pc:sldMkLst>
          <pc:docMk/>
          <pc:sldMk cId="3267045209" sldId="272"/>
        </pc:sldMkLst>
        <pc:spChg chg="mod">
          <ac:chgData name="Kang Wallter" userId="d5c269cbe9dbe8bc" providerId="LiveId" clId="{3A16ABD3-E4CB-4E14-9ABC-853797F506AA}" dt="2020-11-10T03:50:53.580" v="663" actId="20577"/>
          <ac:spMkLst>
            <pc:docMk/>
            <pc:sldMk cId="3267045209" sldId="272"/>
            <ac:spMk id="2" creationId="{13A29B8D-C0A5-4992-9CB0-3C1FDFE415B2}"/>
          </ac:spMkLst>
        </pc:spChg>
        <pc:spChg chg="del">
          <ac:chgData name="Kang Wallter" userId="d5c269cbe9dbe8bc" providerId="LiveId" clId="{3A16ABD3-E4CB-4E14-9ABC-853797F506AA}" dt="2020-11-10T03:50:58.003" v="664" actId="478"/>
          <ac:spMkLst>
            <pc:docMk/>
            <pc:sldMk cId="3267045209" sldId="272"/>
            <ac:spMk id="3" creationId="{08A8233E-0BF0-475F-AC85-99706EBF17F0}"/>
          </ac:spMkLst>
        </pc:spChg>
        <pc:spChg chg="add mod">
          <ac:chgData name="Kang Wallter" userId="d5c269cbe9dbe8bc" providerId="LiveId" clId="{3A16ABD3-E4CB-4E14-9ABC-853797F506AA}" dt="2020-11-10T03:51:28.800" v="668" actId="1076"/>
          <ac:spMkLst>
            <pc:docMk/>
            <pc:sldMk cId="3267045209" sldId="272"/>
            <ac:spMk id="5" creationId="{826AFD4E-9A16-45C4-B48A-DCBD0405327B}"/>
          </ac:spMkLst>
        </pc:spChg>
        <pc:picChg chg="add mod">
          <ac:chgData name="Kang Wallter" userId="d5c269cbe9dbe8bc" providerId="LiveId" clId="{3A16ABD3-E4CB-4E14-9ABC-853797F506AA}" dt="2020-11-10T03:51:38.330" v="670" actId="1076"/>
          <ac:picMkLst>
            <pc:docMk/>
            <pc:sldMk cId="3267045209" sldId="272"/>
            <ac:picMk id="6" creationId="{20F6D5C8-F286-4EBE-838F-3CA7CE95FDDA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3578838016" sldId="272"/>
        </pc:sldMkLst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965469144" sldId="273"/>
        </pc:sldMkLst>
      </pc:sldChg>
      <pc:sldChg chg="addSp modSp new mod">
        <pc:chgData name="Kang Wallter" userId="d5c269cbe9dbe8bc" providerId="LiveId" clId="{3A16ABD3-E4CB-4E14-9ABC-853797F506AA}" dt="2020-11-10T03:55:23.960" v="930" actId="1076"/>
        <pc:sldMkLst>
          <pc:docMk/>
          <pc:sldMk cId="2076527057" sldId="273"/>
        </pc:sldMkLst>
        <pc:spChg chg="mod">
          <ac:chgData name="Kang Wallter" userId="d5c269cbe9dbe8bc" providerId="LiveId" clId="{3A16ABD3-E4CB-4E14-9ABC-853797F506AA}" dt="2020-11-10T03:52:47.820" v="762"/>
          <ac:spMkLst>
            <pc:docMk/>
            <pc:sldMk cId="2076527057" sldId="273"/>
            <ac:spMk id="2" creationId="{A26FB797-0095-4760-BAC9-74B7AA0E6F6D}"/>
          </ac:spMkLst>
        </pc:spChg>
        <pc:spChg chg="mod">
          <ac:chgData name="Kang Wallter" userId="d5c269cbe9dbe8bc" providerId="LiveId" clId="{3A16ABD3-E4CB-4E14-9ABC-853797F506AA}" dt="2020-11-10T03:53:32.021" v="915" actId="20577"/>
          <ac:spMkLst>
            <pc:docMk/>
            <pc:sldMk cId="2076527057" sldId="273"/>
            <ac:spMk id="3" creationId="{221D09B4-1E88-402E-8F7A-EE4F06A892DC}"/>
          </ac:spMkLst>
        </pc:spChg>
        <pc:spChg chg="add mod">
          <ac:chgData name="Kang Wallter" userId="d5c269cbe9dbe8bc" providerId="LiveId" clId="{3A16ABD3-E4CB-4E14-9ABC-853797F506AA}" dt="2020-11-10T03:55:17.710" v="928" actId="1076"/>
          <ac:spMkLst>
            <pc:docMk/>
            <pc:sldMk cId="2076527057" sldId="273"/>
            <ac:spMk id="7" creationId="{79C246A6-3D11-41CB-B4D8-57744703E9F9}"/>
          </ac:spMkLst>
        </pc:spChg>
        <pc:picChg chg="add mod">
          <ac:chgData name="Kang Wallter" userId="d5c269cbe9dbe8bc" providerId="LiveId" clId="{3A16ABD3-E4CB-4E14-9ABC-853797F506AA}" dt="2020-11-10T03:54:28.940" v="926" actId="1076"/>
          <ac:picMkLst>
            <pc:docMk/>
            <pc:sldMk cId="2076527057" sldId="273"/>
            <ac:picMk id="4" creationId="{7796B44C-D58D-427C-93D5-722FFE596268}"/>
          </ac:picMkLst>
        </pc:picChg>
        <pc:picChg chg="add mod">
          <ac:chgData name="Kang Wallter" userId="d5c269cbe9dbe8bc" providerId="LiveId" clId="{3A16ABD3-E4CB-4E14-9ABC-853797F506AA}" dt="2020-11-10T03:54:33.640" v="927" actId="1076"/>
          <ac:picMkLst>
            <pc:docMk/>
            <pc:sldMk cId="2076527057" sldId="273"/>
            <ac:picMk id="5" creationId="{88419CC9-61CF-4B96-9998-CDA0E6E36B3D}"/>
          </ac:picMkLst>
        </pc:picChg>
        <pc:picChg chg="add mod">
          <ac:chgData name="Kang Wallter" userId="d5c269cbe9dbe8bc" providerId="LiveId" clId="{3A16ABD3-E4CB-4E14-9ABC-853797F506AA}" dt="2020-11-10T03:54:26.620" v="925" actId="1076"/>
          <ac:picMkLst>
            <pc:docMk/>
            <pc:sldMk cId="2076527057" sldId="273"/>
            <ac:picMk id="8" creationId="{04DB8320-E819-4934-8C6E-27DAFC50F1E0}"/>
          </ac:picMkLst>
        </pc:picChg>
        <pc:picChg chg="add mod">
          <ac:chgData name="Kang Wallter" userId="d5c269cbe9dbe8bc" providerId="LiveId" clId="{3A16ABD3-E4CB-4E14-9ABC-853797F506AA}" dt="2020-11-10T03:55:23.960" v="930" actId="1076"/>
          <ac:picMkLst>
            <pc:docMk/>
            <pc:sldMk cId="2076527057" sldId="273"/>
            <ac:picMk id="9" creationId="{39F82E5F-70FB-4B38-861B-16773D653594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269512439" sldId="274"/>
        </pc:sldMkLst>
      </pc:sldChg>
      <pc:sldChg chg="addSp delSp modSp new mod">
        <pc:chgData name="Kang Wallter" userId="d5c269cbe9dbe8bc" providerId="LiveId" clId="{3A16ABD3-E4CB-4E14-9ABC-853797F506AA}" dt="2020-11-10T03:58:57.990" v="1092" actId="1076"/>
        <pc:sldMkLst>
          <pc:docMk/>
          <pc:sldMk cId="3084165362" sldId="274"/>
        </pc:sldMkLst>
        <pc:spChg chg="del mod">
          <ac:chgData name="Kang Wallter" userId="d5c269cbe9dbe8bc" providerId="LiveId" clId="{3A16ABD3-E4CB-4E14-9ABC-853797F506AA}" dt="2020-11-10T03:57:22.970" v="992" actId="478"/>
          <ac:spMkLst>
            <pc:docMk/>
            <pc:sldMk cId="3084165362" sldId="274"/>
            <ac:spMk id="2" creationId="{B5B86EAC-7A72-4594-9D92-BDD9A1DC11B6}"/>
          </ac:spMkLst>
        </pc:spChg>
        <pc:spChg chg="del">
          <ac:chgData name="Kang Wallter" userId="d5c269cbe9dbe8bc" providerId="LiveId" clId="{3A16ABD3-E4CB-4E14-9ABC-853797F506AA}" dt="2020-11-10T03:56:37.730" v="980" actId="478"/>
          <ac:spMkLst>
            <pc:docMk/>
            <pc:sldMk cId="3084165362" sldId="274"/>
            <ac:spMk id="3" creationId="{17330DA8-2D6C-400D-AB48-265F1FD4021E}"/>
          </ac:spMkLst>
        </pc:spChg>
        <pc:spChg chg="add mod">
          <ac:chgData name="Kang Wallter" userId="d5c269cbe9dbe8bc" providerId="LiveId" clId="{3A16ABD3-E4CB-4E14-9ABC-853797F506AA}" dt="2020-11-10T03:57:46.630" v="1036" actId="1076"/>
          <ac:spMkLst>
            <pc:docMk/>
            <pc:sldMk cId="3084165362" sldId="274"/>
            <ac:spMk id="5" creationId="{B090B360-A639-42F3-98A1-ED3BC3FFAA6A}"/>
          </ac:spMkLst>
        </pc:spChg>
        <pc:spChg chg="add del mod">
          <ac:chgData name="Kang Wallter" userId="d5c269cbe9dbe8bc" providerId="LiveId" clId="{3A16ABD3-E4CB-4E14-9ABC-853797F506AA}" dt="2020-11-10T03:57:25.090" v="993" actId="478"/>
          <ac:spMkLst>
            <pc:docMk/>
            <pc:sldMk cId="3084165362" sldId="274"/>
            <ac:spMk id="8" creationId="{A4346464-F1CD-4295-BCA9-63B6DA85D73D}"/>
          </ac:spMkLst>
        </pc:spChg>
        <pc:spChg chg="add mod">
          <ac:chgData name="Kang Wallter" userId="d5c269cbe9dbe8bc" providerId="LiveId" clId="{3A16ABD3-E4CB-4E14-9ABC-853797F506AA}" dt="2020-11-10T03:57:46.630" v="1036" actId="1076"/>
          <ac:spMkLst>
            <pc:docMk/>
            <pc:sldMk cId="3084165362" sldId="274"/>
            <ac:spMk id="9" creationId="{BF6E2A2D-0B18-4C1B-91B0-77AB363AD6FE}"/>
          </ac:spMkLst>
        </pc:spChg>
        <pc:spChg chg="add mod">
          <ac:chgData name="Kang Wallter" userId="d5c269cbe9dbe8bc" providerId="LiveId" clId="{3A16ABD3-E4CB-4E14-9ABC-853797F506AA}" dt="2020-11-10T03:58:07.890" v="1084" actId="20577"/>
          <ac:spMkLst>
            <pc:docMk/>
            <pc:sldMk cId="3084165362" sldId="274"/>
            <ac:spMk id="11" creationId="{375A2FC7-5B5F-44D8-887D-E2A2BB4E3F52}"/>
          </ac:spMkLst>
        </pc:spChg>
        <pc:spChg chg="add mod">
          <ac:chgData name="Kang Wallter" userId="d5c269cbe9dbe8bc" providerId="LiveId" clId="{3A16ABD3-E4CB-4E14-9ABC-853797F506AA}" dt="2020-11-10T03:58:40.320" v="1088" actId="1076"/>
          <ac:spMkLst>
            <pc:docMk/>
            <pc:sldMk cId="3084165362" sldId="274"/>
            <ac:spMk id="13" creationId="{E441F789-8FF8-4EEB-B734-D7698FC8CCF5}"/>
          </ac:spMkLst>
        </pc:spChg>
        <pc:picChg chg="add mod">
          <ac:chgData name="Kang Wallter" userId="d5c269cbe9dbe8bc" providerId="LiveId" clId="{3A16ABD3-E4CB-4E14-9ABC-853797F506AA}" dt="2020-11-10T03:57:46.630" v="1036" actId="1076"/>
          <ac:picMkLst>
            <pc:docMk/>
            <pc:sldMk cId="3084165362" sldId="274"/>
            <ac:picMk id="6" creationId="{64CD15CE-045E-4B4C-8F4F-8A0C84F1EBE7}"/>
          </ac:picMkLst>
        </pc:picChg>
        <pc:picChg chg="add mod">
          <ac:chgData name="Kang Wallter" userId="d5c269cbe9dbe8bc" providerId="LiveId" clId="{3A16ABD3-E4CB-4E14-9ABC-853797F506AA}" dt="2020-11-10T03:58:48.930" v="1090" actId="1076"/>
          <ac:picMkLst>
            <pc:docMk/>
            <pc:sldMk cId="3084165362" sldId="274"/>
            <ac:picMk id="14" creationId="{0020E8DC-4DDE-425A-9E86-C237D87A3AB5}"/>
          </ac:picMkLst>
        </pc:picChg>
        <pc:picChg chg="add mod">
          <ac:chgData name="Kang Wallter" userId="d5c269cbe9dbe8bc" providerId="LiveId" clId="{3A16ABD3-E4CB-4E14-9ABC-853797F506AA}" dt="2020-11-10T03:58:57.990" v="1092" actId="1076"/>
          <ac:picMkLst>
            <pc:docMk/>
            <pc:sldMk cId="3084165362" sldId="274"/>
            <ac:picMk id="15" creationId="{0A715435-C6CA-44D2-BE3F-EE76CAAC257D}"/>
          </ac:picMkLst>
        </pc:picChg>
      </pc:sldChg>
      <pc:sldChg chg="addSp delSp modSp new mod">
        <pc:chgData name="Kang Wallter" userId="d5c269cbe9dbe8bc" providerId="LiveId" clId="{3A16ABD3-E4CB-4E14-9ABC-853797F506AA}" dt="2020-11-10T04:05:45.979" v="1110" actId="1076"/>
        <pc:sldMkLst>
          <pc:docMk/>
          <pc:sldMk cId="1342723922" sldId="275"/>
        </pc:sldMkLst>
        <pc:spChg chg="del">
          <ac:chgData name="Kang Wallter" userId="d5c269cbe9dbe8bc" providerId="LiveId" clId="{3A16ABD3-E4CB-4E14-9ABC-853797F506AA}" dt="2020-11-10T03:59:17.410" v="1094" actId="478"/>
          <ac:spMkLst>
            <pc:docMk/>
            <pc:sldMk cId="1342723922" sldId="275"/>
            <ac:spMk id="2" creationId="{49CA87E1-7ED0-4FDD-835F-1FA069505BF4}"/>
          </ac:spMkLst>
        </pc:spChg>
        <pc:spChg chg="del">
          <ac:chgData name="Kang Wallter" userId="d5c269cbe9dbe8bc" providerId="LiveId" clId="{3A16ABD3-E4CB-4E14-9ABC-853797F506AA}" dt="2020-11-10T03:59:17.410" v="1094" actId="478"/>
          <ac:spMkLst>
            <pc:docMk/>
            <pc:sldMk cId="1342723922" sldId="275"/>
            <ac:spMk id="3" creationId="{CAA6F939-64AF-4B66-BA01-0F0DF9D2561D}"/>
          </ac:spMkLst>
        </pc:spChg>
        <pc:spChg chg="add mod">
          <ac:chgData name="Kang Wallter" userId="d5c269cbe9dbe8bc" providerId="LiveId" clId="{3A16ABD3-E4CB-4E14-9ABC-853797F506AA}" dt="2020-11-10T03:59:30.632" v="1101"/>
          <ac:spMkLst>
            <pc:docMk/>
            <pc:sldMk cId="1342723922" sldId="275"/>
            <ac:spMk id="5" creationId="{625FD5AE-A5D0-4AA3-86EC-08EC19E15346}"/>
          </ac:spMkLst>
        </pc:spChg>
        <pc:spChg chg="add mod">
          <ac:chgData name="Kang Wallter" userId="d5c269cbe9dbe8bc" providerId="LiveId" clId="{3A16ABD3-E4CB-4E14-9ABC-853797F506AA}" dt="2020-11-10T04:05:27.527" v="1105" actId="255"/>
          <ac:spMkLst>
            <pc:docMk/>
            <pc:sldMk cId="1342723922" sldId="275"/>
            <ac:spMk id="7" creationId="{5AABAF75-DFDE-4C2A-B7AB-D08657FB3104}"/>
          </ac:spMkLst>
        </pc:spChg>
        <pc:picChg chg="add mod">
          <ac:chgData name="Kang Wallter" userId="d5c269cbe9dbe8bc" providerId="LiveId" clId="{3A16ABD3-E4CB-4E14-9ABC-853797F506AA}" dt="2020-11-10T04:05:35.430" v="1107" actId="1076"/>
          <ac:picMkLst>
            <pc:docMk/>
            <pc:sldMk cId="1342723922" sldId="275"/>
            <ac:picMk id="8" creationId="{8933DC45-4FD4-456D-AE56-47CFCF218723}"/>
          </ac:picMkLst>
        </pc:picChg>
        <pc:picChg chg="add mod">
          <ac:chgData name="Kang Wallter" userId="d5c269cbe9dbe8bc" providerId="LiveId" clId="{3A16ABD3-E4CB-4E14-9ABC-853797F506AA}" dt="2020-11-10T04:05:45.979" v="1110" actId="1076"/>
          <ac:picMkLst>
            <pc:docMk/>
            <pc:sldMk cId="1342723922" sldId="275"/>
            <ac:picMk id="9" creationId="{80EF8F7B-1552-4ED4-9129-1389C997EE75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576426682" sldId="275"/>
        </pc:sldMkLst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322217604" sldId="276"/>
        </pc:sldMkLst>
      </pc:sldChg>
      <pc:sldChg chg="addSp delSp modSp new mod">
        <pc:chgData name="Kang Wallter" userId="d5c269cbe9dbe8bc" providerId="LiveId" clId="{3A16ABD3-E4CB-4E14-9ABC-853797F506AA}" dt="2020-11-10T04:07:20.749" v="1132" actId="1076"/>
        <pc:sldMkLst>
          <pc:docMk/>
          <pc:sldMk cId="1041350999" sldId="276"/>
        </pc:sldMkLst>
        <pc:spChg chg="del">
          <ac:chgData name="Kang Wallter" userId="d5c269cbe9dbe8bc" providerId="LiveId" clId="{3A16ABD3-E4CB-4E14-9ABC-853797F506AA}" dt="2020-11-10T04:05:54.283" v="1112" actId="478"/>
          <ac:spMkLst>
            <pc:docMk/>
            <pc:sldMk cId="1041350999" sldId="276"/>
            <ac:spMk id="2" creationId="{15A0B94A-E6BC-40AE-AA57-72CD81264637}"/>
          </ac:spMkLst>
        </pc:spChg>
        <pc:spChg chg="del">
          <ac:chgData name="Kang Wallter" userId="d5c269cbe9dbe8bc" providerId="LiveId" clId="{3A16ABD3-E4CB-4E14-9ABC-853797F506AA}" dt="2020-11-10T04:05:54.283" v="1112" actId="478"/>
          <ac:spMkLst>
            <pc:docMk/>
            <pc:sldMk cId="1041350999" sldId="276"/>
            <ac:spMk id="3" creationId="{33BB5F45-784E-46D5-A598-2840CEDFED3D}"/>
          </ac:spMkLst>
        </pc:spChg>
        <pc:spChg chg="add mod">
          <ac:chgData name="Kang Wallter" userId="d5c269cbe9dbe8bc" providerId="LiveId" clId="{3A16ABD3-E4CB-4E14-9ABC-853797F506AA}" dt="2020-11-10T04:06:04.919" v="1120"/>
          <ac:spMkLst>
            <pc:docMk/>
            <pc:sldMk cId="1041350999" sldId="276"/>
            <ac:spMk id="5" creationId="{4EDCE27D-6F4B-422A-86BB-5272024CAF93}"/>
          </ac:spMkLst>
        </pc:spChg>
        <pc:spChg chg="add mod">
          <ac:chgData name="Kang Wallter" userId="d5c269cbe9dbe8bc" providerId="LiveId" clId="{3A16ABD3-E4CB-4E14-9ABC-853797F506AA}" dt="2020-11-10T04:06:48.560" v="1124" actId="255"/>
          <ac:spMkLst>
            <pc:docMk/>
            <pc:sldMk cId="1041350999" sldId="276"/>
            <ac:spMk id="7" creationId="{340B6E01-A03A-49D3-B9AE-19BBF2C8DD17}"/>
          </ac:spMkLst>
        </pc:spChg>
        <pc:spChg chg="add mod">
          <ac:chgData name="Kang Wallter" userId="d5c269cbe9dbe8bc" providerId="LiveId" clId="{3A16ABD3-E4CB-4E14-9ABC-853797F506AA}" dt="2020-11-10T04:07:03.517" v="1128" actId="14100"/>
          <ac:spMkLst>
            <pc:docMk/>
            <pc:sldMk cId="1041350999" sldId="276"/>
            <ac:spMk id="9" creationId="{6082A8A5-A0AB-4A1D-9107-03DF8B141CFE}"/>
          </ac:spMkLst>
        </pc:spChg>
        <pc:picChg chg="add mod">
          <ac:chgData name="Kang Wallter" userId="d5c269cbe9dbe8bc" providerId="LiveId" clId="{3A16ABD3-E4CB-4E14-9ABC-853797F506AA}" dt="2020-11-10T04:07:13.920" v="1130" actId="1076"/>
          <ac:picMkLst>
            <pc:docMk/>
            <pc:sldMk cId="1041350999" sldId="276"/>
            <ac:picMk id="10" creationId="{15558E01-1E5E-45B7-AC0E-FB71CAC65F5C}"/>
          </ac:picMkLst>
        </pc:picChg>
        <pc:picChg chg="add mod">
          <ac:chgData name="Kang Wallter" userId="d5c269cbe9dbe8bc" providerId="LiveId" clId="{3A16ABD3-E4CB-4E14-9ABC-853797F506AA}" dt="2020-11-10T04:07:20.749" v="1132" actId="1076"/>
          <ac:picMkLst>
            <pc:docMk/>
            <pc:sldMk cId="1041350999" sldId="276"/>
            <ac:picMk id="11" creationId="{F11C669A-E0A9-4FC8-85A8-AB73B3DE0794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222531751" sldId="277"/>
        </pc:sldMkLst>
      </pc:sldChg>
      <pc:sldChg chg="modSp new mod">
        <pc:chgData name="Kang Wallter" userId="d5c269cbe9dbe8bc" providerId="LiveId" clId="{3A16ABD3-E4CB-4E14-9ABC-853797F506AA}" dt="2020-11-10T04:08:51.880" v="1476" actId="20577"/>
        <pc:sldMkLst>
          <pc:docMk/>
          <pc:sldMk cId="1631608017" sldId="277"/>
        </pc:sldMkLst>
        <pc:spChg chg="mod">
          <ac:chgData name="Kang Wallter" userId="d5c269cbe9dbe8bc" providerId="LiveId" clId="{3A16ABD3-E4CB-4E14-9ABC-853797F506AA}" dt="2020-11-10T04:07:30.990" v="1168" actId="20577"/>
          <ac:spMkLst>
            <pc:docMk/>
            <pc:sldMk cId="1631608017" sldId="277"/>
            <ac:spMk id="2" creationId="{F689AF09-A686-40F3-A965-F83E4A9A179D}"/>
          </ac:spMkLst>
        </pc:spChg>
        <pc:spChg chg="mod">
          <ac:chgData name="Kang Wallter" userId="d5c269cbe9dbe8bc" providerId="LiveId" clId="{3A16ABD3-E4CB-4E14-9ABC-853797F506AA}" dt="2020-11-10T04:08:51.880" v="1476" actId="20577"/>
          <ac:spMkLst>
            <pc:docMk/>
            <pc:sldMk cId="1631608017" sldId="277"/>
            <ac:spMk id="3" creationId="{898CA65F-B3D2-46BE-84D1-B8CF0178A6C3}"/>
          </ac:spMkLst>
        </pc:spChg>
      </pc:sldChg>
      <pc:sldChg chg="addSp modSp new mod">
        <pc:chgData name="Kang Wallter" userId="d5c269cbe9dbe8bc" providerId="LiveId" clId="{3A16ABD3-E4CB-4E14-9ABC-853797F506AA}" dt="2020-11-10T04:10:39.229" v="1658" actId="20577"/>
        <pc:sldMkLst>
          <pc:docMk/>
          <pc:sldMk cId="920990261" sldId="278"/>
        </pc:sldMkLst>
        <pc:spChg chg="mod">
          <ac:chgData name="Kang Wallter" userId="d5c269cbe9dbe8bc" providerId="LiveId" clId="{3A16ABD3-E4CB-4E14-9ABC-853797F506AA}" dt="2020-11-10T04:09:05.839" v="1480"/>
          <ac:spMkLst>
            <pc:docMk/>
            <pc:sldMk cId="920990261" sldId="278"/>
            <ac:spMk id="2" creationId="{473B1249-5A1F-49C9-957F-D587EE198363}"/>
          </ac:spMkLst>
        </pc:spChg>
        <pc:spChg chg="mod">
          <ac:chgData name="Kang Wallter" userId="d5c269cbe9dbe8bc" providerId="LiveId" clId="{3A16ABD3-E4CB-4E14-9ABC-853797F506AA}" dt="2020-11-10T04:09:55.187" v="1649" actId="20577"/>
          <ac:spMkLst>
            <pc:docMk/>
            <pc:sldMk cId="920990261" sldId="278"/>
            <ac:spMk id="3" creationId="{959DA7A1-4ECD-40F1-BF28-0E585654FD26}"/>
          </ac:spMkLst>
        </pc:spChg>
        <pc:spChg chg="add mod">
          <ac:chgData name="Kang Wallter" userId="d5c269cbe9dbe8bc" providerId="LiveId" clId="{3A16ABD3-E4CB-4E14-9ABC-853797F506AA}" dt="2020-11-10T04:10:39.229" v="1658" actId="20577"/>
          <ac:spMkLst>
            <pc:docMk/>
            <pc:sldMk cId="920990261" sldId="278"/>
            <ac:spMk id="6" creationId="{19537241-85B0-4F4E-ACE9-7054D518F91A}"/>
          </ac:spMkLst>
        </pc:spChg>
        <pc:picChg chg="add mod">
          <ac:chgData name="Kang Wallter" userId="d5c269cbe9dbe8bc" providerId="LiveId" clId="{3A16ABD3-E4CB-4E14-9ABC-853797F506AA}" dt="2020-11-10T04:10:01.799" v="1651" actId="1076"/>
          <ac:picMkLst>
            <pc:docMk/>
            <pc:sldMk cId="920990261" sldId="278"/>
            <ac:picMk id="4" creationId="{5EF1A250-EA6F-4E2B-A377-59E264F0E956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3749335860" sldId="278"/>
        </pc:sldMkLst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2732529308" sldId="279"/>
        </pc:sldMkLst>
      </pc:sldChg>
      <pc:sldChg chg="addSp delSp modSp new mod">
        <pc:chgData name="Kang Wallter" userId="d5c269cbe9dbe8bc" providerId="LiveId" clId="{3A16ABD3-E4CB-4E14-9ABC-853797F506AA}" dt="2020-11-10T04:19:29.609" v="1680" actId="1076"/>
        <pc:sldMkLst>
          <pc:docMk/>
          <pc:sldMk cId="3258509427" sldId="279"/>
        </pc:sldMkLst>
        <pc:spChg chg="del">
          <ac:chgData name="Kang Wallter" userId="d5c269cbe9dbe8bc" providerId="LiveId" clId="{3A16ABD3-E4CB-4E14-9ABC-853797F506AA}" dt="2020-11-10T04:10:54.830" v="1660" actId="478"/>
          <ac:spMkLst>
            <pc:docMk/>
            <pc:sldMk cId="3258509427" sldId="279"/>
            <ac:spMk id="2" creationId="{3C1247B3-DADD-4076-8AA2-E7D1BA3243EA}"/>
          </ac:spMkLst>
        </pc:spChg>
        <pc:spChg chg="del">
          <ac:chgData name="Kang Wallter" userId="d5c269cbe9dbe8bc" providerId="LiveId" clId="{3A16ABD3-E4CB-4E14-9ABC-853797F506AA}" dt="2020-11-10T04:10:54.830" v="1660" actId="478"/>
          <ac:spMkLst>
            <pc:docMk/>
            <pc:sldMk cId="3258509427" sldId="279"/>
            <ac:spMk id="3" creationId="{41692303-2A91-43B8-A153-3372B74E67B5}"/>
          </ac:spMkLst>
        </pc:spChg>
        <pc:spChg chg="add mod">
          <ac:chgData name="Kang Wallter" userId="d5c269cbe9dbe8bc" providerId="LiveId" clId="{3A16ABD3-E4CB-4E14-9ABC-853797F506AA}" dt="2020-11-10T04:11:36.479" v="1666" actId="1076"/>
          <ac:spMkLst>
            <pc:docMk/>
            <pc:sldMk cId="3258509427" sldId="279"/>
            <ac:spMk id="5" creationId="{986FF381-8256-45B7-94E9-1F9DFE8DFC9D}"/>
          </ac:spMkLst>
        </pc:spChg>
        <pc:spChg chg="add mod">
          <ac:chgData name="Kang Wallter" userId="d5c269cbe9dbe8bc" providerId="LiveId" clId="{3A16ABD3-E4CB-4E14-9ABC-853797F506AA}" dt="2020-11-10T04:18:18.639" v="1672" actId="1076"/>
          <ac:spMkLst>
            <pc:docMk/>
            <pc:sldMk cId="3258509427" sldId="279"/>
            <ac:spMk id="8" creationId="{B14BB96A-DD42-4EF8-84F2-F4A07D500136}"/>
          </ac:spMkLst>
        </pc:spChg>
        <pc:spChg chg="add mod">
          <ac:chgData name="Kang Wallter" userId="d5c269cbe9dbe8bc" providerId="LiveId" clId="{3A16ABD3-E4CB-4E14-9ABC-853797F506AA}" dt="2020-11-10T04:19:01.708" v="1678" actId="404"/>
          <ac:spMkLst>
            <pc:docMk/>
            <pc:sldMk cId="3258509427" sldId="279"/>
            <ac:spMk id="10" creationId="{55C02A34-6D28-4478-9A44-F64AEC92914F}"/>
          </ac:spMkLst>
        </pc:spChg>
        <pc:picChg chg="add mod">
          <ac:chgData name="Kang Wallter" userId="d5c269cbe9dbe8bc" providerId="LiveId" clId="{3A16ABD3-E4CB-4E14-9ABC-853797F506AA}" dt="2020-11-10T04:11:47.787" v="1668" actId="1076"/>
          <ac:picMkLst>
            <pc:docMk/>
            <pc:sldMk cId="3258509427" sldId="279"/>
            <ac:picMk id="6" creationId="{53A15FE7-1775-41C5-A82D-153AE025B96A}"/>
          </ac:picMkLst>
        </pc:picChg>
        <pc:picChg chg="add mod">
          <ac:chgData name="Kang Wallter" userId="d5c269cbe9dbe8bc" providerId="LiveId" clId="{3A16ABD3-E4CB-4E14-9ABC-853797F506AA}" dt="2020-11-10T04:19:29.609" v="1680" actId="1076"/>
          <ac:picMkLst>
            <pc:docMk/>
            <pc:sldMk cId="3258509427" sldId="279"/>
            <ac:picMk id="11" creationId="{9E1095C9-0352-4537-8ED9-280631600F03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285793711" sldId="280"/>
        </pc:sldMkLst>
      </pc:sldChg>
      <pc:sldChg chg="addSp delSp modSp new mod">
        <pc:chgData name="Kang Wallter" userId="d5c269cbe9dbe8bc" providerId="LiveId" clId="{3A16ABD3-E4CB-4E14-9ABC-853797F506AA}" dt="2020-11-10T04:21:37.719" v="1700" actId="1076"/>
        <pc:sldMkLst>
          <pc:docMk/>
          <pc:sldMk cId="3473876348" sldId="280"/>
        </pc:sldMkLst>
        <pc:spChg chg="del">
          <ac:chgData name="Kang Wallter" userId="d5c269cbe9dbe8bc" providerId="LiveId" clId="{3A16ABD3-E4CB-4E14-9ABC-853797F506AA}" dt="2020-11-10T04:20:15.659" v="1682" actId="478"/>
          <ac:spMkLst>
            <pc:docMk/>
            <pc:sldMk cId="3473876348" sldId="280"/>
            <ac:spMk id="2" creationId="{7E8CA433-D96B-4D41-AAC5-7C92BAD5CC76}"/>
          </ac:spMkLst>
        </pc:spChg>
        <pc:spChg chg="del">
          <ac:chgData name="Kang Wallter" userId="d5c269cbe9dbe8bc" providerId="LiveId" clId="{3A16ABD3-E4CB-4E14-9ABC-853797F506AA}" dt="2020-11-10T04:20:15.659" v="1682" actId="478"/>
          <ac:spMkLst>
            <pc:docMk/>
            <pc:sldMk cId="3473876348" sldId="280"/>
            <ac:spMk id="3" creationId="{EC88DDD8-CD3B-416D-B2AF-9F715392F7A6}"/>
          </ac:spMkLst>
        </pc:spChg>
        <pc:spChg chg="add mod">
          <ac:chgData name="Kang Wallter" userId="d5c269cbe9dbe8bc" providerId="LiveId" clId="{3A16ABD3-E4CB-4E14-9ABC-853797F506AA}" dt="2020-11-10T04:20:27.989" v="1686" actId="1076"/>
          <ac:spMkLst>
            <pc:docMk/>
            <pc:sldMk cId="3473876348" sldId="280"/>
            <ac:spMk id="5" creationId="{6846963C-05F1-49FF-99EB-B456E4DC028A}"/>
          </ac:spMkLst>
        </pc:spChg>
        <pc:spChg chg="add mod">
          <ac:chgData name="Kang Wallter" userId="d5c269cbe9dbe8bc" providerId="LiveId" clId="{3A16ABD3-E4CB-4E14-9ABC-853797F506AA}" dt="2020-11-10T04:20:55.689" v="1692" actId="404"/>
          <ac:spMkLst>
            <pc:docMk/>
            <pc:sldMk cId="3473876348" sldId="280"/>
            <ac:spMk id="7" creationId="{499D3C2F-5E45-49B6-AD77-A13329CAE0C1}"/>
          </ac:spMkLst>
        </pc:spChg>
        <pc:picChg chg="add mod">
          <ac:chgData name="Kang Wallter" userId="d5c269cbe9dbe8bc" providerId="LiveId" clId="{3A16ABD3-E4CB-4E14-9ABC-853797F506AA}" dt="2020-11-10T04:21:37.719" v="1700" actId="1076"/>
          <ac:picMkLst>
            <pc:docMk/>
            <pc:sldMk cId="3473876348" sldId="280"/>
            <ac:picMk id="8" creationId="{9C98AC81-2169-4809-95BE-5E6414E26280}"/>
          </ac:picMkLst>
        </pc:picChg>
        <pc:picChg chg="add mod">
          <ac:chgData name="Kang Wallter" userId="d5c269cbe9dbe8bc" providerId="LiveId" clId="{3A16ABD3-E4CB-4E14-9ABC-853797F506AA}" dt="2020-11-10T04:21:37.719" v="1700" actId="1076"/>
          <ac:picMkLst>
            <pc:docMk/>
            <pc:sldMk cId="3473876348" sldId="280"/>
            <ac:picMk id="9" creationId="{CAEA58DD-2BA6-44F9-A833-50AF01CA4397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355462721" sldId="281"/>
        </pc:sldMkLst>
      </pc:sldChg>
      <pc:sldChg chg="addSp modSp new mod">
        <pc:chgData name="Kang Wallter" userId="d5c269cbe9dbe8bc" providerId="LiveId" clId="{3A16ABD3-E4CB-4E14-9ABC-853797F506AA}" dt="2020-11-10T04:24:28.969" v="1877" actId="1076"/>
        <pc:sldMkLst>
          <pc:docMk/>
          <pc:sldMk cId="4268112156" sldId="281"/>
        </pc:sldMkLst>
        <pc:spChg chg="mod">
          <ac:chgData name="Kang Wallter" userId="d5c269cbe9dbe8bc" providerId="LiveId" clId="{3A16ABD3-E4CB-4E14-9ABC-853797F506AA}" dt="2020-11-10T04:22:02.439" v="1705"/>
          <ac:spMkLst>
            <pc:docMk/>
            <pc:sldMk cId="4268112156" sldId="281"/>
            <ac:spMk id="2" creationId="{A02E9051-AFCA-4621-AB2C-7FB1E388724E}"/>
          </ac:spMkLst>
        </pc:spChg>
        <pc:spChg chg="mod">
          <ac:chgData name="Kang Wallter" userId="d5c269cbe9dbe8bc" providerId="LiveId" clId="{3A16ABD3-E4CB-4E14-9ABC-853797F506AA}" dt="2020-11-10T04:22:35.359" v="1868" actId="20577"/>
          <ac:spMkLst>
            <pc:docMk/>
            <pc:sldMk cId="4268112156" sldId="281"/>
            <ac:spMk id="3" creationId="{2C810D6F-410D-40C5-BEA4-7555A2AEEFA2}"/>
          </ac:spMkLst>
        </pc:spChg>
        <pc:spChg chg="add mod">
          <ac:chgData name="Kang Wallter" userId="d5c269cbe9dbe8bc" providerId="LiveId" clId="{3A16ABD3-E4CB-4E14-9ABC-853797F506AA}" dt="2020-11-10T04:23:30.448" v="1872" actId="1076"/>
          <ac:spMkLst>
            <pc:docMk/>
            <pc:sldMk cId="4268112156" sldId="281"/>
            <ac:spMk id="5" creationId="{ABF4299A-2C35-4C2F-934B-7021AC12CCF3}"/>
          </ac:spMkLst>
        </pc:spChg>
        <pc:picChg chg="add mod">
          <ac:chgData name="Kang Wallter" userId="d5c269cbe9dbe8bc" providerId="LiveId" clId="{3A16ABD3-E4CB-4E14-9ABC-853797F506AA}" dt="2020-11-10T04:24:16.012" v="1874" actId="1076"/>
          <ac:picMkLst>
            <pc:docMk/>
            <pc:sldMk cId="4268112156" sldId="281"/>
            <ac:picMk id="6" creationId="{F1833712-F201-4B89-80E3-714E65AF9B65}"/>
          </ac:picMkLst>
        </pc:picChg>
        <pc:picChg chg="add mod">
          <ac:chgData name="Kang Wallter" userId="d5c269cbe9dbe8bc" providerId="LiveId" clId="{3A16ABD3-E4CB-4E14-9ABC-853797F506AA}" dt="2020-11-10T04:24:28.969" v="1877" actId="1076"/>
          <ac:picMkLst>
            <pc:docMk/>
            <pc:sldMk cId="4268112156" sldId="281"/>
            <ac:picMk id="7" creationId="{38554B19-EFAC-46CA-A6FC-28A10D4BCBD5}"/>
          </ac:picMkLst>
        </pc:picChg>
      </pc:sldChg>
      <pc:sldChg chg="addSp delSp modSp new mod">
        <pc:chgData name="Kang Wallter" userId="d5c269cbe9dbe8bc" providerId="LiveId" clId="{3A16ABD3-E4CB-4E14-9ABC-853797F506AA}" dt="2020-11-10T04:25:21.639" v="1883" actId="1076"/>
        <pc:sldMkLst>
          <pc:docMk/>
          <pc:sldMk cId="1393603323" sldId="282"/>
        </pc:sldMkLst>
        <pc:spChg chg="del">
          <ac:chgData name="Kang Wallter" userId="d5c269cbe9dbe8bc" providerId="LiveId" clId="{3A16ABD3-E4CB-4E14-9ABC-853797F506AA}" dt="2020-11-10T04:24:39.939" v="1879" actId="478"/>
          <ac:spMkLst>
            <pc:docMk/>
            <pc:sldMk cId="1393603323" sldId="282"/>
            <ac:spMk id="2" creationId="{BBB6647D-65C5-4F9C-9E43-C6F23B0B5BE9}"/>
          </ac:spMkLst>
        </pc:spChg>
        <pc:spChg chg="del">
          <ac:chgData name="Kang Wallter" userId="d5c269cbe9dbe8bc" providerId="LiveId" clId="{3A16ABD3-E4CB-4E14-9ABC-853797F506AA}" dt="2020-11-10T04:24:39.939" v="1879" actId="478"/>
          <ac:spMkLst>
            <pc:docMk/>
            <pc:sldMk cId="1393603323" sldId="282"/>
            <ac:spMk id="3" creationId="{DA038904-56D2-4168-A01E-721134D262DB}"/>
          </ac:spMkLst>
        </pc:spChg>
        <pc:picChg chg="add mod">
          <ac:chgData name="Kang Wallter" userId="d5c269cbe9dbe8bc" providerId="LiveId" clId="{3A16ABD3-E4CB-4E14-9ABC-853797F506AA}" dt="2020-11-10T04:25:13.019" v="1881" actId="1076"/>
          <ac:picMkLst>
            <pc:docMk/>
            <pc:sldMk cId="1393603323" sldId="282"/>
            <ac:picMk id="4" creationId="{6028E6FE-9AA6-4FB1-96CD-98EB5653A3B6}"/>
          </ac:picMkLst>
        </pc:picChg>
        <pc:picChg chg="add mod">
          <ac:chgData name="Kang Wallter" userId="d5c269cbe9dbe8bc" providerId="LiveId" clId="{3A16ABD3-E4CB-4E14-9ABC-853797F506AA}" dt="2020-11-10T04:25:21.639" v="1883" actId="1076"/>
          <ac:picMkLst>
            <pc:docMk/>
            <pc:sldMk cId="1393603323" sldId="282"/>
            <ac:picMk id="5" creationId="{7236F203-14F2-4699-AC05-F5531E18C83E}"/>
          </ac:picMkLst>
        </pc:picChg>
      </pc:sldChg>
      <pc:sldChg chg="del">
        <pc:chgData name="Kang Wallter" userId="d5c269cbe9dbe8bc" providerId="LiveId" clId="{3A16ABD3-E4CB-4E14-9ABC-853797F506AA}" dt="2020-11-10T03:39:40.224" v="0" actId="47"/>
        <pc:sldMkLst>
          <pc:docMk/>
          <pc:sldMk cId="1425438234" sldId="282"/>
        </pc:sldMkLst>
      </pc:sldChg>
      <pc:sldChg chg="addSp delSp modSp new mod">
        <pc:chgData name="Kang Wallter" userId="d5c269cbe9dbe8bc" providerId="LiveId" clId="{3A16ABD3-E4CB-4E14-9ABC-853797F506AA}" dt="2020-11-10T04:26:36.319" v="1937" actId="1076"/>
        <pc:sldMkLst>
          <pc:docMk/>
          <pc:sldMk cId="675215672" sldId="283"/>
        </pc:sldMkLst>
        <pc:spChg chg="del">
          <ac:chgData name="Kang Wallter" userId="d5c269cbe9dbe8bc" providerId="LiveId" clId="{3A16ABD3-E4CB-4E14-9ABC-853797F506AA}" dt="2020-11-10T04:25:35.389" v="1885" actId="478"/>
          <ac:spMkLst>
            <pc:docMk/>
            <pc:sldMk cId="675215672" sldId="283"/>
            <ac:spMk id="2" creationId="{7F061A20-F22A-4BB7-BE7C-DB421F19FA3E}"/>
          </ac:spMkLst>
        </pc:spChg>
        <pc:spChg chg="mod">
          <ac:chgData name="Kang Wallter" userId="d5c269cbe9dbe8bc" providerId="LiveId" clId="{3A16ABD3-E4CB-4E14-9ABC-853797F506AA}" dt="2020-11-10T04:25:47.459" v="1927" actId="20577"/>
          <ac:spMkLst>
            <pc:docMk/>
            <pc:sldMk cId="675215672" sldId="283"/>
            <ac:spMk id="3" creationId="{B601EBF1-FD3A-4BE1-A7A6-FE62B1666F4E}"/>
          </ac:spMkLst>
        </pc:spChg>
        <pc:spChg chg="add mod">
          <ac:chgData name="Kang Wallter" userId="d5c269cbe9dbe8bc" providerId="LiveId" clId="{3A16ABD3-E4CB-4E14-9ABC-853797F506AA}" dt="2020-11-10T04:26:25.619" v="1935" actId="404"/>
          <ac:spMkLst>
            <pc:docMk/>
            <pc:sldMk cId="675215672" sldId="283"/>
            <ac:spMk id="5" creationId="{DB3C678D-C723-4256-95EA-151823A83B08}"/>
          </ac:spMkLst>
        </pc:spChg>
        <pc:picChg chg="add mod">
          <ac:chgData name="Kang Wallter" userId="d5c269cbe9dbe8bc" providerId="LiveId" clId="{3A16ABD3-E4CB-4E14-9ABC-853797F506AA}" dt="2020-11-10T04:26:36.319" v="1937" actId="1076"/>
          <ac:picMkLst>
            <pc:docMk/>
            <pc:sldMk cId="675215672" sldId="283"/>
            <ac:picMk id="6" creationId="{E7756068-33F7-4C2E-96E3-B78A0C3E6547}"/>
          </ac:picMkLst>
        </pc:picChg>
      </pc:sldChg>
      <pc:sldChg chg="addSp modSp new mod">
        <pc:chgData name="Kang Wallter" userId="d5c269cbe9dbe8bc" providerId="LiveId" clId="{3A16ABD3-E4CB-4E14-9ABC-853797F506AA}" dt="2020-11-10T04:40:23.258" v="2726" actId="1076"/>
        <pc:sldMkLst>
          <pc:docMk/>
          <pc:sldMk cId="2152052434" sldId="284"/>
        </pc:sldMkLst>
        <pc:spChg chg="mod">
          <ac:chgData name="Kang Wallter" userId="d5c269cbe9dbe8bc" providerId="LiveId" clId="{3A16ABD3-E4CB-4E14-9ABC-853797F506AA}" dt="2020-11-10T04:26:49.948" v="1962" actId="20577"/>
          <ac:spMkLst>
            <pc:docMk/>
            <pc:sldMk cId="2152052434" sldId="284"/>
            <ac:spMk id="2" creationId="{D3C32614-1DAA-40B7-A999-EE93F43894CE}"/>
          </ac:spMkLst>
        </pc:spChg>
        <pc:spChg chg="mod">
          <ac:chgData name="Kang Wallter" userId="d5c269cbe9dbe8bc" providerId="LiveId" clId="{3A16ABD3-E4CB-4E14-9ABC-853797F506AA}" dt="2020-11-10T04:40:14.578" v="2724"/>
          <ac:spMkLst>
            <pc:docMk/>
            <pc:sldMk cId="2152052434" sldId="284"/>
            <ac:spMk id="3" creationId="{EBF4A740-F605-4C13-AC8F-B3EDC52CC4BA}"/>
          </ac:spMkLst>
        </pc:spChg>
        <pc:spChg chg="add mod">
          <ac:chgData name="Kang Wallter" userId="d5c269cbe9dbe8bc" providerId="LiveId" clId="{3A16ABD3-E4CB-4E14-9ABC-853797F506AA}" dt="2020-11-10T04:40:20.513" v="2725" actId="1076"/>
          <ac:spMkLst>
            <pc:docMk/>
            <pc:sldMk cId="2152052434" sldId="284"/>
            <ac:spMk id="6" creationId="{269A8F9A-6B5C-4C59-B843-283C9DF71BA5}"/>
          </ac:spMkLst>
        </pc:spChg>
        <pc:picChg chg="add mod">
          <ac:chgData name="Kang Wallter" userId="d5c269cbe9dbe8bc" providerId="LiveId" clId="{3A16ABD3-E4CB-4E14-9ABC-853797F506AA}" dt="2020-11-10T04:40:23.258" v="2726" actId="1076"/>
          <ac:picMkLst>
            <pc:docMk/>
            <pc:sldMk cId="2152052434" sldId="284"/>
            <ac:picMk id="4" creationId="{7EBB1DE3-AE9F-41B8-8ED6-58FE3D88AC80}"/>
          </ac:picMkLst>
        </pc:picChg>
      </pc:sldChg>
      <pc:sldChg chg="addSp delSp modSp new mod">
        <pc:chgData name="Kang Wallter" userId="d5c269cbe9dbe8bc" providerId="LiveId" clId="{3A16ABD3-E4CB-4E14-9ABC-853797F506AA}" dt="2020-11-10T04:32:41.478" v="2439" actId="478"/>
        <pc:sldMkLst>
          <pc:docMk/>
          <pc:sldMk cId="1813957683" sldId="285"/>
        </pc:sldMkLst>
        <pc:spChg chg="del">
          <ac:chgData name="Kang Wallter" userId="d5c269cbe9dbe8bc" providerId="LiveId" clId="{3A16ABD3-E4CB-4E14-9ABC-853797F506AA}" dt="2020-11-10T04:31:24.230" v="2386" actId="478"/>
          <ac:spMkLst>
            <pc:docMk/>
            <pc:sldMk cId="1813957683" sldId="285"/>
            <ac:spMk id="2" creationId="{A10356F4-94FB-4871-B94F-30C66EB99F96}"/>
          </ac:spMkLst>
        </pc:spChg>
        <pc:spChg chg="del">
          <ac:chgData name="Kang Wallter" userId="d5c269cbe9dbe8bc" providerId="LiveId" clId="{3A16ABD3-E4CB-4E14-9ABC-853797F506AA}" dt="2020-11-10T04:31:24.230" v="2386" actId="478"/>
          <ac:spMkLst>
            <pc:docMk/>
            <pc:sldMk cId="1813957683" sldId="285"/>
            <ac:spMk id="3" creationId="{03B29082-39B4-41AA-B40D-BF3502F5EC67}"/>
          </ac:spMkLst>
        </pc:spChg>
        <pc:spChg chg="add mod">
          <ac:chgData name="Kang Wallter" userId="d5c269cbe9dbe8bc" providerId="LiveId" clId="{3A16ABD3-E4CB-4E14-9ABC-853797F506AA}" dt="2020-11-10T04:31:35.769" v="2391" actId="1076"/>
          <ac:spMkLst>
            <pc:docMk/>
            <pc:sldMk cId="1813957683" sldId="285"/>
            <ac:spMk id="5" creationId="{7D6D391A-0F27-4F9B-9E6E-EE9A59360E63}"/>
          </ac:spMkLst>
        </pc:spChg>
        <pc:spChg chg="add mod">
          <ac:chgData name="Kang Wallter" userId="d5c269cbe9dbe8bc" providerId="LiveId" clId="{3A16ABD3-E4CB-4E14-9ABC-853797F506AA}" dt="2020-11-10T04:31:59.979" v="2437" actId="20577"/>
          <ac:spMkLst>
            <pc:docMk/>
            <pc:sldMk cId="1813957683" sldId="285"/>
            <ac:spMk id="7" creationId="{FAD6B877-DF27-48AC-A012-BDD8D519BCAA}"/>
          </ac:spMkLst>
        </pc:spChg>
        <pc:spChg chg="add del">
          <ac:chgData name="Kang Wallter" userId="d5c269cbe9dbe8bc" providerId="LiveId" clId="{3A16ABD3-E4CB-4E14-9ABC-853797F506AA}" dt="2020-11-10T04:32:41.478" v="2439" actId="478"/>
          <ac:spMkLst>
            <pc:docMk/>
            <pc:sldMk cId="1813957683" sldId="285"/>
            <ac:spMk id="9" creationId="{D12C3D46-36B5-4464-813D-3CCCD772315E}"/>
          </ac:spMkLst>
        </pc:spChg>
      </pc:sldChg>
      <pc:sldChg chg="addSp modSp new mod">
        <pc:chgData name="Kang Wallter" userId="d5c269cbe9dbe8bc" providerId="LiveId" clId="{3A16ABD3-E4CB-4E14-9ABC-853797F506AA}" dt="2020-11-10T04:36:13.068" v="2636" actId="20577"/>
        <pc:sldMkLst>
          <pc:docMk/>
          <pc:sldMk cId="4030867058" sldId="286"/>
        </pc:sldMkLst>
        <pc:spChg chg="mod">
          <ac:chgData name="Kang Wallter" userId="d5c269cbe9dbe8bc" providerId="LiveId" clId="{3A16ABD3-E4CB-4E14-9ABC-853797F506AA}" dt="2020-11-10T04:32:54.048" v="2447" actId="404"/>
          <ac:spMkLst>
            <pc:docMk/>
            <pc:sldMk cId="4030867058" sldId="286"/>
            <ac:spMk id="2" creationId="{FFCB2EBA-DF4F-42D2-A794-737FE14F32EE}"/>
          </ac:spMkLst>
        </pc:spChg>
        <pc:spChg chg="mod">
          <ac:chgData name="Kang Wallter" userId="d5c269cbe9dbe8bc" providerId="LiveId" clId="{3A16ABD3-E4CB-4E14-9ABC-853797F506AA}" dt="2020-11-10T04:36:13.068" v="2636" actId="20577"/>
          <ac:spMkLst>
            <pc:docMk/>
            <pc:sldMk cId="4030867058" sldId="286"/>
            <ac:spMk id="3" creationId="{02236681-2812-434C-88B1-E7EB584C1509}"/>
          </ac:spMkLst>
        </pc:spChg>
        <pc:spChg chg="add mod">
          <ac:chgData name="Kang Wallter" userId="d5c269cbe9dbe8bc" providerId="LiveId" clId="{3A16ABD3-E4CB-4E14-9ABC-853797F506AA}" dt="2020-11-10T04:34:19.701" v="2535" actId="1076"/>
          <ac:spMkLst>
            <pc:docMk/>
            <pc:sldMk cId="4030867058" sldId="286"/>
            <ac:spMk id="6" creationId="{3834B070-4D43-4A54-BDED-240C12216F2A}"/>
          </ac:spMkLst>
        </pc:spChg>
        <pc:picChg chg="add mod">
          <ac:chgData name="Kang Wallter" userId="d5c269cbe9dbe8bc" providerId="LiveId" clId="{3A16ABD3-E4CB-4E14-9ABC-853797F506AA}" dt="2020-11-10T04:34:00.276" v="2531" actId="1076"/>
          <ac:picMkLst>
            <pc:docMk/>
            <pc:sldMk cId="4030867058" sldId="286"/>
            <ac:picMk id="4" creationId="{98DCB24F-B134-43BB-9689-6DF7768B70F5}"/>
          </ac:picMkLst>
        </pc:picChg>
      </pc:sldChg>
      <pc:sldChg chg="addSp delSp modSp new mod">
        <pc:chgData name="Kang Wallter" userId="d5c269cbe9dbe8bc" providerId="LiveId" clId="{3A16ABD3-E4CB-4E14-9ABC-853797F506AA}" dt="2020-11-10T04:35:23.108" v="2634" actId="1076"/>
        <pc:sldMkLst>
          <pc:docMk/>
          <pc:sldMk cId="2129913307" sldId="287"/>
        </pc:sldMkLst>
        <pc:spChg chg="del">
          <ac:chgData name="Kang Wallter" userId="d5c269cbe9dbe8bc" providerId="LiveId" clId="{3A16ABD3-E4CB-4E14-9ABC-853797F506AA}" dt="2020-11-10T04:35:00.678" v="2629" actId="478"/>
          <ac:spMkLst>
            <pc:docMk/>
            <pc:sldMk cId="2129913307" sldId="287"/>
            <ac:spMk id="2" creationId="{BA67B446-20A0-47BF-BCBF-B18B77289EDC}"/>
          </ac:spMkLst>
        </pc:spChg>
        <pc:spChg chg="del">
          <ac:chgData name="Kang Wallter" userId="d5c269cbe9dbe8bc" providerId="LiveId" clId="{3A16ABD3-E4CB-4E14-9ABC-853797F506AA}" dt="2020-11-10T04:35:00.678" v="2629" actId="478"/>
          <ac:spMkLst>
            <pc:docMk/>
            <pc:sldMk cId="2129913307" sldId="287"/>
            <ac:spMk id="3" creationId="{F85ECCB2-33F6-4140-AB33-C8B1AA80A0B9}"/>
          </ac:spMkLst>
        </pc:spChg>
        <pc:picChg chg="add mod">
          <ac:chgData name="Kang Wallter" userId="d5c269cbe9dbe8bc" providerId="LiveId" clId="{3A16ABD3-E4CB-4E14-9ABC-853797F506AA}" dt="2020-11-10T04:35:08.108" v="2631" actId="1076"/>
          <ac:picMkLst>
            <pc:docMk/>
            <pc:sldMk cId="2129913307" sldId="287"/>
            <ac:picMk id="4" creationId="{1187359A-D74A-4018-8926-394FAAD1B93D}"/>
          </ac:picMkLst>
        </pc:picChg>
        <pc:picChg chg="add mod">
          <ac:chgData name="Kang Wallter" userId="d5c269cbe9dbe8bc" providerId="LiveId" clId="{3A16ABD3-E4CB-4E14-9ABC-853797F506AA}" dt="2020-11-10T04:35:23.108" v="2634" actId="1076"/>
          <ac:picMkLst>
            <pc:docMk/>
            <pc:sldMk cId="2129913307" sldId="287"/>
            <ac:picMk id="5" creationId="{FBD92241-2DFE-4030-BF69-1358E5A74E26}"/>
          </ac:picMkLst>
        </pc:picChg>
      </pc:sldChg>
      <pc:sldChg chg="addSp modSp new mod">
        <pc:chgData name="Kang Wallter" userId="d5c269cbe9dbe8bc" providerId="LiveId" clId="{3A16ABD3-E4CB-4E14-9ABC-853797F506AA}" dt="2020-11-10T04:38:33.118" v="2682" actId="1076"/>
        <pc:sldMkLst>
          <pc:docMk/>
          <pc:sldMk cId="980031417" sldId="288"/>
        </pc:sldMkLst>
        <pc:spChg chg="mod">
          <ac:chgData name="Kang Wallter" userId="d5c269cbe9dbe8bc" providerId="LiveId" clId="{3A16ABD3-E4CB-4E14-9ABC-853797F506AA}" dt="2020-11-10T04:36:33.908" v="2660" actId="20577"/>
          <ac:spMkLst>
            <pc:docMk/>
            <pc:sldMk cId="980031417" sldId="288"/>
            <ac:spMk id="2" creationId="{5F4D7192-E49A-436A-854A-6A79B96FE459}"/>
          </ac:spMkLst>
        </pc:spChg>
        <pc:spChg chg="mod">
          <ac:chgData name="Kang Wallter" userId="d5c269cbe9dbe8bc" providerId="LiveId" clId="{3A16ABD3-E4CB-4E14-9ABC-853797F506AA}" dt="2020-11-10T04:37:14.748" v="2663"/>
          <ac:spMkLst>
            <pc:docMk/>
            <pc:sldMk cId="980031417" sldId="288"/>
            <ac:spMk id="3" creationId="{C525C552-01BE-4494-B526-5F6C193E5060}"/>
          </ac:spMkLst>
        </pc:spChg>
        <pc:spChg chg="add mod">
          <ac:chgData name="Kang Wallter" userId="d5c269cbe9dbe8bc" providerId="LiveId" clId="{3A16ABD3-E4CB-4E14-9ABC-853797F506AA}" dt="2020-11-10T04:38:28.628" v="2681" actId="1076"/>
          <ac:spMkLst>
            <pc:docMk/>
            <pc:sldMk cId="980031417" sldId="288"/>
            <ac:spMk id="6" creationId="{68DB4C3C-DB7F-44A0-A33B-422E226EE38F}"/>
          </ac:spMkLst>
        </pc:spChg>
        <pc:picChg chg="add mod">
          <ac:chgData name="Kang Wallter" userId="d5c269cbe9dbe8bc" providerId="LiveId" clId="{3A16ABD3-E4CB-4E14-9ABC-853797F506AA}" dt="2020-11-10T04:38:33.118" v="2682" actId="1076"/>
          <ac:picMkLst>
            <pc:docMk/>
            <pc:sldMk cId="980031417" sldId="288"/>
            <ac:picMk id="4" creationId="{D33D9D07-13E8-4BCF-B0C1-E8EF1E205E8C}"/>
          </ac:picMkLst>
        </pc:picChg>
      </pc:sldChg>
      <pc:sldChg chg="addSp delSp modSp new mod">
        <pc:chgData name="Kang Wallter" userId="d5c269cbe9dbe8bc" providerId="LiveId" clId="{3A16ABD3-E4CB-4E14-9ABC-853797F506AA}" dt="2020-11-10T04:39:19.178" v="2693" actId="1076"/>
        <pc:sldMkLst>
          <pc:docMk/>
          <pc:sldMk cId="989755239" sldId="289"/>
        </pc:sldMkLst>
        <pc:spChg chg="del">
          <ac:chgData name="Kang Wallter" userId="d5c269cbe9dbe8bc" providerId="LiveId" clId="{3A16ABD3-E4CB-4E14-9ABC-853797F506AA}" dt="2020-11-10T04:38:45.298" v="2684" actId="478"/>
          <ac:spMkLst>
            <pc:docMk/>
            <pc:sldMk cId="989755239" sldId="289"/>
            <ac:spMk id="2" creationId="{AD8D2810-87BB-4F6B-A7C0-E219D01584AA}"/>
          </ac:spMkLst>
        </pc:spChg>
        <pc:spChg chg="del">
          <ac:chgData name="Kang Wallter" userId="d5c269cbe9dbe8bc" providerId="LiveId" clId="{3A16ABD3-E4CB-4E14-9ABC-853797F506AA}" dt="2020-11-10T04:38:45.298" v="2684" actId="478"/>
          <ac:spMkLst>
            <pc:docMk/>
            <pc:sldMk cId="989755239" sldId="289"/>
            <ac:spMk id="3" creationId="{3164630E-AC8B-4C54-ACE1-5EC242BFFF3E}"/>
          </ac:spMkLst>
        </pc:spChg>
        <pc:spChg chg="add mod">
          <ac:chgData name="Kang Wallter" userId="d5c269cbe9dbe8bc" providerId="LiveId" clId="{3A16ABD3-E4CB-4E14-9ABC-853797F506AA}" dt="2020-11-10T04:39:03.668" v="2689" actId="14100"/>
          <ac:spMkLst>
            <pc:docMk/>
            <pc:sldMk cId="989755239" sldId="289"/>
            <ac:spMk id="5" creationId="{D46AF39D-2F31-4802-BE34-B122A66853B4}"/>
          </ac:spMkLst>
        </pc:spChg>
        <pc:picChg chg="add mod">
          <ac:chgData name="Kang Wallter" userId="d5c269cbe9dbe8bc" providerId="LiveId" clId="{3A16ABD3-E4CB-4E14-9ABC-853797F506AA}" dt="2020-11-10T04:39:14.018" v="2691" actId="1076"/>
          <ac:picMkLst>
            <pc:docMk/>
            <pc:sldMk cId="989755239" sldId="289"/>
            <ac:picMk id="6" creationId="{C2E9F83F-0914-4F04-894A-0D134C70FA3C}"/>
          </ac:picMkLst>
        </pc:picChg>
        <pc:picChg chg="add mod">
          <ac:chgData name="Kang Wallter" userId="d5c269cbe9dbe8bc" providerId="LiveId" clId="{3A16ABD3-E4CB-4E14-9ABC-853797F506AA}" dt="2020-11-10T04:39:19.178" v="2693" actId="1076"/>
          <ac:picMkLst>
            <pc:docMk/>
            <pc:sldMk cId="989755239" sldId="289"/>
            <ac:picMk id="7" creationId="{7B70E0FE-AAE1-45DB-BA4B-8570AE8742C3}"/>
          </ac:picMkLst>
        </pc:picChg>
      </pc:sldChg>
      <pc:sldChg chg="addSp modSp new mod">
        <pc:chgData name="Kang Wallter" userId="d5c269cbe9dbe8bc" providerId="LiveId" clId="{3A16ABD3-E4CB-4E14-9ABC-853797F506AA}" dt="2020-11-10T04:41:21.548" v="2732" actId="1076"/>
        <pc:sldMkLst>
          <pc:docMk/>
          <pc:sldMk cId="1919018098" sldId="290"/>
        </pc:sldMkLst>
        <pc:spChg chg="mod">
          <ac:chgData name="Kang Wallter" userId="d5c269cbe9dbe8bc" providerId="LiveId" clId="{3A16ABD3-E4CB-4E14-9ABC-853797F506AA}" dt="2020-11-10T04:39:37.257" v="2717"/>
          <ac:spMkLst>
            <pc:docMk/>
            <pc:sldMk cId="1919018098" sldId="290"/>
            <ac:spMk id="2" creationId="{C0477FF2-0783-4210-AD3C-DD66604FEDD4}"/>
          </ac:spMkLst>
        </pc:spChg>
        <pc:spChg chg="mod">
          <ac:chgData name="Kang Wallter" userId="d5c269cbe9dbe8bc" providerId="LiveId" clId="{3A16ABD3-E4CB-4E14-9ABC-853797F506AA}" dt="2020-11-10T04:39:49.708" v="2720"/>
          <ac:spMkLst>
            <pc:docMk/>
            <pc:sldMk cId="1919018098" sldId="290"/>
            <ac:spMk id="3" creationId="{A3569CCC-8EFA-470D-BC8D-9B3BD23DC72C}"/>
          </ac:spMkLst>
        </pc:spChg>
        <pc:spChg chg="add mod">
          <ac:chgData name="Kang Wallter" userId="d5c269cbe9dbe8bc" providerId="LiveId" clId="{3A16ABD3-E4CB-4E14-9ABC-853797F506AA}" dt="2020-11-10T04:40:50.228" v="2730" actId="1076"/>
          <ac:spMkLst>
            <pc:docMk/>
            <pc:sldMk cId="1919018098" sldId="290"/>
            <ac:spMk id="5" creationId="{67BFDA6D-28AE-4E30-B1AD-076E9621E9F8}"/>
          </ac:spMkLst>
        </pc:spChg>
        <pc:picChg chg="add mod">
          <ac:chgData name="Kang Wallter" userId="d5c269cbe9dbe8bc" providerId="LiveId" clId="{3A16ABD3-E4CB-4E14-9ABC-853797F506AA}" dt="2020-11-10T04:41:21.548" v="2732" actId="1076"/>
          <ac:picMkLst>
            <pc:docMk/>
            <pc:sldMk cId="1919018098" sldId="290"/>
            <ac:picMk id="6" creationId="{A40FAA23-E955-4EB8-B53A-B95554328B5E}"/>
          </ac:picMkLst>
        </pc:picChg>
      </pc:sldChg>
      <pc:sldChg chg="addSp modSp new mod">
        <pc:chgData name="Kang Wallter" userId="d5c269cbe9dbe8bc" providerId="LiveId" clId="{3A16ABD3-E4CB-4E14-9ABC-853797F506AA}" dt="2020-11-10T04:52:24.793" v="2961" actId="1076"/>
        <pc:sldMkLst>
          <pc:docMk/>
          <pc:sldMk cId="1468307883" sldId="291"/>
        </pc:sldMkLst>
        <pc:spChg chg="mod">
          <ac:chgData name="Kang Wallter" userId="d5c269cbe9dbe8bc" providerId="LiveId" clId="{3A16ABD3-E4CB-4E14-9ABC-853797F506AA}" dt="2020-11-10T04:41:37.258" v="2762" actId="20577"/>
          <ac:spMkLst>
            <pc:docMk/>
            <pc:sldMk cId="1468307883" sldId="291"/>
            <ac:spMk id="2" creationId="{DEBDEDBB-EE9A-4E07-A4DB-76AC5E6BC792}"/>
          </ac:spMkLst>
        </pc:spChg>
        <pc:spChg chg="mod">
          <ac:chgData name="Kang Wallter" userId="d5c269cbe9dbe8bc" providerId="LiveId" clId="{3A16ABD3-E4CB-4E14-9ABC-853797F506AA}" dt="2020-11-10T04:51:30.114" v="2955" actId="20577"/>
          <ac:spMkLst>
            <pc:docMk/>
            <pc:sldMk cId="1468307883" sldId="291"/>
            <ac:spMk id="3" creationId="{76D2FC72-DAAD-4BA0-B238-884E079B8D07}"/>
          </ac:spMkLst>
        </pc:spChg>
        <pc:picChg chg="add mod">
          <ac:chgData name="Kang Wallter" userId="d5c269cbe9dbe8bc" providerId="LiveId" clId="{3A16ABD3-E4CB-4E14-9ABC-853797F506AA}" dt="2020-11-10T04:52:08.013" v="2958" actId="1076"/>
          <ac:picMkLst>
            <pc:docMk/>
            <pc:sldMk cId="1468307883" sldId="291"/>
            <ac:picMk id="4" creationId="{963DBBD5-7D33-43C1-88B1-75B8E3D18770}"/>
          </ac:picMkLst>
        </pc:picChg>
        <pc:picChg chg="add mod">
          <ac:chgData name="Kang Wallter" userId="d5c269cbe9dbe8bc" providerId="LiveId" clId="{3A16ABD3-E4CB-4E14-9ABC-853797F506AA}" dt="2020-11-10T04:52:24.793" v="2961" actId="1076"/>
          <ac:picMkLst>
            <pc:docMk/>
            <pc:sldMk cId="1468307883" sldId="291"/>
            <ac:picMk id="6" creationId="{D1EA9969-D7B8-4620-A562-D0C630ED8479}"/>
          </ac:picMkLst>
        </pc:picChg>
      </pc:sldChg>
      <pc:sldChg chg="addSp delSp modSp new mod">
        <pc:chgData name="Kang Wallter" userId="d5c269cbe9dbe8bc" providerId="LiveId" clId="{3A16ABD3-E4CB-4E14-9ABC-853797F506AA}" dt="2020-11-10T04:54:34.297" v="2999" actId="21"/>
        <pc:sldMkLst>
          <pc:docMk/>
          <pc:sldMk cId="1282987019" sldId="292"/>
        </pc:sldMkLst>
        <pc:spChg chg="del">
          <ac:chgData name="Kang Wallter" userId="d5c269cbe9dbe8bc" providerId="LiveId" clId="{3A16ABD3-E4CB-4E14-9ABC-853797F506AA}" dt="2020-11-10T04:52:54.197" v="2963" actId="478"/>
          <ac:spMkLst>
            <pc:docMk/>
            <pc:sldMk cId="1282987019" sldId="292"/>
            <ac:spMk id="2" creationId="{D182F79C-E76E-4E41-A482-93FF48B89CC6}"/>
          </ac:spMkLst>
        </pc:spChg>
        <pc:spChg chg="mod">
          <ac:chgData name="Kang Wallter" userId="d5c269cbe9dbe8bc" providerId="LiveId" clId="{3A16ABD3-E4CB-4E14-9ABC-853797F506AA}" dt="2020-11-10T04:53:02.517" v="2971" actId="20577"/>
          <ac:spMkLst>
            <pc:docMk/>
            <pc:sldMk cId="1282987019" sldId="292"/>
            <ac:spMk id="3" creationId="{09CE7601-DA2F-4B18-BFE1-ED658F361256}"/>
          </ac:spMkLst>
        </pc:spChg>
        <pc:spChg chg="add mod">
          <ac:chgData name="Kang Wallter" userId="d5c269cbe9dbe8bc" providerId="LiveId" clId="{3A16ABD3-E4CB-4E14-9ABC-853797F506AA}" dt="2020-11-10T04:53:24.527" v="2980" actId="404"/>
          <ac:spMkLst>
            <pc:docMk/>
            <pc:sldMk cId="1282987019" sldId="292"/>
            <ac:spMk id="5" creationId="{47384859-E512-4DB6-9B82-0FF53A325086}"/>
          </ac:spMkLst>
        </pc:spChg>
        <pc:spChg chg="add del mod">
          <ac:chgData name="Kang Wallter" userId="d5c269cbe9dbe8bc" providerId="LiveId" clId="{3A16ABD3-E4CB-4E14-9ABC-853797F506AA}" dt="2020-11-10T04:54:20.790" v="2994" actId="21"/>
          <ac:spMkLst>
            <pc:docMk/>
            <pc:sldMk cId="1282987019" sldId="292"/>
            <ac:spMk id="8" creationId="{BBF55D17-A510-4149-8BA4-87D7C686FF72}"/>
          </ac:spMkLst>
        </pc:spChg>
        <pc:picChg chg="add del mod">
          <ac:chgData name="Kang Wallter" userId="d5c269cbe9dbe8bc" providerId="LiveId" clId="{3A16ABD3-E4CB-4E14-9ABC-853797F506AA}" dt="2020-11-10T04:54:34.297" v="2999" actId="21"/>
          <ac:picMkLst>
            <pc:docMk/>
            <pc:sldMk cId="1282987019" sldId="292"/>
            <ac:picMk id="6" creationId="{0B95233F-5735-4B6B-A504-AF0991036F6F}"/>
          </ac:picMkLst>
        </pc:picChg>
      </pc:sldChg>
      <pc:sldChg chg="addSp delSp modSp new mod">
        <pc:chgData name="Kang Wallter" userId="d5c269cbe9dbe8bc" providerId="LiveId" clId="{3A16ABD3-E4CB-4E14-9ABC-853797F506AA}" dt="2020-11-10T04:54:36.867" v="3000" actId="22"/>
        <pc:sldMkLst>
          <pc:docMk/>
          <pc:sldMk cId="2721766926" sldId="293"/>
        </pc:sldMkLst>
        <pc:spChg chg="del">
          <ac:chgData name="Kang Wallter" userId="d5c269cbe9dbe8bc" providerId="LiveId" clId="{3A16ABD3-E4CB-4E14-9ABC-853797F506AA}" dt="2020-11-10T04:54:25.477" v="2996" actId="478"/>
          <ac:spMkLst>
            <pc:docMk/>
            <pc:sldMk cId="2721766926" sldId="293"/>
            <ac:spMk id="2" creationId="{0761732F-609B-4B61-B378-A97EA21E083D}"/>
          </ac:spMkLst>
        </pc:spChg>
        <pc:spChg chg="del">
          <ac:chgData name="Kang Wallter" userId="d5c269cbe9dbe8bc" providerId="LiveId" clId="{3A16ABD3-E4CB-4E14-9ABC-853797F506AA}" dt="2020-11-10T04:54:25.477" v="2996" actId="478"/>
          <ac:spMkLst>
            <pc:docMk/>
            <pc:sldMk cId="2721766926" sldId="293"/>
            <ac:spMk id="3" creationId="{F68D5E3F-BC34-4116-833B-A1500A541316}"/>
          </ac:spMkLst>
        </pc:spChg>
        <pc:spChg chg="add mod">
          <ac:chgData name="Kang Wallter" userId="d5c269cbe9dbe8bc" providerId="LiveId" clId="{3A16ABD3-E4CB-4E14-9ABC-853797F506AA}" dt="2020-11-10T04:54:29.467" v="2998" actId="1076"/>
          <ac:spMkLst>
            <pc:docMk/>
            <pc:sldMk cId="2721766926" sldId="293"/>
            <ac:spMk id="5" creationId="{A3EA5A51-B9D7-4DF8-BE3F-F570996A6055}"/>
          </ac:spMkLst>
        </pc:spChg>
        <pc:picChg chg="add">
          <ac:chgData name="Kang Wallter" userId="d5c269cbe9dbe8bc" providerId="LiveId" clId="{3A16ABD3-E4CB-4E14-9ABC-853797F506AA}" dt="2020-11-10T04:54:36.867" v="3000" actId="22"/>
          <ac:picMkLst>
            <pc:docMk/>
            <pc:sldMk cId="2721766926" sldId="293"/>
            <ac:picMk id="7" creationId="{884B0263-1003-4EFF-988E-79384145B726}"/>
          </ac:picMkLst>
        </pc:picChg>
      </pc:sldChg>
      <pc:sldChg chg="addSp delSp modSp new mod">
        <pc:chgData name="Kang Wallter" userId="d5c269cbe9dbe8bc" providerId="LiveId" clId="{3A16ABD3-E4CB-4E14-9ABC-853797F506AA}" dt="2020-11-10T04:58:21.307" v="3033" actId="1076"/>
        <pc:sldMkLst>
          <pc:docMk/>
          <pc:sldMk cId="3540738213" sldId="294"/>
        </pc:sldMkLst>
        <pc:spChg chg="mod">
          <ac:chgData name="Kang Wallter" userId="d5c269cbe9dbe8bc" providerId="LiveId" clId="{3A16ABD3-E4CB-4E14-9ABC-853797F506AA}" dt="2020-11-10T04:55:40.044" v="3026" actId="1076"/>
          <ac:spMkLst>
            <pc:docMk/>
            <pc:sldMk cId="3540738213" sldId="294"/>
            <ac:spMk id="2" creationId="{79BD43A8-A151-49A4-BB07-186D11EC14D1}"/>
          </ac:spMkLst>
        </pc:spChg>
        <pc:spChg chg="del">
          <ac:chgData name="Kang Wallter" userId="d5c269cbe9dbe8bc" providerId="LiveId" clId="{3A16ABD3-E4CB-4E14-9ABC-853797F506AA}" dt="2020-11-10T04:55:11.926" v="3018" actId="478"/>
          <ac:spMkLst>
            <pc:docMk/>
            <pc:sldMk cId="3540738213" sldId="294"/>
            <ac:spMk id="3" creationId="{B3AECF96-9BE6-450D-91AA-91D97C00C2AF}"/>
          </ac:spMkLst>
        </pc:spChg>
        <pc:spChg chg="add mod">
          <ac:chgData name="Kang Wallter" userId="d5c269cbe9dbe8bc" providerId="LiveId" clId="{3A16ABD3-E4CB-4E14-9ABC-853797F506AA}" dt="2020-11-10T04:55:35.327" v="3024" actId="1076"/>
          <ac:spMkLst>
            <pc:docMk/>
            <pc:sldMk cId="3540738213" sldId="294"/>
            <ac:spMk id="6" creationId="{C68629D9-2FB1-4C42-AEB6-3BE0182155F0}"/>
          </ac:spMkLst>
        </pc:spChg>
        <pc:picChg chg="add mod">
          <ac:chgData name="Kang Wallter" userId="d5c269cbe9dbe8bc" providerId="LiveId" clId="{3A16ABD3-E4CB-4E14-9ABC-853797F506AA}" dt="2020-11-10T04:55:42.927" v="3027" actId="1076"/>
          <ac:picMkLst>
            <pc:docMk/>
            <pc:sldMk cId="3540738213" sldId="294"/>
            <ac:picMk id="4" creationId="{7EC61A3E-7685-449D-A10E-C3EE3F26065A}"/>
          </ac:picMkLst>
        </pc:picChg>
        <pc:picChg chg="add mod">
          <ac:chgData name="Kang Wallter" userId="d5c269cbe9dbe8bc" providerId="LiveId" clId="{3A16ABD3-E4CB-4E14-9ABC-853797F506AA}" dt="2020-11-10T04:56:01.057" v="3031" actId="1076"/>
          <ac:picMkLst>
            <pc:docMk/>
            <pc:sldMk cId="3540738213" sldId="294"/>
            <ac:picMk id="7" creationId="{5CD9863F-62A4-44B1-AC09-05747DD04042}"/>
          </ac:picMkLst>
        </pc:picChg>
        <pc:picChg chg="add mod">
          <ac:chgData name="Kang Wallter" userId="d5c269cbe9dbe8bc" providerId="LiveId" clId="{3A16ABD3-E4CB-4E14-9ABC-853797F506AA}" dt="2020-11-10T04:58:21.307" v="3033" actId="1076"/>
          <ac:picMkLst>
            <pc:docMk/>
            <pc:sldMk cId="3540738213" sldId="294"/>
            <ac:picMk id="8" creationId="{47B87F8E-A57F-4006-8DF1-89E9753AE188}"/>
          </ac:picMkLst>
        </pc:picChg>
      </pc:sldChg>
      <pc:sldChg chg="addSp delSp modSp new mod">
        <pc:chgData name="Kang Wallter" userId="d5c269cbe9dbe8bc" providerId="LiveId" clId="{3A16ABD3-E4CB-4E14-9ABC-853797F506AA}" dt="2020-11-10T04:59:15.386" v="3041" actId="255"/>
        <pc:sldMkLst>
          <pc:docMk/>
          <pc:sldMk cId="1254682078" sldId="295"/>
        </pc:sldMkLst>
        <pc:spChg chg="del">
          <ac:chgData name="Kang Wallter" userId="d5c269cbe9dbe8bc" providerId="LiveId" clId="{3A16ABD3-E4CB-4E14-9ABC-853797F506AA}" dt="2020-11-10T04:58:35.138" v="3035" actId="478"/>
          <ac:spMkLst>
            <pc:docMk/>
            <pc:sldMk cId="1254682078" sldId="295"/>
            <ac:spMk id="2" creationId="{0109D202-0E22-4541-B8C8-ED89B2726555}"/>
          </ac:spMkLst>
        </pc:spChg>
        <pc:spChg chg="del">
          <ac:chgData name="Kang Wallter" userId="d5c269cbe9dbe8bc" providerId="LiveId" clId="{3A16ABD3-E4CB-4E14-9ABC-853797F506AA}" dt="2020-11-10T04:58:35.138" v="3035" actId="478"/>
          <ac:spMkLst>
            <pc:docMk/>
            <pc:sldMk cId="1254682078" sldId="295"/>
            <ac:spMk id="3" creationId="{F8336627-5B16-423C-82EA-B2F90327C568}"/>
          </ac:spMkLst>
        </pc:spChg>
        <pc:spChg chg="add mod">
          <ac:chgData name="Kang Wallter" userId="d5c269cbe9dbe8bc" providerId="LiveId" clId="{3A16ABD3-E4CB-4E14-9ABC-853797F506AA}" dt="2020-11-10T04:59:15.386" v="3041" actId="255"/>
          <ac:spMkLst>
            <pc:docMk/>
            <pc:sldMk cId="1254682078" sldId="295"/>
            <ac:spMk id="6" creationId="{EEE71920-48C6-491D-A5B1-59AE85075475}"/>
          </ac:spMkLst>
        </pc:spChg>
        <pc:picChg chg="add mod">
          <ac:chgData name="Kang Wallter" userId="d5c269cbe9dbe8bc" providerId="LiveId" clId="{3A16ABD3-E4CB-4E14-9ABC-853797F506AA}" dt="2020-11-10T04:58:41.907" v="3038" actId="1076"/>
          <ac:picMkLst>
            <pc:docMk/>
            <pc:sldMk cId="1254682078" sldId="295"/>
            <ac:picMk id="4" creationId="{D6F7A251-8A65-4EED-8B79-BE9D0DACE546}"/>
          </ac:picMkLst>
        </pc:picChg>
      </pc:sldChg>
      <pc:sldChg chg="addSp delSp modSp new mod">
        <pc:chgData name="Kang Wallter" userId="d5c269cbe9dbe8bc" providerId="LiveId" clId="{3A16ABD3-E4CB-4E14-9ABC-853797F506AA}" dt="2020-11-10T05:02:09.426" v="3085" actId="404"/>
        <pc:sldMkLst>
          <pc:docMk/>
          <pc:sldMk cId="831525066" sldId="296"/>
        </pc:sldMkLst>
        <pc:spChg chg="mod">
          <ac:chgData name="Kang Wallter" userId="d5c269cbe9dbe8bc" providerId="LiveId" clId="{3A16ABD3-E4CB-4E14-9ABC-853797F506AA}" dt="2020-11-10T05:00:56.536" v="3069" actId="20577"/>
          <ac:spMkLst>
            <pc:docMk/>
            <pc:sldMk cId="831525066" sldId="296"/>
            <ac:spMk id="2" creationId="{3650D73B-4D51-4EE9-89B7-DC7EA7F9D576}"/>
          </ac:spMkLst>
        </pc:spChg>
        <pc:spChg chg="del">
          <ac:chgData name="Kang Wallter" userId="d5c269cbe9dbe8bc" providerId="LiveId" clId="{3A16ABD3-E4CB-4E14-9ABC-853797F506AA}" dt="2020-11-10T05:01:19.767" v="3074" actId="478"/>
          <ac:spMkLst>
            <pc:docMk/>
            <pc:sldMk cId="831525066" sldId="296"/>
            <ac:spMk id="3" creationId="{27C36220-91FC-4332-B085-1CCE6D2FE238}"/>
          </ac:spMkLst>
        </pc:spChg>
        <pc:spChg chg="add del">
          <ac:chgData name="Kang Wallter" userId="d5c269cbe9dbe8bc" providerId="LiveId" clId="{3A16ABD3-E4CB-4E14-9ABC-853797F506AA}" dt="2020-11-10T05:01:07.697" v="3071" actId="22"/>
          <ac:spMkLst>
            <pc:docMk/>
            <pc:sldMk cId="831525066" sldId="296"/>
            <ac:spMk id="5" creationId="{1CB52B05-5170-4C4F-A976-30C426F59164}"/>
          </ac:spMkLst>
        </pc:spChg>
        <pc:spChg chg="add mod">
          <ac:chgData name="Kang Wallter" userId="d5c269cbe9dbe8bc" providerId="LiveId" clId="{3A16ABD3-E4CB-4E14-9ABC-853797F506AA}" dt="2020-11-10T05:01:42.727" v="3078" actId="255"/>
          <ac:spMkLst>
            <pc:docMk/>
            <pc:sldMk cId="831525066" sldId="296"/>
            <ac:spMk id="8" creationId="{9D507147-6907-47E4-B618-516ED9290F05}"/>
          </ac:spMkLst>
        </pc:spChg>
        <pc:spChg chg="add mod">
          <ac:chgData name="Kang Wallter" userId="d5c269cbe9dbe8bc" providerId="LiveId" clId="{3A16ABD3-E4CB-4E14-9ABC-853797F506AA}" dt="2020-11-10T05:02:09.426" v="3085" actId="404"/>
          <ac:spMkLst>
            <pc:docMk/>
            <pc:sldMk cId="831525066" sldId="296"/>
            <ac:spMk id="10" creationId="{1BE99414-F38F-4F5F-9FCC-D68AA46CD4E8}"/>
          </ac:spMkLst>
        </pc:spChg>
        <pc:picChg chg="add mod">
          <ac:chgData name="Kang Wallter" userId="d5c269cbe9dbe8bc" providerId="LiveId" clId="{3A16ABD3-E4CB-4E14-9ABC-853797F506AA}" dt="2020-11-10T05:01:17.080" v="3073" actId="1076"/>
          <ac:picMkLst>
            <pc:docMk/>
            <pc:sldMk cId="831525066" sldId="296"/>
            <ac:picMk id="6" creationId="{3FDDA071-FF2C-4F0E-9B44-7AECB86700BC}"/>
          </ac:picMkLst>
        </pc:picChg>
      </pc:sldChg>
      <pc:sldChg chg="addSp delSp modSp new mod">
        <pc:chgData name="Kang Wallter" userId="d5c269cbe9dbe8bc" providerId="LiveId" clId="{3A16ABD3-E4CB-4E14-9ABC-853797F506AA}" dt="2020-11-10T05:03:06.146" v="3123" actId="1076"/>
        <pc:sldMkLst>
          <pc:docMk/>
          <pc:sldMk cId="1247814360" sldId="297"/>
        </pc:sldMkLst>
        <pc:spChg chg="del">
          <ac:chgData name="Kang Wallter" userId="d5c269cbe9dbe8bc" providerId="LiveId" clId="{3A16ABD3-E4CB-4E14-9ABC-853797F506AA}" dt="2020-11-10T05:02:25.617" v="3087" actId="478"/>
          <ac:spMkLst>
            <pc:docMk/>
            <pc:sldMk cId="1247814360" sldId="297"/>
            <ac:spMk id="2" creationId="{537179F7-25F9-43E7-820B-A9F0048D38D5}"/>
          </ac:spMkLst>
        </pc:spChg>
        <pc:spChg chg="del">
          <ac:chgData name="Kang Wallter" userId="d5c269cbe9dbe8bc" providerId="LiveId" clId="{3A16ABD3-E4CB-4E14-9ABC-853797F506AA}" dt="2020-11-10T05:02:25.617" v="3087" actId="478"/>
          <ac:spMkLst>
            <pc:docMk/>
            <pc:sldMk cId="1247814360" sldId="297"/>
            <ac:spMk id="3" creationId="{9A205CAA-3C87-4FA9-86C4-F18086A52F8D}"/>
          </ac:spMkLst>
        </pc:spChg>
        <pc:spChg chg="add mod">
          <ac:chgData name="Kang Wallter" userId="d5c269cbe9dbe8bc" providerId="LiveId" clId="{3A16ABD3-E4CB-4E14-9ABC-853797F506AA}" dt="2020-11-10T05:02:51.417" v="3120" actId="1076"/>
          <ac:spMkLst>
            <pc:docMk/>
            <pc:sldMk cId="1247814360" sldId="297"/>
            <ac:spMk id="5" creationId="{70E1E7B3-7961-4C49-863A-E555B5A9DFE5}"/>
          </ac:spMkLst>
        </pc:spChg>
        <pc:picChg chg="add mod">
          <ac:chgData name="Kang Wallter" userId="d5c269cbe9dbe8bc" providerId="LiveId" clId="{3A16ABD3-E4CB-4E14-9ABC-853797F506AA}" dt="2020-11-10T05:03:06.146" v="3123" actId="1076"/>
          <ac:picMkLst>
            <pc:docMk/>
            <pc:sldMk cId="1247814360" sldId="297"/>
            <ac:picMk id="6" creationId="{60950A4B-964E-4130-831D-D06D0AD1AC23}"/>
          </ac:picMkLst>
        </pc:picChg>
      </pc:sldChg>
      <pc:sldChg chg="addSp delSp modSp new mod">
        <pc:chgData name="Kang Wallter" userId="d5c269cbe9dbe8bc" providerId="LiveId" clId="{3A16ABD3-E4CB-4E14-9ABC-853797F506AA}" dt="2020-11-10T05:05:02.016" v="3159" actId="1076"/>
        <pc:sldMkLst>
          <pc:docMk/>
          <pc:sldMk cId="1968587753" sldId="298"/>
        </pc:sldMkLst>
        <pc:spChg chg="mod">
          <ac:chgData name="Kang Wallter" userId="d5c269cbe9dbe8bc" providerId="LiveId" clId="{3A16ABD3-E4CB-4E14-9ABC-853797F506AA}" dt="2020-11-10T05:04:10.576" v="3149" actId="20577"/>
          <ac:spMkLst>
            <pc:docMk/>
            <pc:sldMk cId="1968587753" sldId="298"/>
            <ac:spMk id="2" creationId="{9F5311BA-826B-4DC0-A78F-3CA2BDAC305A}"/>
          </ac:spMkLst>
        </pc:spChg>
        <pc:spChg chg="del">
          <ac:chgData name="Kang Wallter" userId="d5c269cbe9dbe8bc" providerId="LiveId" clId="{3A16ABD3-E4CB-4E14-9ABC-853797F506AA}" dt="2020-11-10T05:04:23.424" v="3150" actId="478"/>
          <ac:spMkLst>
            <pc:docMk/>
            <pc:sldMk cId="1968587753" sldId="298"/>
            <ac:spMk id="3" creationId="{6F3EA897-5E1E-45A8-A442-3A3E0A45C95C}"/>
          </ac:spMkLst>
        </pc:spChg>
        <pc:spChg chg="add mod">
          <ac:chgData name="Kang Wallter" userId="d5c269cbe9dbe8bc" providerId="LiveId" clId="{3A16ABD3-E4CB-4E14-9ABC-853797F506AA}" dt="2020-11-10T05:04:36.847" v="3155" actId="1076"/>
          <ac:spMkLst>
            <pc:docMk/>
            <pc:sldMk cId="1968587753" sldId="298"/>
            <ac:spMk id="5" creationId="{8E4A30BD-1977-4575-A294-254FCAD2107E}"/>
          </ac:spMkLst>
        </pc:spChg>
        <pc:spChg chg="add mod">
          <ac:chgData name="Kang Wallter" userId="d5c269cbe9dbe8bc" providerId="LiveId" clId="{3A16ABD3-E4CB-4E14-9ABC-853797F506AA}" dt="2020-11-10T05:05:02.016" v="3159" actId="1076"/>
          <ac:spMkLst>
            <pc:docMk/>
            <pc:sldMk cId="1968587753" sldId="298"/>
            <ac:spMk id="7" creationId="{F21C3BE0-3485-461B-9675-3EB8B1FFB4A3}"/>
          </ac:spMkLst>
        </pc:spChg>
      </pc:sldChg>
      <pc:sldChg chg="addSp delSp modSp new mod">
        <pc:chgData name="Kang Wallter" userId="d5c269cbe9dbe8bc" providerId="LiveId" clId="{3A16ABD3-E4CB-4E14-9ABC-853797F506AA}" dt="2020-11-10T05:06:01.517" v="3171" actId="1076"/>
        <pc:sldMkLst>
          <pc:docMk/>
          <pc:sldMk cId="1824975834" sldId="299"/>
        </pc:sldMkLst>
        <pc:spChg chg="del">
          <ac:chgData name="Kang Wallter" userId="d5c269cbe9dbe8bc" providerId="LiveId" clId="{3A16ABD3-E4CB-4E14-9ABC-853797F506AA}" dt="2020-11-10T05:05:15.477" v="3161" actId="478"/>
          <ac:spMkLst>
            <pc:docMk/>
            <pc:sldMk cId="1824975834" sldId="299"/>
            <ac:spMk id="2" creationId="{1DE4DECB-CC0C-4C76-83DC-66227EA523F7}"/>
          </ac:spMkLst>
        </pc:spChg>
        <pc:spChg chg="del">
          <ac:chgData name="Kang Wallter" userId="d5c269cbe9dbe8bc" providerId="LiveId" clId="{3A16ABD3-E4CB-4E14-9ABC-853797F506AA}" dt="2020-11-10T05:05:15.477" v="3161" actId="478"/>
          <ac:spMkLst>
            <pc:docMk/>
            <pc:sldMk cId="1824975834" sldId="299"/>
            <ac:spMk id="3" creationId="{B353C943-7706-436D-A34A-C772166FE1F2}"/>
          </ac:spMkLst>
        </pc:spChg>
        <pc:spChg chg="add mod">
          <ac:chgData name="Kang Wallter" userId="d5c269cbe9dbe8bc" providerId="LiveId" clId="{3A16ABD3-E4CB-4E14-9ABC-853797F506AA}" dt="2020-11-10T05:05:32.412" v="3165" actId="1076"/>
          <ac:spMkLst>
            <pc:docMk/>
            <pc:sldMk cId="1824975834" sldId="299"/>
            <ac:spMk id="5" creationId="{9456E1D1-B62A-4535-B5DB-20C9BABC15E5}"/>
          </ac:spMkLst>
        </pc:spChg>
        <pc:picChg chg="add mod">
          <ac:chgData name="Kang Wallter" userId="d5c269cbe9dbe8bc" providerId="LiveId" clId="{3A16ABD3-E4CB-4E14-9ABC-853797F506AA}" dt="2020-11-10T05:05:44.457" v="3167" actId="1076"/>
          <ac:picMkLst>
            <pc:docMk/>
            <pc:sldMk cId="1824975834" sldId="299"/>
            <ac:picMk id="6" creationId="{07487DC8-FA62-493C-B208-5EAEC0260A7C}"/>
          </ac:picMkLst>
        </pc:picChg>
        <pc:picChg chg="add mod">
          <ac:chgData name="Kang Wallter" userId="d5c269cbe9dbe8bc" providerId="LiveId" clId="{3A16ABD3-E4CB-4E14-9ABC-853797F506AA}" dt="2020-11-10T05:05:52.008" v="3169" actId="1076"/>
          <ac:picMkLst>
            <pc:docMk/>
            <pc:sldMk cId="1824975834" sldId="299"/>
            <ac:picMk id="7" creationId="{0AC3CF51-6E5A-4BD5-BD58-47671642B89A}"/>
          </ac:picMkLst>
        </pc:picChg>
        <pc:picChg chg="add mod">
          <ac:chgData name="Kang Wallter" userId="d5c269cbe9dbe8bc" providerId="LiveId" clId="{3A16ABD3-E4CB-4E14-9ABC-853797F506AA}" dt="2020-11-10T05:06:01.517" v="3171" actId="1076"/>
          <ac:picMkLst>
            <pc:docMk/>
            <pc:sldMk cId="1824975834" sldId="299"/>
            <ac:picMk id="8" creationId="{7AD6BF76-4598-437E-8128-5C1FE3FF0CAA}"/>
          </ac:picMkLst>
        </pc:picChg>
      </pc:sldChg>
      <pc:sldChg chg="addSp delSp modSp new mod">
        <pc:chgData name="Kang Wallter" userId="d5c269cbe9dbe8bc" providerId="LiveId" clId="{3A16ABD3-E4CB-4E14-9ABC-853797F506AA}" dt="2020-11-10T05:08:36.966" v="3345" actId="1076"/>
        <pc:sldMkLst>
          <pc:docMk/>
          <pc:sldMk cId="1732240475" sldId="300"/>
        </pc:sldMkLst>
        <pc:spChg chg="del">
          <ac:chgData name="Kang Wallter" userId="d5c269cbe9dbe8bc" providerId="LiveId" clId="{3A16ABD3-E4CB-4E14-9ABC-853797F506AA}" dt="2020-11-10T05:06:06.706" v="3173" actId="478"/>
          <ac:spMkLst>
            <pc:docMk/>
            <pc:sldMk cId="1732240475" sldId="300"/>
            <ac:spMk id="2" creationId="{8ED56C59-06D1-40F8-AA76-1BF51C9B92BC}"/>
          </ac:spMkLst>
        </pc:spChg>
        <pc:spChg chg="del">
          <ac:chgData name="Kang Wallter" userId="d5c269cbe9dbe8bc" providerId="LiveId" clId="{3A16ABD3-E4CB-4E14-9ABC-853797F506AA}" dt="2020-11-10T05:06:06.706" v="3173" actId="478"/>
          <ac:spMkLst>
            <pc:docMk/>
            <pc:sldMk cId="1732240475" sldId="300"/>
            <ac:spMk id="3" creationId="{B835F5ED-AB11-4C98-BA24-195DECE2F26F}"/>
          </ac:spMkLst>
        </pc:spChg>
        <pc:spChg chg="add mod">
          <ac:chgData name="Kang Wallter" userId="d5c269cbe9dbe8bc" providerId="LiveId" clId="{3A16ABD3-E4CB-4E14-9ABC-853797F506AA}" dt="2020-11-10T05:08:36.966" v="3345" actId="1076"/>
          <ac:spMkLst>
            <pc:docMk/>
            <pc:sldMk cId="1732240475" sldId="300"/>
            <ac:spMk id="5" creationId="{DF8E3A6C-5E0E-48C4-B7EB-B87DB7EBE381}"/>
          </ac:spMkLst>
        </pc:spChg>
      </pc:sldChg>
      <pc:sldChg chg="addSp modSp new mod">
        <pc:chgData name="Kang Wallter" userId="d5c269cbe9dbe8bc" providerId="LiveId" clId="{3A16ABD3-E4CB-4E14-9ABC-853797F506AA}" dt="2020-11-10T05:08:00.556" v="3339" actId="1076"/>
        <pc:sldMkLst>
          <pc:docMk/>
          <pc:sldMk cId="2890211837" sldId="301"/>
        </pc:sldMkLst>
        <pc:spChg chg="mod">
          <ac:chgData name="Kang Wallter" userId="d5c269cbe9dbe8bc" providerId="LiveId" clId="{3A16ABD3-E4CB-4E14-9ABC-853797F506AA}" dt="2020-11-10T05:06:47.566" v="3190" actId="20577"/>
          <ac:spMkLst>
            <pc:docMk/>
            <pc:sldMk cId="2890211837" sldId="301"/>
            <ac:spMk id="2" creationId="{0F42C5BE-FC9C-4B3C-8F02-3C050AEC884F}"/>
          </ac:spMkLst>
        </pc:spChg>
        <pc:spChg chg="mod">
          <ac:chgData name="Kang Wallter" userId="d5c269cbe9dbe8bc" providerId="LiveId" clId="{3A16ABD3-E4CB-4E14-9ABC-853797F506AA}" dt="2020-11-10T05:07:25.897" v="3330" actId="20577"/>
          <ac:spMkLst>
            <pc:docMk/>
            <pc:sldMk cId="2890211837" sldId="301"/>
            <ac:spMk id="3" creationId="{EAD5DE10-D8AD-415E-931D-0AEEACB639B8}"/>
          </ac:spMkLst>
        </pc:spChg>
        <pc:spChg chg="add mod">
          <ac:chgData name="Kang Wallter" userId="d5c269cbe9dbe8bc" providerId="LiveId" clId="{3A16ABD3-E4CB-4E14-9ABC-853797F506AA}" dt="2020-11-10T05:07:38.166" v="3335" actId="255"/>
          <ac:spMkLst>
            <pc:docMk/>
            <pc:sldMk cId="2890211837" sldId="301"/>
            <ac:spMk id="5" creationId="{A9924BD5-E4A2-449A-A5F0-FA50852E0BBD}"/>
          </ac:spMkLst>
        </pc:spChg>
        <pc:spChg chg="add mod">
          <ac:chgData name="Kang Wallter" userId="d5c269cbe9dbe8bc" providerId="LiveId" clId="{3A16ABD3-E4CB-4E14-9ABC-853797F506AA}" dt="2020-11-10T05:08:00.556" v="3339" actId="1076"/>
          <ac:spMkLst>
            <pc:docMk/>
            <pc:sldMk cId="2890211837" sldId="301"/>
            <ac:spMk id="7" creationId="{305E3618-5745-4534-815C-C162DE41D531}"/>
          </ac:spMkLst>
        </pc:spChg>
      </pc:sldChg>
    </pc:docChg>
  </pc:docChgLst>
  <pc:docChgLst>
    <pc:chgData name="Kang Wallter" userId="d5c269cbe9dbe8bc" providerId="LiveId" clId="{95AEBE58-481D-4C77-9EE5-2C225DB95B0B}"/>
    <pc:docChg chg="undo custSel addSld delSld modSld">
      <pc:chgData name="Kang Wallter" userId="d5c269cbe9dbe8bc" providerId="LiveId" clId="{95AEBE58-481D-4C77-9EE5-2C225DB95B0B}" dt="2020-11-04T17:52:12.955" v="3169" actId="47"/>
      <pc:docMkLst>
        <pc:docMk/>
      </pc:docMkLst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892482948" sldId="259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222451583" sldId="269"/>
        </pc:sldMkLst>
      </pc:sldChg>
      <pc:sldChg chg="addSp modSp new mod">
        <pc:chgData name="Kang Wallter" userId="d5c269cbe9dbe8bc" providerId="LiveId" clId="{95AEBE58-481D-4C77-9EE5-2C225DB95B0B}" dt="2020-11-04T16:26:46.431" v="491" actId="14100"/>
        <pc:sldMkLst>
          <pc:docMk/>
          <pc:sldMk cId="3972829490" sldId="269"/>
        </pc:sldMkLst>
        <pc:spChg chg="mod">
          <ac:chgData name="Kang Wallter" userId="d5c269cbe9dbe8bc" providerId="LiveId" clId="{95AEBE58-481D-4C77-9EE5-2C225DB95B0B}" dt="2020-11-04T16:24:37.487" v="33" actId="20577"/>
          <ac:spMkLst>
            <pc:docMk/>
            <pc:sldMk cId="3972829490" sldId="269"/>
            <ac:spMk id="2" creationId="{F8ADE52A-F59A-4AF9-A23D-14809BBAF0D6}"/>
          </ac:spMkLst>
        </pc:spChg>
        <pc:spChg chg="mod">
          <ac:chgData name="Kang Wallter" userId="d5c269cbe9dbe8bc" providerId="LiveId" clId="{95AEBE58-481D-4C77-9EE5-2C225DB95B0B}" dt="2020-11-04T16:26:22.705" v="487" actId="20577"/>
          <ac:spMkLst>
            <pc:docMk/>
            <pc:sldMk cId="3972829490" sldId="269"/>
            <ac:spMk id="3" creationId="{8CEA8B24-01CA-40DA-BE48-3D6A1DD3A349}"/>
          </ac:spMkLst>
        </pc:spChg>
        <pc:picChg chg="add mod">
          <ac:chgData name="Kang Wallter" userId="d5c269cbe9dbe8bc" providerId="LiveId" clId="{95AEBE58-481D-4C77-9EE5-2C225DB95B0B}" dt="2020-11-04T16:26:46.431" v="491" actId="14100"/>
          <ac:picMkLst>
            <pc:docMk/>
            <pc:sldMk cId="3972829490" sldId="269"/>
            <ac:picMk id="4" creationId="{511E4515-9080-4077-AB5A-9B7DB7B600E0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570906164" sldId="270"/>
        </pc:sldMkLst>
      </pc:sldChg>
      <pc:sldChg chg="new del">
        <pc:chgData name="Kang Wallter" userId="d5c269cbe9dbe8bc" providerId="LiveId" clId="{95AEBE58-481D-4C77-9EE5-2C225DB95B0B}" dt="2020-11-04T16:40:26.022" v="986" actId="47"/>
        <pc:sldMkLst>
          <pc:docMk/>
          <pc:sldMk cId="2497629940" sldId="270"/>
        </pc:sldMkLst>
      </pc:sldChg>
      <pc:sldChg chg="addSp modSp new mod">
        <pc:chgData name="Kang Wallter" userId="d5c269cbe9dbe8bc" providerId="LiveId" clId="{95AEBE58-481D-4C77-9EE5-2C225DB95B0B}" dt="2020-11-04T16:37:15.549" v="714" actId="1076"/>
        <pc:sldMkLst>
          <pc:docMk/>
          <pc:sldMk cId="2949748208" sldId="271"/>
        </pc:sldMkLst>
        <pc:spChg chg="mod">
          <ac:chgData name="Kang Wallter" userId="d5c269cbe9dbe8bc" providerId="LiveId" clId="{95AEBE58-481D-4C77-9EE5-2C225DB95B0B}" dt="2020-11-04T16:27:28.730" v="565"/>
          <ac:spMkLst>
            <pc:docMk/>
            <pc:sldMk cId="2949748208" sldId="271"/>
            <ac:spMk id="2" creationId="{A3FBF47B-F6FD-4F44-922E-62121ED1FE51}"/>
          </ac:spMkLst>
        </pc:spChg>
        <pc:spChg chg="mod">
          <ac:chgData name="Kang Wallter" userId="d5c269cbe9dbe8bc" providerId="LiveId" clId="{95AEBE58-481D-4C77-9EE5-2C225DB95B0B}" dt="2020-11-04T16:36:51.427" v="711" actId="20577"/>
          <ac:spMkLst>
            <pc:docMk/>
            <pc:sldMk cId="2949748208" sldId="271"/>
            <ac:spMk id="3" creationId="{A8D418E7-632E-4AE2-975E-F2756064EBE7}"/>
          </ac:spMkLst>
        </pc:spChg>
        <pc:spChg chg="add mod">
          <ac:chgData name="Kang Wallter" userId="d5c269cbe9dbe8bc" providerId="LiveId" clId="{95AEBE58-481D-4C77-9EE5-2C225DB95B0B}" dt="2020-11-04T16:37:15.549" v="714" actId="1076"/>
          <ac:spMkLst>
            <pc:docMk/>
            <pc:sldMk cId="2949748208" sldId="271"/>
            <ac:spMk id="5" creationId="{34C04F82-C4C5-42B8-BB56-23EE17F461FA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86145741" sldId="271"/>
        </pc:sldMkLst>
      </pc:sldChg>
      <pc:sldChg chg="addSp modSp new mod">
        <pc:chgData name="Kang Wallter" userId="d5c269cbe9dbe8bc" providerId="LiveId" clId="{95AEBE58-481D-4C77-9EE5-2C225DB95B0B}" dt="2020-11-04T16:39:12.637" v="976" actId="14100"/>
        <pc:sldMkLst>
          <pc:docMk/>
          <pc:sldMk cId="186914965" sldId="272"/>
        </pc:sldMkLst>
        <pc:spChg chg="mod">
          <ac:chgData name="Kang Wallter" userId="d5c269cbe9dbe8bc" providerId="LiveId" clId="{95AEBE58-481D-4C77-9EE5-2C225DB95B0B}" dt="2020-11-04T16:37:46.705" v="769" actId="20577"/>
          <ac:spMkLst>
            <pc:docMk/>
            <pc:sldMk cId="186914965" sldId="272"/>
            <ac:spMk id="2" creationId="{B1F63355-7966-424A-BD76-AF196DC925F1}"/>
          </ac:spMkLst>
        </pc:spChg>
        <pc:spChg chg="mod">
          <ac:chgData name="Kang Wallter" userId="d5c269cbe9dbe8bc" providerId="LiveId" clId="{95AEBE58-481D-4C77-9EE5-2C225DB95B0B}" dt="2020-11-04T16:38:59.795" v="972" actId="20577"/>
          <ac:spMkLst>
            <pc:docMk/>
            <pc:sldMk cId="186914965" sldId="272"/>
            <ac:spMk id="3" creationId="{0D7AD9B5-D8AF-4759-90CA-00220C0B8BFB}"/>
          </ac:spMkLst>
        </pc:spChg>
        <pc:picChg chg="add mod">
          <ac:chgData name="Kang Wallter" userId="d5c269cbe9dbe8bc" providerId="LiveId" clId="{95AEBE58-481D-4C77-9EE5-2C225DB95B0B}" dt="2020-11-04T16:39:03.007" v="973" actId="1076"/>
          <ac:picMkLst>
            <pc:docMk/>
            <pc:sldMk cId="186914965" sldId="272"/>
            <ac:picMk id="4" creationId="{50CD84F1-841C-4B90-ABF8-93F5D10EE86B}"/>
          </ac:picMkLst>
        </pc:picChg>
        <pc:picChg chg="add mod">
          <ac:chgData name="Kang Wallter" userId="d5c269cbe9dbe8bc" providerId="LiveId" clId="{95AEBE58-481D-4C77-9EE5-2C225DB95B0B}" dt="2020-11-04T16:39:12.637" v="976" actId="14100"/>
          <ac:picMkLst>
            <pc:docMk/>
            <pc:sldMk cId="186914965" sldId="272"/>
            <ac:picMk id="5" creationId="{D7351052-AAD5-4F6C-ABB5-122E03A30981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428828149" sldId="272"/>
        </pc:sldMkLst>
      </pc:sldChg>
      <pc:sldChg chg="addSp delSp modSp new mod">
        <pc:chgData name="Kang Wallter" userId="d5c269cbe9dbe8bc" providerId="LiveId" clId="{95AEBE58-481D-4C77-9EE5-2C225DB95B0B}" dt="2020-11-04T16:40:18.916" v="985" actId="1076"/>
        <pc:sldMkLst>
          <pc:docMk/>
          <pc:sldMk cId="1722343569" sldId="273"/>
        </pc:sldMkLst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2" creationId="{2DD7FD02-DCE0-4970-9C01-12FE366E97D3}"/>
          </ac:spMkLst>
        </pc:spChg>
        <pc:spChg chg="del">
          <ac:chgData name="Kang Wallter" userId="d5c269cbe9dbe8bc" providerId="LiveId" clId="{95AEBE58-481D-4C77-9EE5-2C225DB95B0B}" dt="2020-11-04T16:39:47.811" v="978" actId="478"/>
          <ac:spMkLst>
            <pc:docMk/>
            <pc:sldMk cId="1722343569" sldId="273"/>
            <ac:spMk id="3" creationId="{93DD3063-F768-44EC-8D7A-BA7B82E66E63}"/>
          </ac:spMkLst>
        </pc:spChg>
        <pc:spChg chg="add mod">
          <ac:chgData name="Kang Wallter" userId="d5c269cbe9dbe8bc" providerId="LiveId" clId="{95AEBE58-481D-4C77-9EE5-2C225DB95B0B}" dt="2020-11-04T16:39:51.699" v="980" actId="1076"/>
          <ac:spMkLst>
            <pc:docMk/>
            <pc:sldMk cId="1722343569" sldId="273"/>
            <ac:spMk id="5" creationId="{24560F4B-4F8F-49FA-BDFC-D32CF4D265C6}"/>
          </ac:spMkLst>
        </pc:spChg>
        <pc:spChg chg="add mod">
          <ac:chgData name="Kang Wallter" userId="d5c269cbe9dbe8bc" providerId="LiveId" clId="{95AEBE58-481D-4C77-9EE5-2C225DB95B0B}" dt="2020-11-04T16:40:05.123" v="982" actId="1076"/>
          <ac:spMkLst>
            <pc:docMk/>
            <pc:sldMk cId="1722343569" sldId="273"/>
            <ac:spMk id="7" creationId="{B001454C-23EB-494C-BB3B-E8FE88C9A2E4}"/>
          </ac:spMkLst>
        </pc:spChg>
        <pc:picChg chg="add mod">
          <ac:chgData name="Kang Wallter" userId="d5c269cbe9dbe8bc" providerId="LiveId" clId="{95AEBE58-481D-4C77-9EE5-2C225DB95B0B}" dt="2020-11-04T16:40:18.916" v="985" actId="1076"/>
          <ac:picMkLst>
            <pc:docMk/>
            <pc:sldMk cId="1722343569" sldId="273"/>
            <ac:picMk id="8" creationId="{8B82746F-D0F6-417F-BA0C-18CB826876C7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16441429" sldId="273"/>
        </pc:sldMkLst>
      </pc:sldChg>
      <pc:sldChg chg="addSp delSp modSp new mod">
        <pc:chgData name="Kang Wallter" userId="d5c269cbe9dbe8bc" providerId="LiveId" clId="{95AEBE58-481D-4C77-9EE5-2C225DB95B0B}" dt="2020-11-04T16:41:19.068" v="998" actId="14100"/>
        <pc:sldMkLst>
          <pc:docMk/>
          <pc:sldMk cId="3538298233" sldId="274"/>
        </pc:sldMkLst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2" creationId="{41840854-72A4-4FBC-A84D-85A8517D0D27}"/>
          </ac:spMkLst>
        </pc:spChg>
        <pc:spChg chg="del">
          <ac:chgData name="Kang Wallter" userId="d5c269cbe9dbe8bc" providerId="LiveId" clId="{95AEBE58-481D-4C77-9EE5-2C225DB95B0B}" dt="2020-11-04T16:40:36.817" v="988" actId="478"/>
          <ac:spMkLst>
            <pc:docMk/>
            <pc:sldMk cId="3538298233" sldId="274"/>
            <ac:spMk id="3" creationId="{9FB704E0-1995-4C33-9FC1-5AA8C8EB74BB}"/>
          </ac:spMkLst>
        </pc:spChg>
        <pc:spChg chg="add mod">
          <ac:chgData name="Kang Wallter" userId="d5c269cbe9dbe8bc" providerId="LiveId" clId="{95AEBE58-481D-4C77-9EE5-2C225DB95B0B}" dt="2020-11-04T16:40:59.319" v="994" actId="403"/>
          <ac:spMkLst>
            <pc:docMk/>
            <pc:sldMk cId="3538298233" sldId="274"/>
            <ac:spMk id="5" creationId="{73ECF514-8B94-4431-95AB-8FF7FFC068B6}"/>
          </ac:spMkLst>
        </pc:spChg>
        <pc:picChg chg="add mod">
          <ac:chgData name="Kang Wallter" userId="d5c269cbe9dbe8bc" providerId="LiveId" clId="{95AEBE58-481D-4C77-9EE5-2C225DB95B0B}" dt="2020-11-04T16:41:19.068" v="998" actId="14100"/>
          <ac:picMkLst>
            <pc:docMk/>
            <pc:sldMk cId="3538298233" sldId="274"/>
            <ac:picMk id="6" creationId="{5965260B-4CD0-4241-AB8C-F10542029249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645808818" sldId="274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99675346" sldId="275"/>
        </pc:sldMkLst>
      </pc:sldChg>
      <pc:sldChg chg="addSp delSp modSp new mod">
        <pc:chgData name="Kang Wallter" userId="d5c269cbe9dbe8bc" providerId="LiveId" clId="{95AEBE58-481D-4C77-9EE5-2C225DB95B0B}" dt="2020-11-04T16:42:05.321" v="1027" actId="1076"/>
        <pc:sldMkLst>
          <pc:docMk/>
          <pc:sldMk cId="2859978895" sldId="275"/>
        </pc:sldMkLst>
        <pc:spChg chg="mod">
          <ac:chgData name="Kang Wallter" userId="d5c269cbe9dbe8bc" providerId="LiveId" clId="{95AEBE58-481D-4C77-9EE5-2C225DB95B0B}" dt="2020-11-04T16:41:29.306" v="1020" actId="20577"/>
          <ac:spMkLst>
            <pc:docMk/>
            <pc:sldMk cId="2859978895" sldId="275"/>
            <ac:spMk id="2" creationId="{6D8F4664-8F3F-4ECA-A9FE-CC53E9DC09ED}"/>
          </ac:spMkLst>
        </pc:spChg>
        <pc:spChg chg="del">
          <ac:chgData name="Kang Wallter" userId="d5c269cbe9dbe8bc" providerId="LiveId" clId="{95AEBE58-481D-4C77-9EE5-2C225DB95B0B}" dt="2020-11-04T16:41:41.184" v="1021" actId="478"/>
          <ac:spMkLst>
            <pc:docMk/>
            <pc:sldMk cId="2859978895" sldId="275"/>
            <ac:spMk id="3" creationId="{04CA9EAD-68B9-48F5-A2EA-FF17920C5C17}"/>
          </ac:spMkLst>
        </pc:spChg>
        <pc:spChg chg="add mod">
          <ac:chgData name="Kang Wallter" userId="d5c269cbe9dbe8bc" providerId="LiveId" clId="{95AEBE58-481D-4C77-9EE5-2C225DB95B0B}" dt="2020-11-04T16:42:05.321" v="1027" actId="1076"/>
          <ac:spMkLst>
            <pc:docMk/>
            <pc:sldMk cId="2859978895" sldId="275"/>
            <ac:spMk id="5" creationId="{D5081F1B-69F7-4430-A84B-FC01069FBF3C}"/>
          </ac:spMkLst>
        </pc:spChg>
      </pc:sldChg>
      <pc:sldChg chg="addSp modSp new mod">
        <pc:chgData name="Kang Wallter" userId="d5c269cbe9dbe8bc" providerId="LiveId" clId="{95AEBE58-481D-4C77-9EE5-2C225DB95B0B}" dt="2020-11-04T16:46:58.946" v="1235" actId="14100"/>
        <pc:sldMkLst>
          <pc:docMk/>
          <pc:sldMk cId="3115084053" sldId="276"/>
        </pc:sldMkLst>
        <pc:spChg chg="mod">
          <ac:chgData name="Kang Wallter" userId="d5c269cbe9dbe8bc" providerId="LiveId" clId="{95AEBE58-481D-4C77-9EE5-2C225DB95B0B}" dt="2020-11-04T16:44:00.085" v="1068" actId="20577"/>
          <ac:spMkLst>
            <pc:docMk/>
            <pc:sldMk cId="3115084053" sldId="276"/>
            <ac:spMk id="2" creationId="{26FAA9BD-38E8-4D0D-9A8A-9AF7B15B8EAD}"/>
          </ac:spMkLst>
        </pc:spChg>
        <pc:spChg chg="mod">
          <ac:chgData name="Kang Wallter" userId="d5c269cbe9dbe8bc" providerId="LiveId" clId="{95AEBE58-481D-4C77-9EE5-2C225DB95B0B}" dt="2020-11-04T16:45:09.927" v="1216" actId="1076"/>
          <ac:spMkLst>
            <pc:docMk/>
            <pc:sldMk cId="3115084053" sldId="276"/>
            <ac:spMk id="3" creationId="{EC389BEB-9016-41E0-8762-E7B34B7AB2D6}"/>
          </ac:spMkLst>
        </pc:spChg>
        <pc:spChg chg="add mod">
          <ac:chgData name="Kang Wallter" userId="d5c269cbe9dbe8bc" providerId="LiveId" clId="{95AEBE58-481D-4C77-9EE5-2C225DB95B0B}" dt="2020-11-04T16:45:13.802" v="1218" actId="404"/>
          <ac:spMkLst>
            <pc:docMk/>
            <pc:sldMk cId="3115084053" sldId="276"/>
            <ac:spMk id="5" creationId="{D1C6D685-65A7-4803-A282-D7296304852F}"/>
          </ac:spMkLst>
        </pc:spChg>
        <pc:spChg chg="add mod">
          <ac:chgData name="Kang Wallter" userId="d5c269cbe9dbe8bc" providerId="LiveId" clId="{95AEBE58-481D-4C77-9EE5-2C225DB95B0B}" dt="2020-11-04T16:46:58.946" v="1235" actId="14100"/>
          <ac:spMkLst>
            <pc:docMk/>
            <pc:sldMk cId="3115084053" sldId="276"/>
            <ac:spMk id="6" creationId="{342911BE-987C-4ACE-8C65-69BF7961A76F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4134038188" sldId="276"/>
        </pc:sldMkLst>
      </pc:sldChg>
      <pc:sldChg chg="modSp new mod">
        <pc:chgData name="Kang Wallter" userId="d5c269cbe9dbe8bc" providerId="LiveId" clId="{95AEBE58-481D-4C77-9EE5-2C225DB95B0B}" dt="2020-11-04T16:48:42.378" v="1717" actId="20577"/>
        <pc:sldMkLst>
          <pc:docMk/>
          <pc:sldMk cId="1833301181" sldId="277"/>
        </pc:sldMkLst>
        <pc:spChg chg="mod">
          <ac:chgData name="Kang Wallter" userId="d5c269cbe9dbe8bc" providerId="LiveId" clId="{95AEBE58-481D-4C77-9EE5-2C225DB95B0B}" dt="2020-11-04T16:47:20.261" v="1274"/>
          <ac:spMkLst>
            <pc:docMk/>
            <pc:sldMk cId="1833301181" sldId="277"/>
            <ac:spMk id="2" creationId="{E4C7BB12-A313-4F62-A81F-D72FFCB02A96}"/>
          </ac:spMkLst>
        </pc:spChg>
        <pc:spChg chg="mod">
          <ac:chgData name="Kang Wallter" userId="d5c269cbe9dbe8bc" providerId="LiveId" clId="{95AEBE58-481D-4C77-9EE5-2C225DB95B0B}" dt="2020-11-04T16:48:42.378" v="1717" actId="20577"/>
          <ac:spMkLst>
            <pc:docMk/>
            <pc:sldMk cId="1833301181" sldId="277"/>
            <ac:spMk id="3" creationId="{B3AA4546-4B1D-4CBE-B3A0-C7B38562346E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036733969" sldId="277"/>
        </pc:sldMkLst>
      </pc:sldChg>
      <pc:sldChg chg="addSp delSp modSp new mod">
        <pc:chgData name="Kang Wallter" userId="d5c269cbe9dbe8bc" providerId="LiveId" clId="{95AEBE58-481D-4C77-9EE5-2C225DB95B0B}" dt="2020-11-04T16:51:01.653" v="1739" actId="1076"/>
        <pc:sldMkLst>
          <pc:docMk/>
          <pc:sldMk cId="739900979" sldId="278"/>
        </pc:sldMkLst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2" creationId="{665297C7-E835-40CE-AAEC-E9CFE3F18E25}"/>
          </ac:spMkLst>
        </pc:spChg>
        <pc:spChg chg="del">
          <ac:chgData name="Kang Wallter" userId="d5c269cbe9dbe8bc" providerId="LiveId" clId="{95AEBE58-481D-4C77-9EE5-2C225DB95B0B}" dt="2020-11-04T16:49:17.295" v="1719" actId="478"/>
          <ac:spMkLst>
            <pc:docMk/>
            <pc:sldMk cId="739900979" sldId="278"/>
            <ac:spMk id="3" creationId="{1FEC37A1-1D58-4DF8-819E-96EF4C545EFA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5" creationId="{E45FB0B8-C433-40E3-B3F6-088F5884835D}"/>
          </ac:spMkLst>
        </pc:spChg>
        <pc:spChg chg="add del mod">
          <ac:chgData name="Kang Wallter" userId="d5c269cbe9dbe8bc" providerId="LiveId" clId="{95AEBE58-481D-4C77-9EE5-2C225DB95B0B}" dt="2020-11-04T16:50:20.813" v="1732" actId="478"/>
          <ac:spMkLst>
            <pc:docMk/>
            <pc:sldMk cId="739900979" sldId="278"/>
            <ac:spMk id="7" creationId="{CCDFE248-7217-4B58-ABFA-6D750705F2B2}"/>
          </ac:spMkLst>
        </pc:spChg>
        <pc:spChg chg="add mod">
          <ac:chgData name="Kang Wallter" userId="d5c269cbe9dbe8bc" providerId="LiveId" clId="{95AEBE58-481D-4C77-9EE5-2C225DB95B0B}" dt="2020-11-04T16:51:01.653" v="1739" actId="1076"/>
          <ac:spMkLst>
            <pc:docMk/>
            <pc:sldMk cId="739900979" sldId="278"/>
            <ac:spMk id="9" creationId="{5F2048E9-88A9-4306-B2AE-E12BD7881415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771429048" sldId="278"/>
        </pc:sldMkLst>
      </pc:sldChg>
      <pc:sldChg chg="addSp modSp new mod">
        <pc:chgData name="Kang Wallter" userId="d5c269cbe9dbe8bc" providerId="LiveId" clId="{95AEBE58-481D-4C77-9EE5-2C225DB95B0B}" dt="2020-11-04T16:53:23.372" v="2032" actId="1076"/>
        <pc:sldMkLst>
          <pc:docMk/>
          <pc:sldMk cId="2030644954" sldId="279"/>
        </pc:sldMkLst>
        <pc:spChg chg="mod">
          <ac:chgData name="Kang Wallter" userId="d5c269cbe9dbe8bc" providerId="LiveId" clId="{95AEBE58-481D-4C77-9EE5-2C225DB95B0B}" dt="2020-11-04T16:51:21.619" v="1788" actId="20577"/>
          <ac:spMkLst>
            <pc:docMk/>
            <pc:sldMk cId="2030644954" sldId="279"/>
            <ac:spMk id="2" creationId="{67C8FECC-39D8-4653-9AA3-EDA7A1B09E57}"/>
          </ac:spMkLst>
        </pc:spChg>
        <pc:spChg chg="mod">
          <ac:chgData name="Kang Wallter" userId="d5c269cbe9dbe8bc" providerId="LiveId" clId="{95AEBE58-481D-4C77-9EE5-2C225DB95B0B}" dt="2020-11-04T16:52:53.963" v="2026" actId="20577"/>
          <ac:spMkLst>
            <pc:docMk/>
            <pc:sldMk cId="2030644954" sldId="279"/>
            <ac:spMk id="3" creationId="{3DE9A143-A3D4-4990-AFEA-9B3E97D5AA67}"/>
          </ac:spMkLst>
        </pc:spChg>
        <pc:spChg chg="add mod">
          <ac:chgData name="Kang Wallter" userId="d5c269cbe9dbe8bc" providerId="LiveId" clId="{95AEBE58-481D-4C77-9EE5-2C225DB95B0B}" dt="2020-11-04T16:53:23.372" v="2032" actId="1076"/>
          <ac:spMkLst>
            <pc:docMk/>
            <pc:sldMk cId="2030644954" sldId="279"/>
            <ac:spMk id="6" creationId="{A5B14B58-1DC2-4CB9-A871-0F5A92E280A4}"/>
          </ac:spMkLst>
        </pc:spChg>
        <pc:picChg chg="add mod">
          <ac:chgData name="Kang Wallter" userId="d5c269cbe9dbe8bc" providerId="LiveId" clId="{95AEBE58-481D-4C77-9EE5-2C225DB95B0B}" dt="2020-11-04T16:53:07.283" v="2030" actId="1076"/>
          <ac:picMkLst>
            <pc:docMk/>
            <pc:sldMk cId="2030644954" sldId="279"/>
            <ac:picMk id="4" creationId="{F17BBE90-3D3B-4A1D-A183-537414972272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758913983" sldId="279"/>
        </pc:sldMkLst>
      </pc:sldChg>
      <pc:sldChg chg="addSp modSp new mod">
        <pc:chgData name="Kang Wallter" userId="d5c269cbe9dbe8bc" providerId="LiveId" clId="{95AEBE58-481D-4C77-9EE5-2C225DB95B0B}" dt="2020-11-04T16:56:26.890" v="2233" actId="14100"/>
        <pc:sldMkLst>
          <pc:docMk/>
          <pc:sldMk cId="111148598" sldId="280"/>
        </pc:sldMkLst>
        <pc:spChg chg="mod">
          <ac:chgData name="Kang Wallter" userId="d5c269cbe9dbe8bc" providerId="LiveId" clId="{95AEBE58-481D-4C77-9EE5-2C225DB95B0B}" dt="2020-11-04T16:54:15.213" v="2063"/>
          <ac:spMkLst>
            <pc:docMk/>
            <pc:sldMk cId="111148598" sldId="280"/>
            <ac:spMk id="2" creationId="{420F3649-81DB-4DB4-A50B-F5E8BA86DEBD}"/>
          </ac:spMkLst>
        </pc:spChg>
        <pc:spChg chg="mod">
          <ac:chgData name="Kang Wallter" userId="d5c269cbe9dbe8bc" providerId="LiveId" clId="{95AEBE58-481D-4C77-9EE5-2C225DB95B0B}" dt="2020-11-04T16:55:50.843" v="2226" actId="20577"/>
          <ac:spMkLst>
            <pc:docMk/>
            <pc:sldMk cId="111148598" sldId="280"/>
            <ac:spMk id="3" creationId="{845458C8-BFD4-43B2-A08B-7A43D0C5E883}"/>
          </ac:spMkLst>
        </pc:spChg>
        <pc:spChg chg="add mod">
          <ac:chgData name="Kang Wallter" userId="d5c269cbe9dbe8bc" providerId="LiveId" clId="{95AEBE58-481D-4C77-9EE5-2C225DB95B0B}" dt="2020-11-04T16:56:12.055" v="2230" actId="255"/>
          <ac:spMkLst>
            <pc:docMk/>
            <pc:sldMk cId="111148598" sldId="280"/>
            <ac:spMk id="5" creationId="{B91F3F0C-093A-4886-91EB-309116449FB0}"/>
          </ac:spMkLst>
        </pc:spChg>
        <pc:picChg chg="add mod">
          <ac:chgData name="Kang Wallter" userId="d5c269cbe9dbe8bc" providerId="LiveId" clId="{95AEBE58-481D-4C77-9EE5-2C225DB95B0B}" dt="2020-11-04T16:56:26.890" v="2233" actId="14100"/>
          <ac:picMkLst>
            <pc:docMk/>
            <pc:sldMk cId="111148598" sldId="280"/>
            <ac:picMk id="6" creationId="{B555C07B-E935-4E54-87DC-42B7DE09F5BA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293347914" sldId="280"/>
        </pc:sldMkLst>
      </pc:sldChg>
      <pc:sldChg chg="addSp modSp new mod">
        <pc:chgData name="Kang Wallter" userId="d5c269cbe9dbe8bc" providerId="LiveId" clId="{95AEBE58-481D-4C77-9EE5-2C225DB95B0B}" dt="2020-11-04T17:33:29.092" v="2502" actId="1076"/>
        <pc:sldMkLst>
          <pc:docMk/>
          <pc:sldMk cId="2566212774" sldId="281"/>
        </pc:sldMkLst>
        <pc:spChg chg="mod">
          <ac:chgData name="Kang Wallter" userId="d5c269cbe9dbe8bc" providerId="LiveId" clId="{95AEBE58-481D-4C77-9EE5-2C225DB95B0B}" dt="2020-11-04T16:56:37.971" v="2267" actId="20577"/>
          <ac:spMkLst>
            <pc:docMk/>
            <pc:sldMk cId="2566212774" sldId="281"/>
            <ac:spMk id="2" creationId="{531539EA-A476-4C50-8640-675CDA0C605E}"/>
          </ac:spMkLst>
        </pc:spChg>
        <pc:spChg chg="mod">
          <ac:chgData name="Kang Wallter" userId="d5c269cbe9dbe8bc" providerId="LiveId" clId="{95AEBE58-481D-4C77-9EE5-2C225DB95B0B}" dt="2020-11-04T17:33:15.095" v="2500" actId="20577"/>
          <ac:spMkLst>
            <pc:docMk/>
            <pc:sldMk cId="2566212774" sldId="281"/>
            <ac:spMk id="3" creationId="{A95960B4-3C8C-465D-87F6-74EA491C8DF4}"/>
          </ac:spMkLst>
        </pc:spChg>
        <pc:spChg chg="add mod">
          <ac:chgData name="Kang Wallter" userId="d5c269cbe9dbe8bc" providerId="LiveId" clId="{95AEBE58-481D-4C77-9EE5-2C225DB95B0B}" dt="2020-11-04T17:33:29.092" v="2502" actId="1076"/>
          <ac:spMkLst>
            <pc:docMk/>
            <pc:sldMk cId="2566212774" sldId="281"/>
            <ac:spMk id="5" creationId="{BD5D9A21-2724-48B2-BB76-2C1A65104C43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632633575" sldId="281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0690211" sldId="282"/>
        </pc:sldMkLst>
      </pc:sldChg>
      <pc:sldChg chg="addSp delSp modSp new mod">
        <pc:chgData name="Kang Wallter" userId="d5c269cbe9dbe8bc" providerId="LiveId" clId="{95AEBE58-481D-4C77-9EE5-2C225DB95B0B}" dt="2020-11-04T17:34:50.994" v="2519" actId="1076"/>
        <pc:sldMkLst>
          <pc:docMk/>
          <pc:sldMk cId="1486243638" sldId="282"/>
        </pc:sldMkLst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2" creationId="{1D116CD4-B860-492F-BE3A-6181B6C020D7}"/>
          </ac:spMkLst>
        </pc:spChg>
        <pc:spChg chg="del">
          <ac:chgData name="Kang Wallter" userId="d5c269cbe9dbe8bc" providerId="LiveId" clId="{95AEBE58-481D-4C77-9EE5-2C225DB95B0B}" dt="2020-11-04T17:33:43.133" v="2504" actId="478"/>
          <ac:spMkLst>
            <pc:docMk/>
            <pc:sldMk cId="1486243638" sldId="282"/>
            <ac:spMk id="3" creationId="{29C70532-7218-4092-8938-4719D57DBB2E}"/>
          </ac:spMkLst>
        </pc:spChg>
        <pc:spChg chg="add mod">
          <ac:chgData name="Kang Wallter" userId="d5c269cbe9dbe8bc" providerId="LiveId" clId="{95AEBE58-481D-4C77-9EE5-2C225DB95B0B}" dt="2020-11-04T17:34:00.650" v="2508"/>
          <ac:spMkLst>
            <pc:docMk/>
            <pc:sldMk cId="1486243638" sldId="282"/>
            <ac:spMk id="5" creationId="{416F5733-6DA3-4070-A611-75F5A7EAA0EA}"/>
          </ac:spMkLst>
        </pc:spChg>
        <pc:spChg chg="add mod">
          <ac:chgData name="Kang Wallter" userId="d5c269cbe9dbe8bc" providerId="LiveId" clId="{95AEBE58-481D-4C77-9EE5-2C225DB95B0B}" dt="2020-11-04T17:34:05.393" v="2510" actId="1076"/>
          <ac:spMkLst>
            <pc:docMk/>
            <pc:sldMk cId="1486243638" sldId="282"/>
            <ac:spMk id="7" creationId="{4F0C4F67-D9E0-434F-8EF2-75AA5EC02B94}"/>
          </ac:spMkLst>
        </pc:spChg>
        <pc:spChg chg="add mod">
          <ac:chgData name="Kang Wallter" userId="d5c269cbe9dbe8bc" providerId="LiveId" clId="{95AEBE58-481D-4C77-9EE5-2C225DB95B0B}" dt="2020-11-04T17:34:30.362" v="2514" actId="14100"/>
          <ac:spMkLst>
            <pc:docMk/>
            <pc:sldMk cId="1486243638" sldId="282"/>
            <ac:spMk id="9" creationId="{BA36F6B0-15A1-42C6-B45C-DEDFB3788FDC}"/>
          </ac:spMkLst>
        </pc:spChg>
        <pc:picChg chg="add mod">
          <ac:chgData name="Kang Wallter" userId="d5c269cbe9dbe8bc" providerId="LiveId" clId="{95AEBE58-481D-4C77-9EE5-2C225DB95B0B}" dt="2020-11-04T17:34:43.381" v="2517" actId="1076"/>
          <ac:picMkLst>
            <pc:docMk/>
            <pc:sldMk cId="1486243638" sldId="282"/>
            <ac:picMk id="10" creationId="{B62C78CB-C321-4934-A7F4-C61473EA0233}"/>
          </ac:picMkLst>
        </pc:picChg>
        <pc:picChg chg="add mod">
          <ac:chgData name="Kang Wallter" userId="d5c269cbe9dbe8bc" providerId="LiveId" clId="{95AEBE58-481D-4C77-9EE5-2C225DB95B0B}" dt="2020-11-04T17:34:50.994" v="2519" actId="1076"/>
          <ac:picMkLst>
            <pc:docMk/>
            <pc:sldMk cId="1486243638" sldId="282"/>
            <ac:picMk id="11" creationId="{04986A12-5FD7-4BAA-81E4-4D1D9D0456AC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259573569" sldId="283"/>
        </pc:sldMkLst>
      </pc:sldChg>
      <pc:sldChg chg="addSp modSp new mod">
        <pc:chgData name="Kang Wallter" userId="d5c269cbe9dbe8bc" providerId="LiveId" clId="{95AEBE58-481D-4C77-9EE5-2C225DB95B0B}" dt="2020-11-04T17:42:32.311" v="2730" actId="1076"/>
        <pc:sldMkLst>
          <pc:docMk/>
          <pc:sldMk cId="1454902829" sldId="283"/>
        </pc:sldMkLst>
        <pc:spChg chg="mod">
          <ac:chgData name="Kang Wallter" userId="d5c269cbe9dbe8bc" providerId="LiveId" clId="{95AEBE58-481D-4C77-9EE5-2C225DB95B0B}" dt="2020-11-04T17:35:07.446" v="2568" actId="20577"/>
          <ac:spMkLst>
            <pc:docMk/>
            <pc:sldMk cId="1454902829" sldId="283"/>
            <ac:spMk id="2" creationId="{9E0FC4FF-2F71-4A02-9935-A73190E8D4D4}"/>
          </ac:spMkLst>
        </pc:spChg>
        <pc:spChg chg="mod">
          <ac:chgData name="Kang Wallter" userId="d5c269cbe9dbe8bc" providerId="LiveId" clId="{95AEBE58-481D-4C77-9EE5-2C225DB95B0B}" dt="2020-11-04T17:35:56.394" v="2722" actId="20577"/>
          <ac:spMkLst>
            <pc:docMk/>
            <pc:sldMk cId="1454902829" sldId="283"/>
            <ac:spMk id="3" creationId="{31C48CE5-DC65-4ABF-A608-5D0CC2551762}"/>
          </ac:spMkLst>
        </pc:spChg>
        <pc:spChg chg="add mod">
          <ac:chgData name="Kang Wallter" userId="d5c269cbe9dbe8bc" providerId="LiveId" clId="{95AEBE58-481D-4C77-9EE5-2C225DB95B0B}" dt="2020-11-04T17:42:18.091" v="2728" actId="1076"/>
          <ac:spMkLst>
            <pc:docMk/>
            <pc:sldMk cId="1454902829" sldId="283"/>
            <ac:spMk id="6" creationId="{9AA168D7-5B88-40AE-A7F3-823F8775000E}"/>
          </ac:spMkLst>
        </pc:spChg>
        <pc:picChg chg="add mod">
          <ac:chgData name="Kang Wallter" userId="d5c269cbe9dbe8bc" providerId="LiveId" clId="{95AEBE58-481D-4C77-9EE5-2C225DB95B0B}" dt="2020-11-04T17:36:14.952" v="2724" actId="1076"/>
          <ac:picMkLst>
            <pc:docMk/>
            <pc:sldMk cId="1454902829" sldId="283"/>
            <ac:picMk id="4" creationId="{ADB833FC-D745-4E1A-91F6-08B45361056B}"/>
          </ac:picMkLst>
        </pc:picChg>
        <pc:picChg chg="add mod">
          <ac:chgData name="Kang Wallter" userId="d5c269cbe9dbe8bc" providerId="LiveId" clId="{95AEBE58-481D-4C77-9EE5-2C225DB95B0B}" dt="2020-11-04T17:42:32.311" v="2730" actId="1076"/>
          <ac:picMkLst>
            <pc:docMk/>
            <pc:sldMk cId="1454902829" sldId="283"/>
            <ac:picMk id="7" creationId="{6F338670-9883-4F35-8F2B-A5FA9E4B8C4D}"/>
          </ac:picMkLst>
        </pc:pic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90824505" sldId="284"/>
        </pc:sldMkLst>
      </pc:sldChg>
      <pc:sldChg chg="addSp modSp new mod">
        <pc:chgData name="Kang Wallter" userId="d5c269cbe9dbe8bc" providerId="LiveId" clId="{95AEBE58-481D-4C77-9EE5-2C225DB95B0B}" dt="2020-11-04T17:44:48.862" v="2922" actId="14100"/>
        <pc:sldMkLst>
          <pc:docMk/>
          <pc:sldMk cId="925647833" sldId="284"/>
        </pc:sldMkLst>
        <pc:spChg chg="mod">
          <ac:chgData name="Kang Wallter" userId="d5c269cbe9dbe8bc" providerId="LiveId" clId="{95AEBE58-481D-4C77-9EE5-2C225DB95B0B}" dt="2020-11-04T17:42:54.940" v="2768" actId="20577"/>
          <ac:spMkLst>
            <pc:docMk/>
            <pc:sldMk cId="925647833" sldId="284"/>
            <ac:spMk id="2" creationId="{95B67EAD-5B88-4148-983F-F91B368343DA}"/>
          </ac:spMkLst>
        </pc:spChg>
        <pc:spChg chg="mod">
          <ac:chgData name="Kang Wallter" userId="d5c269cbe9dbe8bc" providerId="LiveId" clId="{95AEBE58-481D-4C77-9EE5-2C225DB95B0B}" dt="2020-11-04T17:44:24.722" v="2917" actId="20577"/>
          <ac:spMkLst>
            <pc:docMk/>
            <pc:sldMk cId="925647833" sldId="284"/>
            <ac:spMk id="3" creationId="{B6F61545-E835-443A-B7E6-729D916ED1C5}"/>
          </ac:spMkLst>
        </pc:spChg>
        <pc:spChg chg="add mod">
          <ac:chgData name="Kang Wallter" userId="d5c269cbe9dbe8bc" providerId="LiveId" clId="{95AEBE58-481D-4C77-9EE5-2C225DB95B0B}" dt="2020-11-04T17:43:54.573" v="2845" actId="1076"/>
          <ac:spMkLst>
            <pc:docMk/>
            <pc:sldMk cId="925647833" sldId="284"/>
            <ac:spMk id="5" creationId="{CCFDE679-A6FC-4B8E-9DD4-890B12D8F61D}"/>
          </ac:spMkLst>
        </pc:spChg>
        <pc:spChg chg="add mod">
          <ac:chgData name="Kang Wallter" userId="d5c269cbe9dbe8bc" providerId="LiveId" clId="{95AEBE58-481D-4C77-9EE5-2C225DB95B0B}" dt="2020-11-04T17:44:48.862" v="2922" actId="14100"/>
          <ac:spMkLst>
            <pc:docMk/>
            <pc:sldMk cId="925647833" sldId="284"/>
            <ac:spMk id="7" creationId="{00BFA2E2-3BC5-4561-ABDA-147324424CB7}"/>
          </ac:spMkLst>
        </pc:spChg>
        <pc:picChg chg="add mod">
          <ac:chgData name="Kang Wallter" userId="d5c269cbe9dbe8bc" providerId="LiveId" clId="{95AEBE58-481D-4C77-9EE5-2C225DB95B0B}" dt="2020-11-04T17:44:45.943" v="2921" actId="1076"/>
          <ac:picMkLst>
            <pc:docMk/>
            <pc:sldMk cId="925647833" sldId="284"/>
            <ac:picMk id="8" creationId="{21882342-C91F-4D32-8CF9-31A95E2C8F95}"/>
          </ac:picMkLst>
        </pc:picChg>
      </pc:sldChg>
      <pc:sldChg chg="addSp modSp new mod">
        <pc:chgData name="Kang Wallter" userId="d5c269cbe9dbe8bc" providerId="LiveId" clId="{95AEBE58-481D-4C77-9EE5-2C225DB95B0B}" dt="2020-11-04T17:46:48.079" v="3122" actId="1076"/>
        <pc:sldMkLst>
          <pc:docMk/>
          <pc:sldMk cId="2362276282" sldId="285"/>
        </pc:sldMkLst>
        <pc:spChg chg="mod">
          <ac:chgData name="Kang Wallter" userId="d5c269cbe9dbe8bc" providerId="LiveId" clId="{95AEBE58-481D-4C77-9EE5-2C225DB95B0B}" dt="2020-11-04T17:45:02.023" v="2948" actId="20577"/>
          <ac:spMkLst>
            <pc:docMk/>
            <pc:sldMk cId="2362276282" sldId="285"/>
            <ac:spMk id="2" creationId="{960AE9FB-7AB1-4999-A9D8-645B8E1643FB}"/>
          </ac:spMkLst>
        </pc:spChg>
        <pc:spChg chg="mod">
          <ac:chgData name="Kang Wallter" userId="d5c269cbe9dbe8bc" providerId="LiveId" clId="{95AEBE58-481D-4C77-9EE5-2C225DB95B0B}" dt="2020-11-04T17:46:42.365" v="3121" actId="20577"/>
          <ac:spMkLst>
            <pc:docMk/>
            <pc:sldMk cId="2362276282" sldId="285"/>
            <ac:spMk id="3" creationId="{51AB4E5B-96E0-4F8B-85ED-44B6DAC16655}"/>
          </ac:spMkLst>
        </pc:spChg>
        <pc:spChg chg="add mod">
          <ac:chgData name="Kang Wallter" userId="d5c269cbe9dbe8bc" providerId="LiveId" clId="{95AEBE58-481D-4C77-9EE5-2C225DB95B0B}" dt="2020-11-04T17:46:48.079" v="3122" actId="1076"/>
          <ac:spMkLst>
            <pc:docMk/>
            <pc:sldMk cId="2362276282" sldId="285"/>
            <ac:spMk id="5" creationId="{DD7F8B09-21BD-4C74-8650-A0946ADB7644}"/>
          </ac:spMkLst>
        </pc:spChg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2497184569" sldId="285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668297571" sldId="286"/>
        </pc:sldMkLst>
      </pc:sldChg>
      <pc:sldChg chg="addSp delSp modSp new mod">
        <pc:chgData name="Kang Wallter" userId="d5c269cbe9dbe8bc" providerId="LiveId" clId="{95AEBE58-481D-4C77-9EE5-2C225DB95B0B}" dt="2020-11-04T17:51:50.903" v="3167" actId="1076"/>
        <pc:sldMkLst>
          <pc:docMk/>
          <pc:sldMk cId="2171256607" sldId="286"/>
        </pc:sldMkLst>
        <pc:spChg chg="mod">
          <ac:chgData name="Kang Wallter" userId="d5c269cbe9dbe8bc" providerId="LiveId" clId="{95AEBE58-481D-4C77-9EE5-2C225DB95B0B}" dt="2020-11-04T17:47:03.213" v="3157" actId="20577"/>
          <ac:spMkLst>
            <pc:docMk/>
            <pc:sldMk cId="2171256607" sldId="286"/>
            <ac:spMk id="2" creationId="{69238A70-6AD4-468A-B6DA-9E40EBFF3C05}"/>
          </ac:spMkLst>
        </pc:spChg>
        <pc:spChg chg="del">
          <ac:chgData name="Kang Wallter" userId="d5c269cbe9dbe8bc" providerId="LiveId" clId="{95AEBE58-481D-4C77-9EE5-2C225DB95B0B}" dt="2020-11-04T17:47:08.731" v="3158" actId="478"/>
          <ac:spMkLst>
            <pc:docMk/>
            <pc:sldMk cId="2171256607" sldId="286"/>
            <ac:spMk id="3" creationId="{369135C2-6689-4D7B-A62F-3079A4B86460}"/>
          </ac:spMkLst>
        </pc:spChg>
        <pc:spChg chg="add mod">
          <ac:chgData name="Kang Wallter" userId="d5c269cbe9dbe8bc" providerId="LiveId" clId="{95AEBE58-481D-4C77-9EE5-2C225DB95B0B}" dt="2020-11-04T17:51:28.245" v="3161" actId="1076"/>
          <ac:spMkLst>
            <pc:docMk/>
            <pc:sldMk cId="2171256607" sldId="286"/>
            <ac:spMk id="5" creationId="{452DBD37-30BE-48E9-B93B-446B2EAF8D4C}"/>
          </ac:spMkLst>
        </pc:spChg>
        <pc:spChg chg="add mod">
          <ac:chgData name="Kang Wallter" userId="d5c269cbe9dbe8bc" providerId="LiveId" clId="{95AEBE58-481D-4C77-9EE5-2C225DB95B0B}" dt="2020-11-04T17:51:50.903" v="3167" actId="1076"/>
          <ac:spMkLst>
            <pc:docMk/>
            <pc:sldMk cId="2171256607" sldId="286"/>
            <ac:spMk id="8" creationId="{588CCF18-2BD4-4184-BB46-F68A5CC8BBE6}"/>
          </ac:spMkLst>
        </pc:spChg>
        <pc:picChg chg="add mod">
          <ac:chgData name="Kang Wallter" userId="d5c269cbe9dbe8bc" providerId="LiveId" clId="{95AEBE58-481D-4C77-9EE5-2C225DB95B0B}" dt="2020-11-04T17:51:38.881" v="3165" actId="1076"/>
          <ac:picMkLst>
            <pc:docMk/>
            <pc:sldMk cId="2171256607" sldId="286"/>
            <ac:picMk id="6" creationId="{68FF3B45-EE4D-4523-8F20-33C5771677A0}"/>
          </ac:picMkLst>
        </pc:picChg>
      </pc:sldChg>
      <pc:sldChg chg="new del">
        <pc:chgData name="Kang Wallter" userId="d5c269cbe9dbe8bc" providerId="LiveId" clId="{95AEBE58-481D-4C77-9EE5-2C225DB95B0B}" dt="2020-11-04T17:52:12.955" v="3169" actId="47"/>
        <pc:sldMkLst>
          <pc:docMk/>
          <pc:sldMk cId="933807967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423108282" sldId="287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101532222" sldId="288"/>
        </pc:sldMkLst>
      </pc:sldChg>
      <pc:sldChg chg="del">
        <pc:chgData name="Kang Wallter" userId="d5c269cbe9dbe8bc" providerId="LiveId" clId="{95AEBE58-481D-4C77-9EE5-2C225DB95B0B}" dt="2020-11-04T16:20:50.046" v="0" actId="47"/>
        <pc:sldMkLst>
          <pc:docMk/>
          <pc:sldMk cId="3740752067" sldId="289"/>
        </pc:sldMkLst>
      </pc:sld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7217B578-D867-4DE1-B9EA-8F1D7A2FD68B}"/>
    <pc:docChg chg="undo custSel addSld delSld modSld">
      <pc:chgData name="Kang Wallter" userId="d5c269cbe9dbe8bc" providerId="LiveId" clId="{7217B578-D867-4DE1-B9EA-8F1D7A2FD68B}" dt="2020-11-04T15:00:55.364" v="5466" actId="1076"/>
      <pc:docMkLst>
        <pc:docMk/>
      </pc:docMkLst>
      <pc:sldChg chg="modSp mod">
        <pc:chgData name="Kang Wallter" userId="d5c269cbe9dbe8bc" providerId="LiveId" clId="{7217B578-D867-4DE1-B9EA-8F1D7A2FD68B}" dt="2020-11-04T05:22:40.234" v="0" actId="20577"/>
        <pc:sldMkLst>
          <pc:docMk/>
          <pc:sldMk cId="464038844" sldId="256"/>
        </pc:sldMkLst>
        <pc:spChg chg="mod">
          <ac:chgData name="Kang Wallter" userId="d5c269cbe9dbe8bc" providerId="LiveId" clId="{7217B578-D867-4DE1-B9EA-8F1D7A2FD68B}" dt="2020-11-04T05:22:40.234" v="0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modSp mod">
        <pc:chgData name="Kang Wallter" userId="d5c269cbe9dbe8bc" providerId="LiveId" clId="{7217B578-D867-4DE1-B9EA-8F1D7A2FD68B}" dt="2020-11-04T05:33:36.243" v="1940" actId="20577"/>
        <pc:sldMkLst>
          <pc:docMk/>
          <pc:sldMk cId="2892482948" sldId="259"/>
        </pc:sldMkLst>
        <pc:spChg chg="mod">
          <ac:chgData name="Kang Wallter" userId="d5c269cbe9dbe8bc" providerId="LiveId" clId="{7217B578-D867-4DE1-B9EA-8F1D7A2FD68B}" dt="2020-11-04T05:23:24.013" v="54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7217B578-D867-4DE1-B9EA-8F1D7A2FD68B}" dt="2020-11-04T05:25:06.378" v="391" actId="20577"/>
          <ac:spMkLst>
            <pc:docMk/>
            <pc:sldMk cId="2892482948" sldId="259"/>
            <ac:spMk id="3" creationId="{AA923929-DB29-4318-8BF9-38C9FE770293}"/>
          </ac:spMkLst>
        </pc:spChg>
        <pc:spChg chg="add mod">
          <ac:chgData name="Kang Wallter" userId="d5c269cbe9dbe8bc" providerId="LiveId" clId="{7217B578-D867-4DE1-B9EA-8F1D7A2FD68B}" dt="2020-11-04T05:32:54.295" v="1838" actId="20577"/>
          <ac:spMkLst>
            <pc:docMk/>
            <pc:sldMk cId="2892482948" sldId="259"/>
            <ac:spMk id="5" creationId="{95346BA1-070C-43EF-A6F2-068C78827748}"/>
          </ac:spMkLst>
        </pc:spChg>
        <pc:spChg chg="add mod">
          <ac:chgData name="Kang Wallter" userId="d5c269cbe9dbe8bc" providerId="LiveId" clId="{7217B578-D867-4DE1-B9EA-8F1D7A2FD68B}" dt="2020-11-04T05:33:06.359" v="1851"/>
          <ac:spMkLst>
            <pc:docMk/>
            <pc:sldMk cId="2892482948" sldId="259"/>
            <ac:spMk id="7" creationId="{28F6DFC3-1951-416E-BB83-BBAFDA1482E8}"/>
          </ac:spMkLst>
        </pc:spChg>
        <pc:spChg chg="add mod">
          <ac:chgData name="Kang Wallter" userId="d5c269cbe9dbe8bc" providerId="LiveId" clId="{7217B578-D867-4DE1-B9EA-8F1D7A2FD68B}" dt="2020-11-04T05:33:21.444" v="1905" actId="20577"/>
          <ac:spMkLst>
            <pc:docMk/>
            <pc:sldMk cId="2892482948" sldId="259"/>
            <ac:spMk id="9" creationId="{D2CB8DE3-96B7-4EBC-8D32-535A3E67CA7B}"/>
          </ac:spMkLst>
        </pc:spChg>
        <pc:spChg chg="add mod">
          <ac:chgData name="Kang Wallter" userId="d5c269cbe9dbe8bc" providerId="LiveId" clId="{7217B578-D867-4DE1-B9EA-8F1D7A2FD68B}" dt="2020-11-04T05:33:36.243" v="1940" actId="20577"/>
          <ac:spMkLst>
            <pc:docMk/>
            <pc:sldMk cId="2892482948" sldId="259"/>
            <ac:spMk id="11" creationId="{47748AA7-C25E-4338-AF60-632D46308535}"/>
          </ac:spMkLst>
        </pc:spChg>
        <pc:picChg chg="add mod">
          <ac:chgData name="Kang Wallter" userId="d5c269cbe9dbe8bc" providerId="LiveId" clId="{7217B578-D867-4DE1-B9EA-8F1D7A2FD68B}" dt="2020-11-04T05:32:49.976" v="1829" actId="1076"/>
          <ac:picMkLst>
            <pc:docMk/>
            <pc:sldMk cId="2892482948" sldId="259"/>
            <ac:picMk id="4" creationId="{684BEABE-AB17-4732-918D-4C20F6FCF278}"/>
          </ac:picMkLst>
        </pc:picChg>
      </pc:sldChg>
      <pc:sldChg chg="addSp modSp new mod">
        <pc:chgData name="Kang Wallter" userId="d5c269cbe9dbe8bc" providerId="LiveId" clId="{7217B578-D867-4DE1-B9EA-8F1D7A2FD68B}" dt="2020-11-04T05:29:09.283" v="976" actId="14100"/>
        <pc:sldMkLst>
          <pc:docMk/>
          <pc:sldMk cId="3222451583" sldId="269"/>
        </pc:sldMkLst>
        <pc:spChg chg="mod">
          <ac:chgData name="Kang Wallter" userId="d5c269cbe9dbe8bc" providerId="LiveId" clId="{7217B578-D867-4DE1-B9EA-8F1D7A2FD68B}" dt="2020-11-04T05:25:26.452" v="419" actId="20577"/>
          <ac:spMkLst>
            <pc:docMk/>
            <pc:sldMk cId="3222451583" sldId="269"/>
            <ac:spMk id="2" creationId="{C6E11AE9-6FD0-41B4-ACFC-E1C607A0B4C6}"/>
          </ac:spMkLst>
        </pc:spChg>
        <pc:spChg chg="mod">
          <ac:chgData name="Kang Wallter" userId="d5c269cbe9dbe8bc" providerId="LiveId" clId="{7217B578-D867-4DE1-B9EA-8F1D7A2FD68B}" dt="2020-11-04T05:29:03.298" v="974" actId="20577"/>
          <ac:spMkLst>
            <pc:docMk/>
            <pc:sldMk cId="3222451583" sldId="269"/>
            <ac:spMk id="3" creationId="{DEBE3FA0-8F7B-4619-8149-38ABEB862224}"/>
          </ac:spMkLst>
        </pc:spChg>
        <pc:spChg chg="add mod">
          <ac:chgData name="Kang Wallter" userId="d5c269cbe9dbe8bc" providerId="LiveId" clId="{7217B578-D867-4DE1-B9EA-8F1D7A2FD68B}" dt="2020-11-04T05:27:50.525" v="829" actId="20577"/>
          <ac:spMkLst>
            <pc:docMk/>
            <pc:sldMk cId="3222451583" sldId="269"/>
            <ac:spMk id="7" creationId="{D8F10D6C-9DB8-484C-AA62-6D3B3C53925D}"/>
          </ac:spMkLst>
        </pc:spChg>
        <pc:spChg chg="add mod">
          <ac:chgData name="Kang Wallter" userId="d5c269cbe9dbe8bc" providerId="LiveId" clId="{7217B578-D867-4DE1-B9EA-8F1D7A2FD68B}" dt="2020-11-04T05:28:46.757" v="970" actId="20577"/>
          <ac:spMkLst>
            <pc:docMk/>
            <pc:sldMk cId="3222451583" sldId="269"/>
            <ac:spMk id="10" creationId="{C27B5ECB-CEB1-4FE0-988B-73D23A3E6950}"/>
          </ac:spMkLst>
        </pc:spChg>
        <pc:picChg chg="add mod">
          <ac:chgData name="Kang Wallter" userId="d5c269cbe9dbe8bc" providerId="LiveId" clId="{7217B578-D867-4DE1-B9EA-8F1D7A2FD68B}" dt="2020-11-04T05:26:58.165" v="741" actId="1076"/>
          <ac:picMkLst>
            <pc:docMk/>
            <pc:sldMk cId="3222451583" sldId="269"/>
            <ac:picMk id="4" creationId="{23E8BE18-AD85-49FA-8FC8-EFB5DF30ECD6}"/>
          </ac:picMkLst>
        </pc:picChg>
        <pc:picChg chg="add mod">
          <ac:chgData name="Kang Wallter" userId="d5c269cbe9dbe8bc" providerId="LiveId" clId="{7217B578-D867-4DE1-B9EA-8F1D7A2FD68B}" dt="2020-11-04T05:27:23.410" v="751" actId="1076"/>
          <ac:picMkLst>
            <pc:docMk/>
            <pc:sldMk cId="3222451583" sldId="269"/>
            <ac:picMk id="5" creationId="{CEDBE3BA-7825-417E-B5F0-C792578FDE1B}"/>
          </ac:picMkLst>
        </pc:picChg>
        <pc:picChg chg="add mod">
          <ac:chgData name="Kang Wallter" userId="d5c269cbe9dbe8bc" providerId="LiveId" clId="{7217B578-D867-4DE1-B9EA-8F1D7A2FD68B}" dt="2020-11-04T05:27:31.477" v="754" actId="1076"/>
          <ac:picMkLst>
            <pc:docMk/>
            <pc:sldMk cId="3222451583" sldId="269"/>
            <ac:picMk id="6" creationId="{5ECF9570-0E65-4C9E-85B0-D9C39A413C80}"/>
          </ac:picMkLst>
        </pc:picChg>
        <pc:picChg chg="add mod">
          <ac:chgData name="Kang Wallter" userId="d5c269cbe9dbe8bc" providerId="LiveId" clId="{7217B578-D867-4DE1-B9EA-8F1D7A2FD68B}" dt="2020-11-04T05:28:17.194" v="835" actId="1076"/>
          <ac:picMkLst>
            <pc:docMk/>
            <pc:sldMk cId="3222451583" sldId="269"/>
            <ac:picMk id="8" creationId="{D2AD64E3-6EDD-4BA0-958F-4684F99939F6}"/>
          </ac:picMkLst>
        </pc:picChg>
        <pc:picChg chg="add mod">
          <ac:chgData name="Kang Wallter" userId="d5c269cbe9dbe8bc" providerId="LiveId" clId="{7217B578-D867-4DE1-B9EA-8F1D7A2FD68B}" dt="2020-11-04T05:29:09.283" v="976" actId="14100"/>
          <ac:picMkLst>
            <pc:docMk/>
            <pc:sldMk cId="3222451583" sldId="269"/>
            <ac:picMk id="11" creationId="{77006587-ACB4-4765-AE2A-E7842F58079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93450236" sldId="26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74642302" sldId="270"/>
        </pc:sldMkLst>
      </pc:sldChg>
      <pc:sldChg chg="modSp new mod">
        <pc:chgData name="Kang Wallter" userId="d5c269cbe9dbe8bc" providerId="LiveId" clId="{7217B578-D867-4DE1-B9EA-8F1D7A2FD68B}" dt="2020-11-04T05:32:42.783" v="1828" actId="20577"/>
        <pc:sldMkLst>
          <pc:docMk/>
          <pc:sldMk cId="1570906164" sldId="270"/>
        </pc:sldMkLst>
        <pc:spChg chg="mod">
          <ac:chgData name="Kang Wallter" userId="d5c269cbe9dbe8bc" providerId="LiveId" clId="{7217B578-D867-4DE1-B9EA-8F1D7A2FD68B}" dt="2020-11-04T05:29:56.761" v="1039" actId="20577"/>
          <ac:spMkLst>
            <pc:docMk/>
            <pc:sldMk cId="1570906164" sldId="270"/>
            <ac:spMk id="2" creationId="{1583F39B-6B0A-4FDE-84D2-3FEEEC00A218}"/>
          </ac:spMkLst>
        </pc:spChg>
        <pc:spChg chg="mod">
          <ac:chgData name="Kang Wallter" userId="d5c269cbe9dbe8bc" providerId="LiveId" clId="{7217B578-D867-4DE1-B9EA-8F1D7A2FD68B}" dt="2020-11-04T05:32:42.783" v="1828" actId="20577"/>
          <ac:spMkLst>
            <pc:docMk/>
            <pc:sldMk cId="1570906164" sldId="270"/>
            <ac:spMk id="3" creationId="{7718C916-150C-4193-BBDE-84792392F513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617321582" sldId="271"/>
        </pc:sldMkLst>
      </pc:sldChg>
      <pc:sldChg chg="addSp delSp modSp new mod">
        <pc:chgData name="Kang Wallter" userId="d5c269cbe9dbe8bc" providerId="LiveId" clId="{7217B578-D867-4DE1-B9EA-8F1D7A2FD68B}" dt="2020-11-04T05:36:28.901" v="2015" actId="14100"/>
        <pc:sldMkLst>
          <pc:docMk/>
          <pc:sldMk cId="3486145741" sldId="271"/>
        </pc:sldMkLst>
        <pc:spChg chg="mod">
          <ac:chgData name="Kang Wallter" userId="d5c269cbe9dbe8bc" providerId="LiveId" clId="{7217B578-D867-4DE1-B9EA-8F1D7A2FD68B}" dt="2020-11-04T05:34:43.162" v="1991" actId="20577"/>
          <ac:spMkLst>
            <pc:docMk/>
            <pc:sldMk cId="3486145741" sldId="271"/>
            <ac:spMk id="2" creationId="{5A4EBDC5-C95B-4B3F-AB13-40BD7F0143AF}"/>
          </ac:spMkLst>
        </pc:spChg>
        <pc:spChg chg="del">
          <ac:chgData name="Kang Wallter" userId="d5c269cbe9dbe8bc" providerId="LiveId" clId="{7217B578-D867-4DE1-B9EA-8F1D7A2FD68B}" dt="2020-11-04T05:34:49.137" v="1992" actId="478"/>
          <ac:spMkLst>
            <pc:docMk/>
            <pc:sldMk cId="3486145741" sldId="271"/>
            <ac:spMk id="3" creationId="{1E04A941-303E-49C9-ACF6-5B2C017926AA}"/>
          </ac:spMkLst>
        </pc:spChg>
        <pc:spChg chg="add mod">
          <ac:chgData name="Kang Wallter" userId="d5c269cbe9dbe8bc" providerId="LiveId" clId="{7217B578-D867-4DE1-B9EA-8F1D7A2FD68B}" dt="2020-11-04T05:36:23.823" v="2013" actId="1076"/>
          <ac:spMkLst>
            <pc:docMk/>
            <pc:sldMk cId="3486145741" sldId="271"/>
            <ac:spMk id="7" creationId="{915DFB78-AE04-40DC-BA2A-FE60DD1A328B}"/>
          </ac:spMkLst>
        </pc:spChg>
        <pc:spChg chg="add mod">
          <ac:chgData name="Kang Wallter" userId="d5c269cbe9dbe8bc" providerId="LiveId" clId="{7217B578-D867-4DE1-B9EA-8F1D7A2FD68B}" dt="2020-11-04T05:36:28.901" v="2015" actId="14100"/>
          <ac:spMkLst>
            <pc:docMk/>
            <pc:sldMk cId="3486145741" sldId="271"/>
            <ac:spMk id="9" creationId="{2DE2426F-D7E3-47F2-9DE3-F802F87BEE6C}"/>
          </ac:spMkLst>
        </pc:spChg>
        <pc:picChg chg="add mod">
          <ac:chgData name="Kang Wallter" userId="d5c269cbe9dbe8bc" providerId="LiveId" clId="{7217B578-D867-4DE1-B9EA-8F1D7A2FD68B}" dt="2020-11-04T05:34:56.340" v="1996" actId="14100"/>
          <ac:picMkLst>
            <pc:docMk/>
            <pc:sldMk cId="3486145741" sldId="271"/>
            <ac:picMk id="4" creationId="{43FA5B39-C015-4DBA-9624-68D9C2FCCB5A}"/>
          </ac:picMkLst>
        </pc:picChg>
        <pc:picChg chg="add mod">
          <ac:chgData name="Kang Wallter" userId="d5c269cbe9dbe8bc" providerId="LiveId" clId="{7217B578-D867-4DE1-B9EA-8F1D7A2FD68B}" dt="2020-11-04T05:35:41.942" v="1999" actId="14100"/>
          <ac:picMkLst>
            <pc:docMk/>
            <pc:sldMk cId="3486145741" sldId="271"/>
            <ac:picMk id="5" creationId="{D1FB7986-33F2-4191-8C90-A78CFFF6290A}"/>
          </ac:picMkLst>
        </pc:picChg>
      </pc:sldChg>
      <pc:sldChg chg="addSp modSp new mod">
        <pc:chgData name="Kang Wallter" userId="d5c269cbe9dbe8bc" providerId="LiveId" clId="{7217B578-D867-4DE1-B9EA-8F1D7A2FD68B}" dt="2020-11-04T05:39:24.621" v="2319"/>
        <pc:sldMkLst>
          <pc:docMk/>
          <pc:sldMk cId="1428828149" sldId="272"/>
        </pc:sldMkLst>
        <pc:spChg chg="mod">
          <ac:chgData name="Kang Wallter" userId="d5c269cbe9dbe8bc" providerId="LiveId" clId="{7217B578-D867-4DE1-B9EA-8F1D7A2FD68B}" dt="2020-11-04T05:36:45.865" v="2071" actId="20577"/>
          <ac:spMkLst>
            <pc:docMk/>
            <pc:sldMk cId="1428828149" sldId="272"/>
            <ac:spMk id="2" creationId="{C3E7801F-7CD7-4E78-B066-604CDA6157A6}"/>
          </ac:spMkLst>
        </pc:spChg>
        <pc:spChg chg="mod">
          <ac:chgData name="Kang Wallter" userId="d5c269cbe9dbe8bc" providerId="LiveId" clId="{7217B578-D867-4DE1-B9EA-8F1D7A2FD68B}" dt="2020-11-04T05:39:24.621" v="2319"/>
          <ac:spMkLst>
            <pc:docMk/>
            <pc:sldMk cId="1428828149" sldId="272"/>
            <ac:spMk id="3" creationId="{1DC9735E-BDA2-4A63-B423-702EFA9D4961}"/>
          </ac:spMkLst>
        </pc:spChg>
        <pc:picChg chg="add mod">
          <ac:chgData name="Kang Wallter" userId="d5c269cbe9dbe8bc" providerId="LiveId" clId="{7217B578-D867-4DE1-B9EA-8F1D7A2FD68B}" dt="2020-11-04T05:38:49.197" v="2236" actId="1076"/>
          <ac:picMkLst>
            <pc:docMk/>
            <pc:sldMk cId="1428828149" sldId="272"/>
            <ac:picMk id="4" creationId="{83465BB3-78DC-43A2-9E8A-F747A9ED6B85}"/>
          </ac:picMkLst>
        </pc:picChg>
        <pc:picChg chg="add mod">
          <ac:chgData name="Kang Wallter" userId="d5c269cbe9dbe8bc" providerId="LiveId" clId="{7217B578-D867-4DE1-B9EA-8F1D7A2FD68B}" dt="2020-11-04T05:39:20.243" v="2313" actId="1076"/>
          <ac:picMkLst>
            <pc:docMk/>
            <pc:sldMk cId="1428828149" sldId="272"/>
            <ac:picMk id="5" creationId="{3B255FCE-57E1-40CA-91C0-0DB857C8D14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33772935" sldId="272"/>
        </pc:sldMkLst>
      </pc:sldChg>
      <pc:sldChg chg="addSp delSp modSp new mod">
        <pc:chgData name="Kang Wallter" userId="d5c269cbe9dbe8bc" providerId="LiveId" clId="{7217B578-D867-4DE1-B9EA-8F1D7A2FD68B}" dt="2020-11-04T05:44:08.107" v="2332" actId="1076"/>
        <pc:sldMkLst>
          <pc:docMk/>
          <pc:sldMk cId="2016441429" sldId="273"/>
        </pc:sldMkLst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2" creationId="{6AD0561E-6029-4666-A259-B588AF2D0F23}"/>
          </ac:spMkLst>
        </pc:spChg>
        <pc:spChg chg="del">
          <ac:chgData name="Kang Wallter" userId="d5c269cbe9dbe8bc" providerId="LiveId" clId="{7217B578-D867-4DE1-B9EA-8F1D7A2FD68B}" dt="2020-11-04T05:42:07.252" v="2321" actId="478"/>
          <ac:spMkLst>
            <pc:docMk/>
            <pc:sldMk cId="2016441429" sldId="273"/>
            <ac:spMk id="3" creationId="{2BCB36E1-5392-4140-86FE-5BA1B6B5D7C1}"/>
          </ac:spMkLst>
        </pc:spChg>
        <pc:spChg chg="add mod">
          <ac:chgData name="Kang Wallter" userId="d5c269cbe9dbe8bc" providerId="LiveId" clId="{7217B578-D867-4DE1-B9EA-8F1D7A2FD68B}" dt="2020-11-04T05:43:56.871" v="2329" actId="1076"/>
          <ac:spMkLst>
            <pc:docMk/>
            <pc:sldMk cId="2016441429" sldId="273"/>
            <ac:spMk id="5" creationId="{22FBAF4A-7F35-4DBE-91BE-1C98E5F313D3}"/>
          </ac:spMkLst>
        </pc:spChg>
        <pc:spChg chg="add mod">
          <ac:chgData name="Kang Wallter" userId="d5c269cbe9dbe8bc" providerId="LiveId" clId="{7217B578-D867-4DE1-B9EA-8F1D7A2FD68B}" dt="2020-11-04T05:43:53.924" v="2328" actId="1076"/>
          <ac:spMkLst>
            <pc:docMk/>
            <pc:sldMk cId="2016441429" sldId="273"/>
            <ac:spMk id="7" creationId="{D174B5EE-3828-4C1D-A202-272397890128}"/>
          </ac:spMkLst>
        </pc:spChg>
        <pc:picChg chg="add mod">
          <ac:chgData name="Kang Wallter" userId="d5c269cbe9dbe8bc" providerId="LiveId" clId="{7217B578-D867-4DE1-B9EA-8F1D7A2FD68B}" dt="2020-11-04T05:44:08.107" v="2332" actId="1076"/>
          <ac:picMkLst>
            <pc:docMk/>
            <pc:sldMk cId="2016441429" sldId="273"/>
            <ac:picMk id="8" creationId="{592100D2-4E6A-4542-A605-0C6E382C037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8355016" sldId="27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96781486" sldId="274"/>
        </pc:sldMkLst>
      </pc:sldChg>
      <pc:sldChg chg="addSp delSp modSp new mod">
        <pc:chgData name="Kang Wallter" userId="d5c269cbe9dbe8bc" providerId="LiveId" clId="{7217B578-D867-4DE1-B9EA-8F1D7A2FD68B}" dt="2020-11-04T05:47:04.557" v="2393" actId="1076"/>
        <pc:sldMkLst>
          <pc:docMk/>
          <pc:sldMk cId="3645808818" sldId="274"/>
        </pc:sldMkLst>
        <pc:spChg chg="mod">
          <ac:chgData name="Kang Wallter" userId="d5c269cbe9dbe8bc" providerId="LiveId" clId="{7217B578-D867-4DE1-B9EA-8F1D7A2FD68B}" dt="2020-11-04T05:46:22.141" v="2384" actId="20577"/>
          <ac:spMkLst>
            <pc:docMk/>
            <pc:sldMk cId="3645808818" sldId="274"/>
            <ac:spMk id="2" creationId="{EFEC6CD1-CE65-444B-BBDD-27DC84D57F47}"/>
          </ac:spMkLst>
        </pc:spChg>
        <pc:spChg chg="del">
          <ac:chgData name="Kang Wallter" userId="d5c269cbe9dbe8bc" providerId="LiveId" clId="{7217B578-D867-4DE1-B9EA-8F1D7A2FD68B}" dt="2020-11-04T05:44:47.163" v="2357"/>
          <ac:spMkLst>
            <pc:docMk/>
            <pc:sldMk cId="3645808818" sldId="274"/>
            <ac:spMk id="3" creationId="{854BC2C1-9ACB-4627-B139-8E8B762A97F0}"/>
          </ac:spMkLst>
        </pc:spChg>
        <pc:spChg chg="add mod">
          <ac:chgData name="Kang Wallter" userId="d5c269cbe9dbe8bc" providerId="LiveId" clId="{7217B578-D867-4DE1-B9EA-8F1D7A2FD68B}" dt="2020-11-04T05:47:02.173" v="2392" actId="14100"/>
          <ac:spMkLst>
            <pc:docMk/>
            <pc:sldMk cId="3645808818" sldId="274"/>
            <ac:spMk id="6" creationId="{F0394093-02A1-4AE4-A3D8-B243B0BE8EA9}"/>
          </ac:spMkLst>
        </pc:spChg>
        <pc:spChg chg="add del mod">
          <ac:chgData name="Kang Wallter" userId="d5c269cbe9dbe8bc" providerId="LiveId" clId="{7217B578-D867-4DE1-B9EA-8F1D7A2FD68B}" dt="2020-11-04T05:46:38.205" v="2387" actId="478"/>
          <ac:spMkLst>
            <pc:docMk/>
            <pc:sldMk cId="3645808818" sldId="274"/>
            <ac:spMk id="9" creationId="{D75C4064-76D4-4E0F-9657-D835DE0CC1FB}"/>
          </ac:spMkLst>
        </pc:spChg>
        <pc:spChg chg="add mod">
          <ac:chgData name="Kang Wallter" userId="d5c269cbe9dbe8bc" providerId="LiveId" clId="{7217B578-D867-4DE1-B9EA-8F1D7A2FD68B}" dt="2020-11-04T05:47:04.557" v="2393" actId="1076"/>
          <ac:spMkLst>
            <pc:docMk/>
            <pc:sldMk cId="3645808818" sldId="274"/>
            <ac:spMk id="11" creationId="{E7142FB4-3E67-408E-BAA8-A4847ADED5DC}"/>
          </ac:spMkLst>
        </pc:spChg>
        <pc:picChg chg="add del mod">
          <ac:chgData name="Kang Wallter" userId="d5c269cbe9dbe8bc" providerId="LiveId" clId="{7217B578-D867-4DE1-B9EA-8F1D7A2FD68B}" dt="2020-11-04T05:46:34.763" v="2386" actId="478"/>
          <ac:picMkLst>
            <pc:docMk/>
            <pc:sldMk cId="3645808818" sldId="274"/>
            <ac:picMk id="4" creationId="{2D81068E-5183-455D-89A4-28EBD1E242CE}"/>
          </ac:picMkLst>
        </pc:picChg>
        <pc:picChg chg="add mod">
          <ac:chgData name="Kang Wallter" userId="d5c269cbe9dbe8bc" providerId="LiveId" clId="{7217B578-D867-4DE1-B9EA-8F1D7A2FD68B}" dt="2020-11-04T05:46:44.778" v="2389" actId="14100"/>
          <ac:picMkLst>
            <pc:docMk/>
            <pc:sldMk cId="3645808818" sldId="274"/>
            <ac:picMk id="7" creationId="{A5C68CFC-FD83-47AF-85B3-C12F7355465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47072057" sldId="275"/>
        </pc:sldMkLst>
      </pc:sldChg>
      <pc:sldChg chg="addSp delSp modSp new mod">
        <pc:chgData name="Kang Wallter" userId="d5c269cbe9dbe8bc" providerId="LiveId" clId="{7217B578-D867-4DE1-B9EA-8F1D7A2FD68B}" dt="2020-11-04T05:49:00.499" v="2451" actId="478"/>
        <pc:sldMkLst>
          <pc:docMk/>
          <pc:sldMk cId="2099675346" sldId="275"/>
        </pc:sldMkLst>
        <pc:spChg chg="mod">
          <ac:chgData name="Kang Wallter" userId="d5c269cbe9dbe8bc" providerId="LiveId" clId="{7217B578-D867-4DE1-B9EA-8F1D7A2FD68B}" dt="2020-11-04T05:48:35.853" v="2441" actId="20577"/>
          <ac:spMkLst>
            <pc:docMk/>
            <pc:sldMk cId="2099675346" sldId="275"/>
            <ac:spMk id="2" creationId="{E2E2E7B5-C8A6-4AEB-BA90-3CF5BC8F844C}"/>
          </ac:spMkLst>
        </pc:spChg>
        <pc:spChg chg="del">
          <ac:chgData name="Kang Wallter" userId="d5c269cbe9dbe8bc" providerId="LiveId" clId="{7217B578-D867-4DE1-B9EA-8F1D7A2FD68B}" dt="2020-11-04T05:48:38.429" v="2442" actId="478"/>
          <ac:spMkLst>
            <pc:docMk/>
            <pc:sldMk cId="2099675346" sldId="275"/>
            <ac:spMk id="3" creationId="{1491303F-E23E-421F-A8DD-8388D1571151}"/>
          </ac:spMkLst>
        </pc:spChg>
        <pc:spChg chg="add del mod">
          <ac:chgData name="Kang Wallter" userId="d5c269cbe9dbe8bc" providerId="LiveId" clId="{7217B578-D867-4DE1-B9EA-8F1D7A2FD68B}" dt="2020-11-04T05:49:00.499" v="2451" actId="478"/>
          <ac:spMkLst>
            <pc:docMk/>
            <pc:sldMk cId="2099675346" sldId="275"/>
            <ac:spMk id="5" creationId="{02E46984-DF29-46B1-A3D2-D314F30D852B}"/>
          </ac:spMkLst>
        </pc:spChg>
        <pc:picChg chg="add mod">
          <ac:chgData name="Kang Wallter" userId="d5c269cbe9dbe8bc" providerId="LiveId" clId="{7217B578-D867-4DE1-B9EA-8F1D7A2FD68B}" dt="2020-11-04T05:48:43.049" v="2445" actId="1076"/>
          <ac:picMkLst>
            <pc:docMk/>
            <pc:sldMk cId="2099675346" sldId="275"/>
            <ac:picMk id="4" creationId="{722756DF-0922-448F-94D5-FFD272D19F6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7217B578-D867-4DE1-B9EA-8F1D7A2FD68B}" dt="2020-11-04T05:51:22.020" v="2841" actId="1076"/>
        <pc:sldMkLst>
          <pc:docMk/>
          <pc:sldMk cId="4134038188" sldId="276"/>
        </pc:sldMkLst>
        <pc:spChg chg="mod">
          <ac:chgData name="Kang Wallter" userId="d5c269cbe9dbe8bc" providerId="LiveId" clId="{7217B578-D867-4DE1-B9EA-8F1D7A2FD68B}" dt="2020-11-04T05:49:28.824" v="2510"/>
          <ac:spMkLst>
            <pc:docMk/>
            <pc:sldMk cId="4134038188" sldId="276"/>
            <ac:spMk id="2" creationId="{F757A979-D96B-4108-9255-C76971999DFA}"/>
          </ac:spMkLst>
        </pc:spChg>
        <pc:spChg chg="mod">
          <ac:chgData name="Kang Wallter" userId="d5c269cbe9dbe8bc" providerId="LiveId" clId="{7217B578-D867-4DE1-B9EA-8F1D7A2FD68B}" dt="2020-11-04T05:50:58.407" v="2839" actId="20577"/>
          <ac:spMkLst>
            <pc:docMk/>
            <pc:sldMk cId="4134038188" sldId="276"/>
            <ac:spMk id="3" creationId="{C416EA7C-2BF7-4FA5-A43E-479C55CC020B}"/>
          </ac:spMkLst>
        </pc:spChg>
        <pc:spChg chg="add mod">
          <ac:chgData name="Kang Wallter" userId="d5c269cbe9dbe8bc" providerId="LiveId" clId="{7217B578-D867-4DE1-B9EA-8F1D7A2FD68B}" dt="2020-11-04T05:51:22.020" v="2841" actId="1076"/>
          <ac:spMkLst>
            <pc:docMk/>
            <pc:sldMk cId="4134038188" sldId="276"/>
            <ac:spMk id="5" creationId="{FC4EFF77-14B1-47A6-9C6C-A5F67A3AA7E4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7217B578-D867-4DE1-B9EA-8F1D7A2FD68B}" dt="2020-11-04T07:11:46.145" v="4430" actId="20577"/>
        <pc:sldMkLst>
          <pc:docMk/>
          <pc:sldMk cId="2036733969" sldId="277"/>
        </pc:sldMkLst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2" creationId="{05F84FAD-D3FF-4C96-AC06-2EBAC38E4BF4}"/>
          </ac:spMkLst>
        </pc:spChg>
        <pc:spChg chg="del">
          <ac:chgData name="Kang Wallter" userId="d5c269cbe9dbe8bc" providerId="LiveId" clId="{7217B578-D867-4DE1-B9EA-8F1D7A2FD68B}" dt="2020-11-04T05:51:42.932" v="2843" actId="478"/>
          <ac:spMkLst>
            <pc:docMk/>
            <pc:sldMk cId="2036733969" sldId="277"/>
            <ac:spMk id="3" creationId="{C7CCD360-C8F8-445B-8284-04825DAD3F09}"/>
          </ac:spMkLst>
        </pc:spChg>
        <pc:spChg chg="add mod">
          <ac:chgData name="Kang Wallter" userId="d5c269cbe9dbe8bc" providerId="LiveId" clId="{7217B578-D867-4DE1-B9EA-8F1D7A2FD68B}" dt="2020-11-04T05:52:10.246" v="2849" actId="1076"/>
          <ac:spMkLst>
            <pc:docMk/>
            <pc:sldMk cId="2036733969" sldId="277"/>
            <ac:spMk id="6" creationId="{BEF6F07B-8586-4692-8588-DDCB35D9B091}"/>
          </ac:spMkLst>
        </pc:spChg>
        <pc:spChg chg="add mod">
          <ac:chgData name="Kang Wallter" userId="d5c269cbe9dbe8bc" providerId="LiveId" clId="{7217B578-D867-4DE1-B9EA-8F1D7A2FD68B}" dt="2020-11-04T07:11:46.145" v="4430" actId="20577"/>
          <ac:spMkLst>
            <pc:docMk/>
            <pc:sldMk cId="2036733969" sldId="277"/>
            <ac:spMk id="7" creationId="{B5940AA7-96EC-409B-999D-BEC1ED3937AF}"/>
          </ac:spMkLst>
        </pc:spChg>
        <pc:picChg chg="add mod">
          <ac:chgData name="Kang Wallter" userId="d5c269cbe9dbe8bc" providerId="LiveId" clId="{7217B578-D867-4DE1-B9EA-8F1D7A2FD68B}" dt="2020-11-04T05:52:12.728" v="2850" actId="1076"/>
          <ac:picMkLst>
            <pc:docMk/>
            <pc:sldMk cId="2036733969" sldId="277"/>
            <ac:picMk id="4" creationId="{794DF16B-959E-400B-A45B-365EA39549F5}"/>
          </ac:picMkLst>
        </pc:picChg>
      </pc:sldChg>
      <pc:sldChg chg="addSp delSp modSp new mod">
        <pc:chgData name="Kang Wallter" userId="d5c269cbe9dbe8bc" providerId="LiveId" clId="{7217B578-D867-4DE1-B9EA-8F1D7A2FD68B}" dt="2020-11-04T05:55:54.365" v="3190" actId="20577"/>
        <pc:sldMkLst>
          <pc:docMk/>
          <pc:sldMk cId="1771429048" sldId="278"/>
        </pc:sldMkLst>
        <pc:spChg chg="mod">
          <ac:chgData name="Kang Wallter" userId="d5c269cbe9dbe8bc" providerId="LiveId" clId="{7217B578-D867-4DE1-B9EA-8F1D7A2FD68B}" dt="2020-11-04T05:53:52.206" v="3107" actId="20577"/>
          <ac:spMkLst>
            <pc:docMk/>
            <pc:sldMk cId="1771429048" sldId="278"/>
            <ac:spMk id="2" creationId="{BB172053-BA20-470A-BB5D-CF85EAD4AD0E}"/>
          </ac:spMkLst>
        </pc:spChg>
        <pc:spChg chg="del">
          <ac:chgData name="Kang Wallter" userId="d5c269cbe9dbe8bc" providerId="LiveId" clId="{7217B578-D867-4DE1-B9EA-8F1D7A2FD68B}" dt="2020-11-04T05:54:05.028" v="3108" actId="478"/>
          <ac:spMkLst>
            <pc:docMk/>
            <pc:sldMk cId="1771429048" sldId="278"/>
            <ac:spMk id="3" creationId="{1751AA8B-DC5B-41D4-A84A-846B328AE677}"/>
          </ac:spMkLst>
        </pc:spChg>
        <pc:spChg chg="add mod">
          <ac:chgData name="Kang Wallter" userId="d5c269cbe9dbe8bc" providerId="LiveId" clId="{7217B578-D867-4DE1-B9EA-8F1D7A2FD68B}" dt="2020-11-04T05:55:14.193" v="3117" actId="404"/>
          <ac:spMkLst>
            <pc:docMk/>
            <pc:sldMk cId="1771429048" sldId="278"/>
            <ac:spMk id="5" creationId="{46303BA0-FA72-4F69-9E3F-DCF0A232BCBF}"/>
          </ac:spMkLst>
        </pc:spChg>
        <pc:spChg chg="add mod">
          <ac:chgData name="Kang Wallter" userId="d5c269cbe9dbe8bc" providerId="LiveId" clId="{7217B578-D867-4DE1-B9EA-8F1D7A2FD68B}" dt="2020-11-04T05:55:51.130" v="3187" actId="1076"/>
          <ac:spMkLst>
            <pc:docMk/>
            <pc:sldMk cId="1771429048" sldId="278"/>
            <ac:spMk id="8" creationId="{38D769F0-D9AB-4919-918C-CCAA5F0366B5}"/>
          </ac:spMkLst>
        </pc:spChg>
        <pc:spChg chg="add mod">
          <ac:chgData name="Kang Wallter" userId="d5c269cbe9dbe8bc" providerId="LiveId" clId="{7217B578-D867-4DE1-B9EA-8F1D7A2FD68B}" dt="2020-11-04T05:55:54.365" v="3190" actId="20577"/>
          <ac:spMkLst>
            <pc:docMk/>
            <pc:sldMk cId="1771429048" sldId="278"/>
            <ac:spMk id="9" creationId="{27B37520-E166-4BB5-B8BE-CCA61D057B36}"/>
          </ac:spMkLst>
        </pc:spChg>
        <pc:picChg chg="add mod">
          <ac:chgData name="Kang Wallter" userId="d5c269cbe9dbe8bc" providerId="LiveId" clId="{7217B578-D867-4DE1-B9EA-8F1D7A2FD68B}" dt="2020-11-04T05:54:50.732" v="3112" actId="1076"/>
          <ac:picMkLst>
            <pc:docMk/>
            <pc:sldMk cId="1771429048" sldId="278"/>
            <ac:picMk id="6" creationId="{A6455836-E441-4D5E-A15F-79873907E989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218076749" sldId="27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18630715" sldId="279"/>
        </pc:sldMkLst>
      </pc:sldChg>
      <pc:sldChg chg="addSp delSp modSp new mod">
        <pc:chgData name="Kang Wallter" userId="d5c269cbe9dbe8bc" providerId="LiveId" clId="{7217B578-D867-4DE1-B9EA-8F1D7A2FD68B}" dt="2020-11-04T05:58:32.970" v="3386" actId="1076"/>
        <pc:sldMkLst>
          <pc:docMk/>
          <pc:sldMk cId="2758913983" sldId="279"/>
        </pc:sldMkLst>
        <pc:spChg chg="mod">
          <ac:chgData name="Kang Wallter" userId="d5c269cbe9dbe8bc" providerId="LiveId" clId="{7217B578-D867-4DE1-B9EA-8F1D7A2FD68B}" dt="2020-11-04T05:56:09.281" v="3240" actId="20577"/>
          <ac:spMkLst>
            <pc:docMk/>
            <pc:sldMk cId="2758913983" sldId="279"/>
            <ac:spMk id="2" creationId="{31708FAC-0879-4DD8-8911-733E411045D9}"/>
          </ac:spMkLst>
        </pc:spChg>
        <pc:spChg chg="del">
          <ac:chgData name="Kang Wallter" userId="d5c269cbe9dbe8bc" providerId="LiveId" clId="{7217B578-D867-4DE1-B9EA-8F1D7A2FD68B}" dt="2020-11-04T05:56:15.599" v="3241" actId="478"/>
          <ac:spMkLst>
            <pc:docMk/>
            <pc:sldMk cId="2758913983" sldId="279"/>
            <ac:spMk id="3" creationId="{96E753F7-0B69-48BC-B875-4B5E6B9C239E}"/>
          </ac:spMkLst>
        </pc:spChg>
        <pc:spChg chg="add mod">
          <ac:chgData name="Kang Wallter" userId="d5c269cbe9dbe8bc" providerId="LiveId" clId="{7217B578-D867-4DE1-B9EA-8F1D7A2FD68B}" dt="2020-11-04T05:57:00.479" v="3248" actId="404"/>
          <ac:spMkLst>
            <pc:docMk/>
            <pc:sldMk cId="2758913983" sldId="279"/>
            <ac:spMk id="6" creationId="{6B3BD249-4CFD-4B81-B92C-1E6CBBDE6E49}"/>
          </ac:spMkLst>
        </pc:spChg>
        <pc:spChg chg="add mod">
          <ac:chgData name="Kang Wallter" userId="d5c269cbe9dbe8bc" providerId="LiveId" clId="{7217B578-D867-4DE1-B9EA-8F1D7A2FD68B}" dt="2020-11-04T05:57:34.792" v="3253" actId="255"/>
          <ac:spMkLst>
            <pc:docMk/>
            <pc:sldMk cId="2758913983" sldId="279"/>
            <ac:spMk id="9" creationId="{CB8B2096-D359-4D34-9D39-8C9F6C2BF8B8}"/>
          </ac:spMkLst>
        </pc:spChg>
        <pc:spChg chg="add mod">
          <ac:chgData name="Kang Wallter" userId="d5c269cbe9dbe8bc" providerId="LiveId" clId="{7217B578-D867-4DE1-B9EA-8F1D7A2FD68B}" dt="2020-11-04T05:58:32.970" v="3386" actId="1076"/>
          <ac:spMkLst>
            <pc:docMk/>
            <pc:sldMk cId="2758913983" sldId="279"/>
            <ac:spMk id="10" creationId="{43A82A3F-067D-4F76-A586-6D33B5AB3730}"/>
          </ac:spMkLst>
        </pc:spChg>
        <pc:picChg chg="add mod">
          <ac:chgData name="Kang Wallter" userId="d5c269cbe9dbe8bc" providerId="LiveId" clId="{7217B578-D867-4DE1-B9EA-8F1D7A2FD68B}" dt="2020-11-04T05:56:19.587" v="3243" actId="1076"/>
          <ac:picMkLst>
            <pc:docMk/>
            <pc:sldMk cId="2758913983" sldId="279"/>
            <ac:picMk id="4" creationId="{12C644F5-52CD-40E5-81E0-29A232943D79}"/>
          </ac:picMkLst>
        </pc:picChg>
        <pc:picChg chg="add mod">
          <ac:chgData name="Kang Wallter" userId="d5c269cbe9dbe8bc" providerId="LiveId" clId="{7217B578-D867-4DE1-B9EA-8F1D7A2FD68B}" dt="2020-11-04T05:57:15.973" v="3250" actId="1076"/>
          <ac:picMkLst>
            <pc:docMk/>
            <pc:sldMk cId="2758913983" sldId="279"/>
            <ac:picMk id="7" creationId="{74F71665-CE96-4F3D-ABB1-7F9DEFA2DECD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72036827" sldId="280"/>
        </pc:sldMkLst>
      </pc:sldChg>
      <pc:sldChg chg="modSp new mod">
        <pc:chgData name="Kang Wallter" userId="d5c269cbe9dbe8bc" providerId="LiveId" clId="{7217B578-D867-4DE1-B9EA-8F1D7A2FD68B}" dt="2020-11-04T05:59:56.324" v="3529" actId="20577"/>
        <pc:sldMkLst>
          <pc:docMk/>
          <pc:sldMk cId="2293347914" sldId="280"/>
        </pc:sldMkLst>
        <pc:spChg chg="mod">
          <ac:chgData name="Kang Wallter" userId="d5c269cbe9dbe8bc" providerId="LiveId" clId="{7217B578-D867-4DE1-B9EA-8F1D7A2FD68B}" dt="2020-11-04T05:58:51.672" v="3416" actId="20577"/>
          <ac:spMkLst>
            <pc:docMk/>
            <pc:sldMk cId="2293347914" sldId="280"/>
            <ac:spMk id="2" creationId="{D05DC901-D2BB-4D7A-B4CA-149FBFBF629B}"/>
          </ac:spMkLst>
        </pc:spChg>
        <pc:spChg chg="mod">
          <ac:chgData name="Kang Wallter" userId="d5c269cbe9dbe8bc" providerId="LiveId" clId="{7217B578-D867-4DE1-B9EA-8F1D7A2FD68B}" dt="2020-11-04T05:59:56.324" v="3529" actId="20577"/>
          <ac:spMkLst>
            <pc:docMk/>
            <pc:sldMk cId="2293347914" sldId="280"/>
            <ac:spMk id="3" creationId="{8AC3C44B-3B21-4C3A-A331-ADA25FF0D4E9}"/>
          </ac:spMkLst>
        </pc:spChg>
      </pc:sldChg>
      <pc:sldChg chg="addSp modSp new mod">
        <pc:chgData name="Kang Wallter" userId="d5c269cbe9dbe8bc" providerId="LiveId" clId="{7217B578-D867-4DE1-B9EA-8F1D7A2FD68B}" dt="2020-11-04T06:01:25.741" v="3677" actId="1076"/>
        <pc:sldMkLst>
          <pc:docMk/>
          <pc:sldMk cId="2632633575" sldId="281"/>
        </pc:sldMkLst>
        <pc:spChg chg="mod">
          <ac:chgData name="Kang Wallter" userId="d5c269cbe9dbe8bc" providerId="LiveId" clId="{7217B578-D867-4DE1-B9EA-8F1D7A2FD68B}" dt="2020-11-04T06:00:37.222" v="3538" actId="404"/>
          <ac:spMkLst>
            <pc:docMk/>
            <pc:sldMk cId="2632633575" sldId="281"/>
            <ac:spMk id="2" creationId="{6DA99125-F93F-4093-A076-709B6535D8D6}"/>
          </ac:spMkLst>
        </pc:spChg>
        <pc:spChg chg="mod">
          <ac:chgData name="Kang Wallter" userId="d5c269cbe9dbe8bc" providerId="LiveId" clId="{7217B578-D867-4DE1-B9EA-8F1D7A2FD68B}" dt="2020-11-04T06:01:22.863" v="3676" actId="20577"/>
          <ac:spMkLst>
            <pc:docMk/>
            <pc:sldMk cId="2632633575" sldId="281"/>
            <ac:spMk id="3" creationId="{E1DC5D2A-3310-4820-8A55-4045E4B1CAAE}"/>
          </ac:spMkLst>
        </pc:spChg>
        <pc:picChg chg="add mod">
          <ac:chgData name="Kang Wallter" userId="d5c269cbe9dbe8bc" providerId="LiveId" clId="{7217B578-D867-4DE1-B9EA-8F1D7A2FD68B}" dt="2020-11-04T06:01:25.741" v="3677" actId="1076"/>
          <ac:picMkLst>
            <pc:docMk/>
            <pc:sldMk cId="2632633575" sldId="281"/>
            <ac:picMk id="4" creationId="{C22B00EF-92E4-4DCA-B949-908916E7DCA4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7217B578-D867-4DE1-B9EA-8F1D7A2FD68B}" dt="2020-11-04T06:07:41.790" v="4002" actId="14100"/>
        <pc:sldMkLst>
          <pc:docMk/>
          <pc:sldMk cId="1010690211" sldId="282"/>
        </pc:sldMkLst>
        <pc:spChg chg="del">
          <ac:chgData name="Kang Wallter" userId="d5c269cbe9dbe8bc" providerId="LiveId" clId="{7217B578-D867-4DE1-B9EA-8F1D7A2FD68B}" dt="2020-11-04T06:01:32.786" v="3679" actId="478"/>
          <ac:spMkLst>
            <pc:docMk/>
            <pc:sldMk cId="1010690211" sldId="282"/>
            <ac:spMk id="2" creationId="{697B6F27-327E-467D-A307-A1443CEA0701}"/>
          </ac:spMkLst>
        </pc:spChg>
        <pc:spChg chg="mod">
          <ac:chgData name="Kang Wallter" userId="d5c269cbe9dbe8bc" providerId="LiveId" clId="{7217B578-D867-4DE1-B9EA-8F1D7A2FD68B}" dt="2020-11-04T06:06:59.039" v="3995"/>
          <ac:spMkLst>
            <pc:docMk/>
            <pc:sldMk cId="1010690211" sldId="282"/>
            <ac:spMk id="3" creationId="{00E36B85-73C8-4F32-BAE2-DC70420CC897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6" creationId="{4F76B4BD-39F5-4E38-9C07-BF0C2F039940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8" creationId="{7D855800-6017-4A8F-9E9E-F83C741E99CD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0" creationId="{97F92A16-CE65-4B9F-AEC1-ED0CC3C36FDB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2" creationId="{7E1E9623-FF4B-422B-B40A-4B6E329201B4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4" creationId="{0435040F-ECDD-4C89-8BC2-3EFC67B2B3B3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6" creationId="{8488AEC3-7246-4BE9-9911-8FF1A5F0CDFA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18" creationId="{F4F1AAD0-625E-4D6B-94FC-18D67EB99822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0" creationId="{D8F1E244-8F84-4D3A-9F4C-98C597C2AE1C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2" creationId="{6D352B2A-4B6F-4BFA-AA67-7380955EBD8E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4" creationId="{29D69172-6151-4989-A822-DFAF12BD6291}"/>
          </ac:spMkLst>
        </pc:spChg>
        <pc:spChg chg="add mod">
          <ac:chgData name="Kang Wallter" userId="d5c269cbe9dbe8bc" providerId="LiveId" clId="{7217B578-D867-4DE1-B9EA-8F1D7A2FD68B}" dt="2020-11-04T06:04:55.068" v="3821" actId="164"/>
          <ac:spMkLst>
            <pc:docMk/>
            <pc:sldMk cId="1010690211" sldId="282"/>
            <ac:spMk id="26" creationId="{FBB56A27-1184-4D0C-BF95-6C3CC04B6A22}"/>
          </ac:spMkLst>
        </pc:spChg>
        <pc:spChg chg="add mod">
          <ac:chgData name="Kang Wallter" userId="d5c269cbe9dbe8bc" providerId="LiveId" clId="{7217B578-D867-4DE1-B9EA-8F1D7A2FD68B}" dt="2020-11-04T06:06:07.742" v="3888" actId="1076"/>
          <ac:spMkLst>
            <pc:docMk/>
            <pc:sldMk cId="1010690211" sldId="282"/>
            <ac:spMk id="29" creationId="{CBF07192-B3D0-4F94-8447-AC08A5E76BBB}"/>
          </ac:spMkLst>
        </pc:spChg>
        <pc:spChg chg="add mod">
          <ac:chgData name="Kang Wallter" userId="d5c269cbe9dbe8bc" providerId="LiveId" clId="{7217B578-D867-4DE1-B9EA-8F1D7A2FD68B}" dt="2020-11-04T06:07:22.063" v="3999" actId="1076"/>
          <ac:spMkLst>
            <pc:docMk/>
            <pc:sldMk cId="1010690211" sldId="282"/>
            <ac:spMk id="30" creationId="{2B87F2DF-2FEA-4E28-9089-AB132A119FE6}"/>
          </ac:spMkLst>
        </pc:spChg>
        <pc:spChg chg="add mod">
          <ac:chgData name="Kang Wallter" userId="d5c269cbe9dbe8bc" providerId="LiveId" clId="{7217B578-D867-4DE1-B9EA-8F1D7A2FD68B}" dt="2020-11-04T06:07:02.937" v="3997" actId="1076"/>
          <ac:spMkLst>
            <pc:docMk/>
            <pc:sldMk cId="1010690211" sldId="282"/>
            <ac:spMk id="32" creationId="{11CD7C94-6182-4DE3-802C-EC7A66B4136D}"/>
          </ac:spMkLst>
        </pc:spChg>
        <pc:spChg chg="add mod">
          <ac:chgData name="Kang Wallter" userId="d5c269cbe9dbe8bc" providerId="LiveId" clId="{7217B578-D867-4DE1-B9EA-8F1D7A2FD68B}" dt="2020-11-04T06:07:41.790" v="4002" actId="14100"/>
          <ac:spMkLst>
            <pc:docMk/>
            <pc:sldMk cId="1010690211" sldId="282"/>
            <ac:spMk id="34" creationId="{BD8080AB-DC41-4B6C-BC80-03AFB65FB27C}"/>
          </ac:spMkLst>
        </pc:spChg>
        <pc:grpChg chg="add mod">
          <ac:chgData name="Kang Wallter" userId="d5c269cbe9dbe8bc" providerId="LiveId" clId="{7217B578-D867-4DE1-B9EA-8F1D7A2FD68B}" dt="2020-11-04T06:07:13.445" v="3998" actId="14100"/>
          <ac:grpSpMkLst>
            <pc:docMk/>
            <pc:sldMk cId="1010690211" sldId="282"/>
            <ac:grpSpMk id="27" creationId="{A90F8D13-0C5A-4910-9101-147ED96DA9A9}"/>
          </ac:grpSpMkLst>
        </pc:grpChg>
        <pc:picChg chg="add del mod">
          <ac:chgData name="Kang Wallter" userId="d5c269cbe9dbe8bc" providerId="LiveId" clId="{7217B578-D867-4DE1-B9EA-8F1D7A2FD68B}" dt="2020-11-04T06:03:24.561" v="3818" actId="478"/>
          <ac:picMkLst>
            <pc:docMk/>
            <pc:sldMk cId="1010690211" sldId="282"/>
            <ac:picMk id="4" creationId="{5005A82F-5FFF-45D1-AB82-A5F88B1D317F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7217B578-D867-4DE1-B9EA-8F1D7A2FD68B}" dt="2020-11-04T07:00:48.626" v="4043" actId="1076"/>
        <pc:sldMkLst>
          <pc:docMk/>
          <pc:sldMk cId="1259573569" sldId="283"/>
        </pc:sldMkLst>
        <pc:spChg chg="mod">
          <ac:chgData name="Kang Wallter" userId="d5c269cbe9dbe8bc" providerId="LiveId" clId="{7217B578-D867-4DE1-B9EA-8F1D7A2FD68B}" dt="2020-11-04T06:59:12.475" v="4025" actId="20577"/>
          <ac:spMkLst>
            <pc:docMk/>
            <pc:sldMk cId="1259573569" sldId="283"/>
            <ac:spMk id="2" creationId="{51FAEAEF-077F-46CB-87CA-8CDC3E970EBC}"/>
          </ac:spMkLst>
        </pc:spChg>
        <pc:spChg chg="del">
          <ac:chgData name="Kang Wallter" userId="d5c269cbe9dbe8bc" providerId="LiveId" clId="{7217B578-D867-4DE1-B9EA-8F1D7A2FD68B}" dt="2020-11-04T06:59:16.203" v="4026" actId="478"/>
          <ac:spMkLst>
            <pc:docMk/>
            <pc:sldMk cId="1259573569" sldId="283"/>
            <ac:spMk id="3" creationId="{68C9D218-4B89-427B-84E0-63F9AD17F125}"/>
          </ac:spMkLst>
        </pc:spChg>
        <pc:spChg chg="add mod">
          <ac:chgData name="Kang Wallter" userId="d5c269cbe9dbe8bc" providerId="LiveId" clId="{7217B578-D867-4DE1-B9EA-8F1D7A2FD68B}" dt="2020-11-04T06:59:49.535" v="4034" actId="403"/>
          <ac:spMkLst>
            <pc:docMk/>
            <pc:sldMk cId="1259573569" sldId="283"/>
            <ac:spMk id="4" creationId="{7FD90DC9-3C12-45BC-A959-371D309DC70C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0" creationId="{CDE28A64-8CED-49E3-9D95-34FAF2C3C6A9}"/>
          </ac:spMkLst>
        </pc:spChg>
        <pc:spChg chg="add del mod">
          <ac:chgData name="Kang Wallter" userId="d5c269cbe9dbe8bc" providerId="LiveId" clId="{7217B578-D867-4DE1-B9EA-8F1D7A2FD68B}" dt="2020-11-04T07:00:21.666" v="4038" actId="22"/>
          <ac:spMkLst>
            <pc:docMk/>
            <pc:sldMk cId="1259573569" sldId="283"/>
            <ac:spMk id="32" creationId="{D1F8BF9A-EED3-4715-A069-FE404D836DC0}"/>
          </ac:spMkLst>
        </pc:sp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6" creationId="{5E90B495-264F-4E7D-9B1E-F8E5CE612F6D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8" creationId="{25FE7C5A-21D5-4002-A9B4-B3CCB9442ED9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0" creationId="{01A0C4D2-9BE7-4E02-9508-5AB952F5B26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2" creationId="{99EB1AF6-BB01-4783-BFFC-04A1F276A1F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4" creationId="{32587B62-BD66-494A-BB96-A352AC0A4CCF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6" creationId="{2C42BED0-6E21-4DBF-BD26-260BC24DB516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18" creationId="{CBEFE5D0-6F33-4E65-B585-882BDA59BDA3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0" creationId="{1F0DBB0F-7D48-4362-9F58-E4E4F2ABFA28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2" creationId="{987CBC31-9176-4C05-A6EC-0BF8A5D003EA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4" creationId="{9C85B050-4E77-456D-8CDD-A410986402A2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6" creationId="{C55E16DA-48DF-4697-A711-D934EED9AD95}"/>
          </ac:picMkLst>
        </pc:picChg>
        <pc:picChg chg="add del mod">
          <ac:chgData name="Kang Wallter" userId="d5c269cbe9dbe8bc" providerId="LiveId" clId="{7217B578-D867-4DE1-B9EA-8F1D7A2FD68B}" dt="2020-11-04T07:00:21.666" v="4038" actId="22"/>
          <ac:picMkLst>
            <pc:docMk/>
            <pc:sldMk cId="1259573569" sldId="283"/>
            <ac:picMk id="28" creationId="{D00C48F0-B00F-4844-BBA4-6E8D500A8A2D}"/>
          </ac:picMkLst>
        </pc:picChg>
        <pc:picChg chg="add mod">
          <ac:chgData name="Kang Wallter" userId="d5c269cbe9dbe8bc" providerId="LiveId" clId="{7217B578-D867-4DE1-B9EA-8F1D7A2FD68B}" dt="2020-11-04T07:00:34.082" v="4041" actId="1076"/>
          <ac:picMkLst>
            <pc:docMk/>
            <pc:sldMk cId="1259573569" sldId="283"/>
            <ac:picMk id="33" creationId="{C47C3773-2A45-4B99-8AB7-F2BA1335F4C1}"/>
          </ac:picMkLst>
        </pc:picChg>
        <pc:picChg chg="add mod">
          <ac:chgData name="Kang Wallter" userId="d5c269cbe9dbe8bc" providerId="LiveId" clId="{7217B578-D867-4DE1-B9EA-8F1D7A2FD68B}" dt="2020-11-04T07:00:48.626" v="4043" actId="1076"/>
          <ac:picMkLst>
            <pc:docMk/>
            <pc:sldMk cId="1259573569" sldId="283"/>
            <ac:picMk id="35" creationId="{98EF1159-268B-4629-BFF0-2FF562729373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702613212" sldId="283"/>
        </pc:sldMkLst>
      </pc:sldChg>
      <pc:sldChg chg="addSp delSp modSp new mod">
        <pc:chgData name="Kang Wallter" userId="d5c269cbe9dbe8bc" providerId="LiveId" clId="{7217B578-D867-4DE1-B9EA-8F1D7A2FD68B}" dt="2020-11-04T07:05:10.710" v="4191" actId="478"/>
        <pc:sldMkLst>
          <pc:docMk/>
          <pc:sldMk cId="290824505" sldId="284"/>
        </pc:sldMkLst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2" creationId="{809F0C7D-8CA7-4302-A743-157953742616}"/>
          </ac:spMkLst>
        </pc:spChg>
        <pc:spChg chg="del">
          <ac:chgData name="Kang Wallter" userId="d5c269cbe9dbe8bc" providerId="LiveId" clId="{7217B578-D867-4DE1-B9EA-8F1D7A2FD68B}" dt="2020-11-04T07:02:29.424" v="4045" actId="478"/>
          <ac:spMkLst>
            <pc:docMk/>
            <pc:sldMk cId="290824505" sldId="284"/>
            <ac:spMk id="3" creationId="{1A73D0E1-26B6-4BEA-A939-FD1210E2521C}"/>
          </ac:spMkLst>
        </pc:spChg>
        <pc:spChg chg="add mod">
          <ac:chgData name="Kang Wallter" userId="d5c269cbe9dbe8bc" providerId="LiveId" clId="{7217B578-D867-4DE1-B9EA-8F1D7A2FD68B}" dt="2020-11-04T07:03:00.398" v="4090" actId="1076"/>
          <ac:spMkLst>
            <pc:docMk/>
            <pc:sldMk cId="290824505" sldId="284"/>
            <ac:spMk id="5" creationId="{428A08BA-4BD8-470A-B335-57603A743930}"/>
          </ac:spMkLst>
        </pc:spChg>
        <pc:spChg chg="add mod">
          <ac:chgData name="Kang Wallter" userId="d5c269cbe9dbe8bc" providerId="LiveId" clId="{7217B578-D867-4DE1-B9EA-8F1D7A2FD68B}" dt="2020-11-04T07:03:36.972" v="4097" actId="404"/>
          <ac:spMkLst>
            <pc:docMk/>
            <pc:sldMk cId="290824505" sldId="284"/>
            <ac:spMk id="7" creationId="{8C39AAB9-E341-47A3-A9D5-9DB36994FD96}"/>
          </ac:spMkLst>
        </pc:spChg>
        <pc:spChg chg="add mod">
          <ac:chgData name="Kang Wallter" userId="d5c269cbe9dbe8bc" providerId="LiveId" clId="{7217B578-D867-4DE1-B9EA-8F1D7A2FD68B}" dt="2020-11-04T07:04:21.828" v="4103" actId="20577"/>
          <ac:spMkLst>
            <pc:docMk/>
            <pc:sldMk cId="290824505" sldId="284"/>
            <ac:spMk id="9" creationId="{8120C733-D31C-498C-A29E-2EFD3F40FC44}"/>
          </ac:spMkLst>
        </pc:spChg>
        <pc:spChg chg="add del mod">
          <ac:chgData name="Kang Wallter" userId="d5c269cbe9dbe8bc" providerId="LiveId" clId="{7217B578-D867-4DE1-B9EA-8F1D7A2FD68B}" dt="2020-11-04T07:04:29.548" v="4105" actId="478"/>
          <ac:spMkLst>
            <pc:docMk/>
            <pc:sldMk cId="290824505" sldId="284"/>
            <ac:spMk id="11" creationId="{614316C6-65E0-416D-B358-B5567206302D}"/>
          </ac:spMkLst>
        </pc:spChg>
        <pc:spChg chg="add del mod">
          <ac:chgData name="Kang Wallter" userId="d5c269cbe9dbe8bc" providerId="LiveId" clId="{7217B578-D867-4DE1-B9EA-8F1D7A2FD68B}" dt="2020-11-04T07:05:10.710" v="4191" actId="478"/>
          <ac:spMkLst>
            <pc:docMk/>
            <pc:sldMk cId="290824505" sldId="284"/>
            <ac:spMk id="12" creationId="{7CC2075F-9671-4F20-8379-218D9632F7DC}"/>
          </ac:spMkLst>
        </pc:spChg>
        <pc:picChg chg="add mod">
          <ac:chgData name="Kang Wallter" userId="d5c269cbe9dbe8bc" providerId="LiveId" clId="{7217B578-D867-4DE1-B9EA-8F1D7A2FD68B}" dt="2020-11-04T07:02:47.190" v="4051" actId="1076"/>
          <ac:picMkLst>
            <pc:docMk/>
            <pc:sldMk cId="290824505" sldId="284"/>
            <ac:picMk id="4" creationId="{772E83C0-830F-4FF7-8764-C98367C3D69B}"/>
          </ac:picMkLst>
        </pc:pic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77406534" sldId="28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51764128" sldId="285"/>
        </pc:sldMkLst>
      </pc:sldChg>
      <pc:sldChg chg="addSp delSp modSp new mod">
        <pc:chgData name="Kang Wallter" userId="d5c269cbe9dbe8bc" providerId="LiveId" clId="{7217B578-D867-4DE1-B9EA-8F1D7A2FD68B}" dt="2020-11-04T10:47:48.641" v="4458" actId="20577"/>
        <pc:sldMkLst>
          <pc:docMk/>
          <pc:sldMk cId="2497184569" sldId="285"/>
        </pc:sldMkLst>
        <pc:spChg chg="mod">
          <ac:chgData name="Kang Wallter" userId="d5c269cbe9dbe8bc" providerId="LiveId" clId="{7217B578-D867-4DE1-B9EA-8F1D7A2FD68B}" dt="2020-11-04T10:47:48.641" v="4458" actId="20577"/>
          <ac:spMkLst>
            <pc:docMk/>
            <pc:sldMk cId="2497184569" sldId="285"/>
            <ac:spMk id="2" creationId="{FCB1C8FF-E0DC-4908-8C69-2321FC84B7B6}"/>
          </ac:spMkLst>
        </pc:spChg>
        <pc:spChg chg="del">
          <ac:chgData name="Kang Wallter" userId="d5c269cbe9dbe8bc" providerId="LiveId" clId="{7217B578-D867-4DE1-B9EA-8F1D7A2FD68B}" dt="2020-11-04T07:07:28.951" v="4225" actId="478"/>
          <ac:spMkLst>
            <pc:docMk/>
            <pc:sldMk cId="2497184569" sldId="285"/>
            <ac:spMk id="3" creationId="{A2F7C488-6795-4C19-9E11-532432E820F0}"/>
          </ac:spMkLst>
        </pc:spChg>
        <pc:spChg chg="add mod">
          <ac:chgData name="Kang Wallter" userId="d5c269cbe9dbe8bc" providerId="LiveId" clId="{7217B578-D867-4DE1-B9EA-8F1D7A2FD68B}" dt="2020-11-04T07:07:40.122" v="4230" actId="6549"/>
          <ac:spMkLst>
            <pc:docMk/>
            <pc:sldMk cId="2497184569" sldId="285"/>
            <ac:spMk id="5" creationId="{5F7EF308-DD24-4A85-A0C8-1010A39849D9}"/>
          </ac:spMkLst>
        </pc:spChg>
        <pc:spChg chg="add mod">
          <ac:chgData name="Kang Wallter" userId="d5c269cbe9dbe8bc" providerId="LiveId" clId="{7217B578-D867-4DE1-B9EA-8F1D7A2FD68B}" dt="2020-11-04T07:10:33.742" v="4286"/>
          <ac:spMkLst>
            <pc:docMk/>
            <pc:sldMk cId="2497184569" sldId="285"/>
            <ac:spMk id="7" creationId="{C6A78D3B-9B80-4009-889B-4EA1B54C6E3F}"/>
          </ac:spMkLst>
        </pc:spChg>
        <pc:spChg chg="add mod">
          <ac:chgData name="Kang Wallter" userId="d5c269cbe9dbe8bc" providerId="LiveId" clId="{7217B578-D867-4DE1-B9EA-8F1D7A2FD68B}" dt="2020-11-04T07:11:02.347" v="4304" actId="20577"/>
          <ac:spMkLst>
            <pc:docMk/>
            <pc:sldMk cId="2497184569" sldId="285"/>
            <ac:spMk id="10" creationId="{77C4C34C-2AB1-4357-B4EE-13EBEDCFC948}"/>
          </ac:spMkLst>
        </pc:spChg>
        <pc:picChg chg="add mod">
          <ac:chgData name="Kang Wallter" userId="d5c269cbe9dbe8bc" providerId="LiveId" clId="{7217B578-D867-4DE1-B9EA-8F1D7A2FD68B}" dt="2020-11-04T07:10:05" v="4279" actId="1076"/>
          <ac:picMkLst>
            <pc:docMk/>
            <pc:sldMk cId="2497184569" sldId="285"/>
            <ac:picMk id="6" creationId="{9816B8D7-DC8E-4152-BE64-FE09CB969677}"/>
          </ac:picMkLst>
        </pc:picChg>
        <pc:picChg chg="add mod">
          <ac:chgData name="Kang Wallter" userId="d5c269cbe9dbe8bc" providerId="LiveId" clId="{7217B578-D867-4DE1-B9EA-8F1D7A2FD68B}" dt="2020-11-04T07:10:52.176" v="4291" actId="1076"/>
          <ac:picMkLst>
            <pc:docMk/>
            <pc:sldMk cId="2497184569" sldId="285"/>
            <ac:picMk id="8" creationId="{94D920EA-3EDD-4A2F-BCAF-FF9017978F2A}"/>
          </ac:picMkLst>
        </pc:picChg>
      </pc:sldChg>
      <pc:sldChg chg="addSp delSp modSp new mod">
        <pc:chgData name="Kang Wallter" userId="d5c269cbe9dbe8bc" providerId="LiveId" clId="{7217B578-D867-4DE1-B9EA-8F1D7A2FD68B}" dt="2020-11-04T14:34:13.797" v="4671"/>
        <pc:sldMkLst>
          <pc:docMk/>
          <pc:sldMk cId="668297571" sldId="286"/>
        </pc:sldMkLst>
        <pc:spChg chg="add mod">
          <ac:chgData name="Kang Wallter" userId="d5c269cbe9dbe8bc" providerId="LiveId" clId="{7217B578-D867-4DE1-B9EA-8F1D7A2FD68B}" dt="2020-11-04T14:34:13.797" v="4671"/>
          <ac:spMkLst>
            <pc:docMk/>
            <pc:sldMk cId="668297571" sldId="286"/>
            <ac:spMk id="2" creationId="{122E5AAB-090F-4191-B944-7E96B7B6E42D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2" creationId="{7F8A99D4-8C99-44A0-B1D3-7985900E0623}"/>
          </ac:spMkLst>
        </pc:spChg>
        <pc:spChg chg="del">
          <ac:chgData name="Kang Wallter" userId="d5c269cbe9dbe8bc" providerId="LiveId" clId="{7217B578-D867-4DE1-B9EA-8F1D7A2FD68B}" dt="2020-11-04T07:16:15.379" v="4432" actId="478"/>
          <ac:spMkLst>
            <pc:docMk/>
            <pc:sldMk cId="668297571" sldId="286"/>
            <ac:spMk id="3" creationId="{0F2C9ACF-ADD1-411F-A646-B9E07C8056F2}"/>
          </ac:spMkLst>
        </pc:spChg>
        <pc:spChg chg="add mod">
          <ac:chgData name="Kang Wallter" userId="d5c269cbe9dbe8bc" providerId="LiveId" clId="{7217B578-D867-4DE1-B9EA-8F1D7A2FD68B}" dt="2020-11-04T07:16:34.333" v="4437" actId="21"/>
          <ac:spMkLst>
            <pc:docMk/>
            <pc:sldMk cId="668297571" sldId="286"/>
            <ac:spMk id="5" creationId="{2EBD9B1B-7905-4584-8BAE-E9CEC5F5B38F}"/>
          </ac:spMkLst>
        </pc:spChg>
        <pc:spChg chg="add mod">
          <ac:chgData name="Kang Wallter" userId="d5c269cbe9dbe8bc" providerId="LiveId" clId="{7217B578-D867-4DE1-B9EA-8F1D7A2FD68B}" dt="2020-11-04T07:17:00.619" v="4443" actId="1076"/>
          <ac:spMkLst>
            <pc:docMk/>
            <pc:sldMk cId="668297571" sldId="286"/>
            <ac:spMk id="7" creationId="{078A4C85-6174-40C0-ADC5-BFA30983EB25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0312676" sldId="28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40230299" sldId="287"/>
        </pc:sldMkLst>
      </pc:sldChg>
      <pc:sldChg chg="addSp delSp modSp new mod">
        <pc:chgData name="Kang Wallter" userId="d5c269cbe9dbe8bc" providerId="LiveId" clId="{7217B578-D867-4DE1-B9EA-8F1D7A2FD68B}" dt="2020-11-04T14:45:21.136" v="4772" actId="20577"/>
        <pc:sldMkLst>
          <pc:docMk/>
          <pc:sldMk cId="3423108282" sldId="287"/>
        </pc:sldMkLst>
        <pc:spChg chg="mod">
          <ac:chgData name="Kang Wallter" userId="d5c269cbe9dbe8bc" providerId="LiveId" clId="{7217B578-D867-4DE1-B9EA-8F1D7A2FD68B}" dt="2020-11-04T10:47:55.236" v="4484" actId="20577"/>
          <ac:spMkLst>
            <pc:docMk/>
            <pc:sldMk cId="3423108282" sldId="287"/>
            <ac:spMk id="2" creationId="{6F802299-255D-4876-BCDF-B7DF86D510CC}"/>
          </ac:spMkLst>
        </pc:spChg>
        <pc:spChg chg="add mod">
          <ac:chgData name="Kang Wallter" userId="d5c269cbe9dbe8bc" providerId="LiveId" clId="{7217B578-D867-4DE1-B9EA-8F1D7A2FD68B}" dt="2020-11-04T14:45:21.136" v="4772" actId="20577"/>
          <ac:spMkLst>
            <pc:docMk/>
            <pc:sldMk cId="3423108282" sldId="287"/>
            <ac:spMk id="3" creationId="{7C89685D-EF64-4122-B086-38762FCE91B2}"/>
          </ac:spMkLst>
        </pc:spChg>
        <pc:spChg chg="del">
          <ac:chgData name="Kang Wallter" userId="d5c269cbe9dbe8bc" providerId="LiveId" clId="{7217B578-D867-4DE1-B9EA-8F1D7A2FD68B}" dt="2020-11-04T10:48:11.874" v="4486" actId="478"/>
          <ac:spMkLst>
            <pc:docMk/>
            <pc:sldMk cId="3423108282" sldId="287"/>
            <ac:spMk id="3" creationId="{88B7F13C-10EA-4099-A402-C55D493EB0B5}"/>
          </ac:spMkLst>
        </pc:spChg>
        <pc:spChg chg="add mod">
          <ac:chgData name="Kang Wallter" userId="d5c269cbe9dbe8bc" providerId="LiveId" clId="{7217B578-D867-4DE1-B9EA-8F1D7A2FD68B}" dt="2020-11-04T10:48:53.646" v="4498" actId="14100"/>
          <ac:spMkLst>
            <pc:docMk/>
            <pc:sldMk cId="3423108282" sldId="287"/>
            <ac:spMk id="5" creationId="{D366269B-7CBE-47DA-BAD2-BC26A7EFBE00}"/>
          </ac:spMkLst>
        </pc:spChg>
        <pc:spChg chg="add mod">
          <ac:chgData name="Kang Wallter" userId="d5c269cbe9dbe8bc" providerId="LiveId" clId="{7217B578-D867-4DE1-B9EA-8F1D7A2FD68B}" dt="2020-11-04T10:48:56.052" v="4499" actId="14100"/>
          <ac:spMkLst>
            <pc:docMk/>
            <pc:sldMk cId="3423108282" sldId="287"/>
            <ac:spMk id="7" creationId="{7592D61C-4A5F-469B-852D-A4EDE925B6AD}"/>
          </ac:spMkLst>
        </pc:spChg>
      </pc:sldChg>
      <pc:sldChg chg="addSp modSp new mod">
        <pc:chgData name="Kang Wallter" userId="d5c269cbe9dbe8bc" providerId="LiveId" clId="{7217B578-D867-4DE1-B9EA-8F1D7A2FD68B}" dt="2020-11-04T14:57:17.116" v="5183" actId="14100"/>
        <pc:sldMkLst>
          <pc:docMk/>
          <pc:sldMk cId="101532222" sldId="288"/>
        </pc:sldMkLst>
        <pc:spChg chg="mod">
          <ac:chgData name="Kang Wallter" userId="d5c269cbe9dbe8bc" providerId="LiveId" clId="{7217B578-D867-4DE1-B9EA-8F1D7A2FD68B}" dt="2020-11-04T14:49:45.252" v="4834"/>
          <ac:spMkLst>
            <pc:docMk/>
            <pc:sldMk cId="101532222" sldId="288"/>
            <ac:spMk id="2" creationId="{CD87AF4F-B8EA-4393-861D-510C6A727A19}"/>
          </ac:spMkLst>
        </pc:spChg>
        <pc:spChg chg="mod">
          <ac:chgData name="Kang Wallter" userId="d5c269cbe9dbe8bc" providerId="LiveId" clId="{7217B578-D867-4DE1-B9EA-8F1D7A2FD68B}" dt="2020-11-04T14:57:03.819" v="5178" actId="20577"/>
          <ac:spMkLst>
            <pc:docMk/>
            <pc:sldMk cId="101532222" sldId="288"/>
            <ac:spMk id="3" creationId="{74D40FF2-2CEE-48EA-BB24-3953A51D30E4}"/>
          </ac:spMkLst>
        </pc:spChg>
        <pc:spChg chg="add mod">
          <ac:chgData name="Kang Wallter" userId="d5c269cbe9dbe8bc" providerId="LiveId" clId="{7217B578-D867-4DE1-B9EA-8F1D7A2FD68B}" dt="2020-11-04T14:57:17.116" v="5183" actId="14100"/>
          <ac:spMkLst>
            <pc:docMk/>
            <pc:sldMk cId="101532222" sldId="288"/>
            <ac:spMk id="5" creationId="{BA19E095-EBF9-44E9-9639-F8601788FB2F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57475468" sldId="28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623175282" sldId="289"/>
        </pc:sldMkLst>
      </pc:sldChg>
      <pc:sldChg chg="addSp delSp modSp new mod">
        <pc:chgData name="Kang Wallter" userId="d5c269cbe9dbe8bc" providerId="LiveId" clId="{7217B578-D867-4DE1-B9EA-8F1D7A2FD68B}" dt="2020-11-04T15:00:55.364" v="5466" actId="1076"/>
        <pc:sldMkLst>
          <pc:docMk/>
          <pc:sldMk cId="3740752067" sldId="289"/>
        </pc:sldMkLst>
        <pc:spChg chg="mod">
          <ac:chgData name="Kang Wallter" userId="d5c269cbe9dbe8bc" providerId="LiveId" clId="{7217B578-D867-4DE1-B9EA-8F1D7A2FD68B}" dt="2020-11-04T14:57:41.623" v="5238" actId="20577"/>
          <ac:spMkLst>
            <pc:docMk/>
            <pc:sldMk cId="3740752067" sldId="289"/>
            <ac:spMk id="2" creationId="{A05067E8-842B-4FCB-B4E5-15528DC5CD25}"/>
          </ac:spMkLst>
        </pc:spChg>
        <pc:spChg chg="mod">
          <ac:chgData name="Kang Wallter" userId="d5c269cbe9dbe8bc" providerId="LiveId" clId="{7217B578-D867-4DE1-B9EA-8F1D7A2FD68B}" dt="2020-11-04T15:00:50.739" v="5465" actId="20577"/>
          <ac:spMkLst>
            <pc:docMk/>
            <pc:sldMk cId="3740752067" sldId="289"/>
            <ac:spMk id="3" creationId="{05A38335-6C78-4638-BBA6-7EC8CCA09821}"/>
          </ac:spMkLst>
        </pc:spChg>
        <pc:spChg chg="add del mod">
          <ac:chgData name="Kang Wallter" userId="d5c269cbe9dbe8bc" providerId="LiveId" clId="{7217B578-D867-4DE1-B9EA-8F1D7A2FD68B}" dt="2020-11-04T14:59:51.563" v="5348" actId="478"/>
          <ac:spMkLst>
            <pc:docMk/>
            <pc:sldMk cId="3740752067" sldId="289"/>
            <ac:spMk id="5" creationId="{CDBCDA72-CA58-426A-A0D2-B615C980BFC0}"/>
          </ac:spMkLst>
        </pc:spChg>
        <pc:spChg chg="add mod">
          <ac:chgData name="Kang Wallter" userId="d5c269cbe9dbe8bc" providerId="LiveId" clId="{7217B578-D867-4DE1-B9EA-8F1D7A2FD68B}" dt="2020-11-04T15:00:55.364" v="5466" actId="1076"/>
          <ac:spMkLst>
            <pc:docMk/>
            <pc:sldMk cId="3740752067" sldId="289"/>
            <ac:spMk id="7" creationId="{38C505A1-7BAA-4D94-895E-DCC0F646FCE9}"/>
          </ac:spMkLst>
        </pc:spChg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507365758" sldId="29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670420238" sldId="29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39012383" sldId="29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981560183" sldId="29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297476" sldId="29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184908742" sldId="29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892412303" sldId="29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088458855" sldId="29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3836345" sldId="29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423723655" sldId="29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922268522" sldId="30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567007669" sldId="30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84784940" sldId="30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050365847" sldId="30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4116300459" sldId="30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345756545" sldId="30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38502286" sldId="30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04864285" sldId="30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16329080" sldId="30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27477047" sldId="30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376199171" sldId="31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713285489" sldId="31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544794494" sldId="312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513190408" sldId="313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703782478" sldId="314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891323677" sldId="315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870320011" sldId="316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294720825" sldId="317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44904788" sldId="318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2147659494" sldId="319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1712132483" sldId="320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1662339" sldId="321"/>
        </pc:sldMkLst>
      </pc:sldChg>
      <pc:sldChg chg="del">
        <pc:chgData name="Kang Wallter" userId="d5c269cbe9dbe8bc" providerId="LiveId" clId="{7217B578-D867-4DE1-B9EA-8F1D7A2FD68B}" dt="2020-11-04T05:22:57.322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2021-01-01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jwt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wtk/jjw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5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D5AE-A5D0-4AA3-86EC-08EC19E15346}"/>
              </a:ext>
            </a:extLst>
          </p:cNvPr>
          <p:cNvSpPr txBox="1"/>
          <p:nvPr/>
        </p:nvSpPr>
        <p:spPr>
          <a:xfrm>
            <a:off x="117446" y="115465"/>
            <a:ext cx="389249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특정 번호의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Note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삭제하기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BAF75-DFDE-4C2A-B7AB-D08657FB3104}"/>
              </a:ext>
            </a:extLst>
          </p:cNvPr>
          <p:cNvSpPr txBox="1"/>
          <p:nvPr/>
        </p:nvSpPr>
        <p:spPr>
          <a:xfrm>
            <a:off x="117445" y="377075"/>
            <a:ext cx="8439325" cy="192693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NoteController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@DeleteMapping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"/{num}"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"-----------remove-------------------------------"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.info(num);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.remove(num);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"removed"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33DC45-4FD4-456D-AE56-47CFCF218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45" y="2471228"/>
            <a:ext cx="5727700" cy="539750"/>
          </a:xfrm>
          <a:prstGeom prst="rect">
            <a:avLst/>
          </a:prstGeom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EF8F7B-1552-4ED4-9129-1389C997EE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21371"/>
            <a:ext cx="2879725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2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CE27D-6F4B-422A-86BB-5272024CAF93}"/>
              </a:ext>
            </a:extLst>
          </p:cNvPr>
          <p:cNvSpPr txBox="1"/>
          <p:nvPr/>
        </p:nvSpPr>
        <p:spPr>
          <a:xfrm>
            <a:off x="117446" y="115465"/>
            <a:ext cx="389249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특정 번호의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Note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수정하기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B6E01-A03A-49D3-B9AE-19BBF2C8DD17}"/>
              </a:ext>
            </a:extLst>
          </p:cNvPr>
          <p:cNvSpPr txBox="1"/>
          <p:nvPr/>
        </p:nvSpPr>
        <p:spPr>
          <a:xfrm>
            <a:off x="117446" y="377075"/>
            <a:ext cx="4572000" cy="192693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NoteController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@PutMapping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"/{num}"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TEXT_PLAIN_VALUE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@RequestBody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noteDTO){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"-----------modify-------------------------------"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.info(noteDTO);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.modify(noteDTO);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"modified"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2A8A5-A0AB-4A1D-9107-03DF8B141CFE}"/>
              </a:ext>
            </a:extLst>
          </p:cNvPr>
          <p:cNvSpPr txBox="1"/>
          <p:nvPr/>
        </p:nvSpPr>
        <p:spPr>
          <a:xfrm>
            <a:off x="4798503" y="467656"/>
            <a:ext cx="3598877" cy="147732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"num": 13,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"title": "Update ... Test ",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"content": "Test Content"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58E01-1E5E-45B7-AC0E-FB71CAC65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46088" y="2456782"/>
            <a:ext cx="5727700" cy="11055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11C669A-E0A9-4FC8-85A8-AB73B3DE07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68225" y="3715086"/>
            <a:ext cx="3239770" cy="1969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35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AF09-A686-40F3-A965-F83E4A9A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서버를 위한 필터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CA65F-B3D2-46BE-84D1-B8CF0178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호출은 기존의 </a:t>
            </a:r>
            <a:r>
              <a:rPr lang="en-US" altLang="ko-KR"/>
              <a:t>SSR</a:t>
            </a:r>
            <a:r>
              <a:rPr lang="ko-KR" altLang="en-US"/>
              <a:t>과 달리 특정한 애플리케이션이나 웹 서비스에서 이루어짐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호출에 문제가 없는지를 확인하는 과정을 필터를 이용해서 처리 </a:t>
            </a:r>
            <a:endParaRPr lang="en-US" altLang="ko-KR"/>
          </a:p>
          <a:p>
            <a:r>
              <a:rPr lang="ko-KR" altLang="en-US"/>
              <a:t>주로 인증이나 권한에 대한 필터 </a:t>
            </a:r>
          </a:p>
        </p:txBody>
      </p:sp>
    </p:spTree>
    <p:extLst>
      <p:ext uri="{BB962C8B-B14F-4D97-AF65-F5344CB8AC3E}">
        <p14:creationId xmlns:p14="http://schemas.microsoft.com/office/powerpoint/2010/main" val="16316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B1249-5A1F-49C9-957F-D587EE19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OncePerRequestFilter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9DA7A1-4ECD-40F1-BF28-0E585654F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org.springframework.web.filter.OncePerRequestFilter</a:t>
            </a:r>
          </a:p>
          <a:p>
            <a:r>
              <a:rPr lang="ko-KR" altLang="en-US" sz="1800">
                <a:latin typeface="나눔명조"/>
              </a:rPr>
              <a:t>추상 클래스이므로 상속을 이용해서 개발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F1A250-EA6F-4E2B-A377-59E264F0E9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72323" y="1508718"/>
            <a:ext cx="1960880" cy="20993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537241-85B0-4F4E-ACE9-7054D518F91A}"/>
              </a:ext>
            </a:extLst>
          </p:cNvPr>
          <p:cNvSpPr txBox="1"/>
          <p:nvPr/>
        </p:nvSpPr>
        <p:spPr>
          <a:xfrm>
            <a:off x="1069596" y="1870661"/>
            <a:ext cx="4572000" cy="34658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ApiCheckFilter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org.zerock.club.security.filter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ApiCheckFilter extends OncePerRequestFilter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doFilterInternal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ServletException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filterChain.doFilter(request, response);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9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6FF381-8256-45B7-94E9-1F9DFE8DFC9D}"/>
              </a:ext>
            </a:extLst>
          </p:cNvPr>
          <p:cNvSpPr txBox="1"/>
          <p:nvPr/>
        </p:nvSpPr>
        <p:spPr>
          <a:xfrm>
            <a:off x="100668" y="113683"/>
            <a:ext cx="6858000" cy="128964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ApiCheckFilter();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>
              <a:effectLst/>
              <a:latin typeface="나눔명조"/>
              <a:cs typeface="나눔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A15FE7-1775-41C5-A82D-153AE025B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1255" y="494315"/>
            <a:ext cx="4739640" cy="13728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BB96A-DD42-4EF8-84F2-F4A07D500136}"/>
              </a:ext>
            </a:extLst>
          </p:cNvPr>
          <p:cNvSpPr txBox="1"/>
          <p:nvPr/>
        </p:nvSpPr>
        <p:spPr>
          <a:xfrm>
            <a:off x="100668" y="2044107"/>
            <a:ext cx="6329494" cy="40741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ko-KR" altLang="ko-KR" sz="1800" b="1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필터의 위치 조절과 </a:t>
            </a:r>
            <a:r>
              <a:rPr lang="en-US" altLang="ko-KR" sz="1800" b="1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AntPathMatcher </a:t>
            </a:r>
            <a:r>
              <a:rPr lang="ko-KR" altLang="ko-KR" sz="1800" b="1">
                <a:solidFill>
                  <a:srgbClr val="0070C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적용하기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02A34-6D28-4478-9A44-F64AEC92914F}"/>
              </a:ext>
            </a:extLst>
          </p:cNvPr>
          <p:cNvSpPr txBox="1"/>
          <p:nvPr/>
        </p:nvSpPr>
        <p:spPr>
          <a:xfrm>
            <a:off x="478172" y="2630637"/>
            <a:ext cx="8170877" cy="52322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>
                <a:effectLst/>
                <a:latin typeface="나눔명조"/>
                <a:cs typeface="나눔명조"/>
              </a:rPr>
              <a:t> 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http.addFilterBefore(apiCheckFilter(), </a:t>
            </a:r>
            <a:r>
              <a:rPr lang="en-US" altLang="ko-KR" sz="14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UsernamePasswordAuthenticationFilter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1400">
                <a:effectLst/>
                <a:latin typeface="나눔명조"/>
                <a:cs typeface="나눔명조"/>
              </a:rPr>
              <a:t>class</a:t>
            </a:r>
            <a: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4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E1095C9-0352-4537-8ED9-280631600F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07360" y="3008492"/>
            <a:ext cx="5727700" cy="15792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850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46963C-05F1-49FF-99EB-B456E4DC028A}"/>
              </a:ext>
            </a:extLst>
          </p:cNvPr>
          <p:cNvSpPr txBox="1"/>
          <p:nvPr/>
        </p:nvSpPr>
        <p:spPr>
          <a:xfrm>
            <a:off x="176169" y="272143"/>
            <a:ext cx="6648275" cy="500470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ApiCheckFilter extends OncePerRequestFilter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AntPathMatcher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pattern;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doFilterInternal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ServletException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"REQUESTURI: "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request.getRequestURI());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.match(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request.getRequestURI()));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.match(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request.getRequestURI()))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"ApiCheckFilter................................................."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filterChain.doFilter(request, response);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D3C2F-5E45-49B6-AD77-A13329CAE0C1}"/>
              </a:ext>
            </a:extLst>
          </p:cNvPr>
          <p:cNvSpPr txBox="1"/>
          <p:nvPr/>
        </p:nvSpPr>
        <p:spPr>
          <a:xfrm>
            <a:off x="176169" y="5393665"/>
            <a:ext cx="4572000" cy="12283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2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2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ApiCheckFilter(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"/notes/**/*"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98AC81-2169-4809-95BE-5E6414E262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4355" y="5393665"/>
            <a:ext cx="2976880" cy="673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EA58DD-2BA6-44F9-A833-50AF01CA439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04355" y="6111306"/>
            <a:ext cx="4063476" cy="6731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7387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E9051-AFCA-4621-AB2C-7FB1E3887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Authorization </a:t>
            </a:r>
            <a:r>
              <a:rPr lang="ko-KR" altLang="en-US"/>
              <a:t>헤더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10D6F-410D-40C5-BEA4-7555A2AE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호출은 쿠키나 세션을 이용하지 않기 때문에 인증할 수 있는 정보를 </a:t>
            </a:r>
            <a:r>
              <a:rPr lang="en-US" altLang="ko-KR"/>
              <a:t>Authorization </a:t>
            </a:r>
            <a:r>
              <a:rPr lang="ko-KR" altLang="en-US"/>
              <a:t>헤더를 추가해서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4299A-2C35-4C2F-934B-7021AC12CCF3}"/>
              </a:ext>
            </a:extLst>
          </p:cNvPr>
          <p:cNvSpPr txBox="1"/>
          <p:nvPr/>
        </p:nvSpPr>
        <p:spPr>
          <a:xfrm>
            <a:off x="590204" y="1807527"/>
            <a:ext cx="6329494" cy="28487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boolean checkResult = false;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authHeader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request.getHeader(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"Authorization"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StringUtils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hasText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"Authorization exist: "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.equals(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"12345678"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checkResult = true;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checkResult;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33712-F201-4B89-80E3-714E65AF9B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8524" y="4762722"/>
            <a:ext cx="5727700" cy="302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554B19-EFAC-46CA-A6FC-28A10D4BCBD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8524" y="5171448"/>
            <a:ext cx="5727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1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28E6FE-9AA6-4FB1-96CD-98EB5653A3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0548" y="173049"/>
            <a:ext cx="2879725" cy="16630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6F203-14F2-4699-AC05-F5531E18C8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24704" y="173049"/>
            <a:ext cx="4718050" cy="17011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9360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1EBF1-FD3A-4BE1-A7A6-FE62B166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780" y="151002"/>
            <a:ext cx="8347570" cy="6025962"/>
          </a:xfrm>
        </p:spPr>
        <p:txBody>
          <a:bodyPr/>
          <a:lstStyle/>
          <a:p>
            <a:r>
              <a:rPr lang="ko-KR" altLang="en-US"/>
              <a:t>헤더 검증 실패시 에러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C678D-C723-4256-95EA-151823A83B08}"/>
              </a:ext>
            </a:extLst>
          </p:cNvPr>
          <p:cNvSpPr txBox="1"/>
          <p:nvPr/>
        </p:nvSpPr>
        <p:spPr>
          <a:xfrm>
            <a:off x="167780" y="556011"/>
            <a:ext cx="6614719" cy="336810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ApiCheckFilter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checkHeader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checkAuthHeader(request);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filterChain.doFilter(request, response);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}else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response.setStatus(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SC_FORBIDDEN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json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리턴 및 한글깨짐 수정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response.setContentType(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"application/json;charset=utf-8"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JSONObject json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new JSONObject();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message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"FAIL CHECK API TOKEN"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.put(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"code"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"403"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.put(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PrintWriter out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response.getWriter();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756068-33F7-4C2E-96E3-B78A0C3E65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18836" y="2716298"/>
            <a:ext cx="5727700" cy="16275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521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32614-1DAA-40B7-A999-EE93F438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인증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4A740-F605-4C13-AC8F-B3EDC52C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AbstractAuthenticationProcessingFilter</a:t>
            </a:r>
          </a:p>
          <a:p>
            <a:r>
              <a:rPr lang="en-US" altLang="ko-KR"/>
              <a:t>‘/api/login’</a:t>
            </a:r>
            <a:r>
              <a:rPr lang="ko-KR" altLang="en-US"/>
              <a:t> 경로로 필요한 정보를 전달하면 적당한 문자열을 전송</a:t>
            </a:r>
            <a:endParaRPr lang="en-US" altLang="ko-KR"/>
          </a:p>
          <a:p>
            <a:r>
              <a:rPr lang="en-US" altLang="ko-KR"/>
              <a:t>ApiLoginFilter</a:t>
            </a:r>
            <a:r>
              <a:rPr lang="ko-KR" altLang="en-US"/>
              <a:t>를 생성해서 처리 </a:t>
            </a: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BB1DE3-AE9F-41B8-8ED6-58FE3D88AC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7413" y="2677079"/>
            <a:ext cx="2009140" cy="1390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A8F9A-6B5C-4C59-B843-283C9DF71BA5}"/>
              </a:ext>
            </a:extLst>
          </p:cNvPr>
          <p:cNvSpPr txBox="1"/>
          <p:nvPr/>
        </p:nvSpPr>
        <p:spPr>
          <a:xfrm>
            <a:off x="444616" y="2677080"/>
            <a:ext cx="8581937" cy="377359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ApiLoginFilter extends AbstractAuthenticationProcessingFilter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defaultFilterProcessesUrl)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(defaultFilterProcessesUrl);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Authentication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attemptAuthentication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AuthenticationException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"-----------------ApiLoginFilter---------------------"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"attemptAuthentication"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email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request.getParameter(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pw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"1111"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 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BadCredentialsException(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"email cannot be null"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null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5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6D391A-0F27-4F9B-9E6E-EE9A59360E63}"/>
              </a:ext>
            </a:extLst>
          </p:cNvPr>
          <p:cNvSpPr txBox="1"/>
          <p:nvPr/>
        </p:nvSpPr>
        <p:spPr>
          <a:xfrm>
            <a:off x="343948" y="498144"/>
            <a:ext cx="8456103" cy="132343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@Bean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public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ApiLoginFilter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apiLoginFilter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 </a:t>
            </a:r>
            <a:r>
              <a:rPr lang="en-US" altLang="ko-KR" sz="1000">
                <a:effectLst/>
                <a:latin typeface="나눔명조"/>
                <a:cs typeface="나눔명조"/>
              </a:rPr>
              <a:t>throws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Exception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ApiLoginFilter apiLoginFilter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 </a:t>
            </a:r>
            <a:r>
              <a:rPr lang="en-US" altLang="ko-KR" sz="1000">
                <a:effectLst/>
                <a:latin typeface="나눔명조"/>
                <a:cs typeface="나눔명조"/>
              </a:rPr>
              <a:t>new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ApiLoginFilter(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"/api/login"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apiLoginFilter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.setAuthenticationManager(authenticationManager());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1000">
                <a:effectLst/>
                <a:latin typeface="나눔명조"/>
                <a:cs typeface="나눔명조"/>
              </a:rPr>
              <a:t>return </a:t>
            </a:r>
            <a:r>
              <a:rPr lang="en-US" altLang="ko-KR" sz="10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apiLoginFilter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endParaRPr lang="ko-KR" altLang="en-US" sz="1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6B877-DF27-48AC-A012-BDD8D519BCAA}"/>
              </a:ext>
            </a:extLst>
          </p:cNvPr>
          <p:cNvSpPr txBox="1"/>
          <p:nvPr/>
        </p:nvSpPr>
        <p:spPr>
          <a:xfrm>
            <a:off x="343948" y="236534"/>
            <a:ext cx="389249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Securi</a:t>
            </a:r>
            <a:r>
              <a:rPr lang="en-US" altLang="ko-KR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tyConfig </a:t>
            </a:r>
            <a:r>
              <a:rPr lang="ko-KR" altLang="en-US" sz="1100"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추가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3957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B2EBA-DF4F-42D2-A794-737FE14F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/>
              <a:t>AutenticationManager</a:t>
            </a:r>
            <a:r>
              <a:rPr lang="ko-KR" altLang="en-US" sz="2800"/>
              <a:t>를 이용해서 인증처리 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36681-2812-434C-88B1-E7EB584C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effectLst/>
                <a:latin typeface="나눔명조"/>
                <a:cs typeface="나눔명조"/>
              </a:rPr>
              <a:t>AuthenticationManager</a:t>
            </a:r>
            <a:r>
              <a:rPr lang="ko-KR" altLang="en-US" sz="1800">
                <a:effectLst/>
                <a:latin typeface="나눔명조"/>
                <a:cs typeface="나눔명조"/>
              </a:rPr>
              <a:t>인터페이스의 </a:t>
            </a:r>
            <a:r>
              <a:rPr lang="en-US" altLang="ko-KR" sz="1800">
                <a:effectLst/>
                <a:latin typeface="나눔명조"/>
                <a:cs typeface="나눔명조"/>
              </a:rPr>
              <a:t>authenticate( )</a:t>
            </a:r>
            <a:r>
              <a:rPr lang="ko-KR" altLang="en-US" sz="1800">
                <a:effectLst/>
                <a:latin typeface="나눔명조"/>
                <a:cs typeface="나눔명조"/>
              </a:rPr>
              <a:t>를 이용해서 인증 처리</a:t>
            </a:r>
            <a:endParaRPr lang="en-US" altLang="ko-KR" sz="1800">
              <a:effectLst/>
              <a:latin typeface="나눔명조"/>
              <a:cs typeface="나눔명조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DCB24F-B134-43BB-9689-6DF7768B7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78895" y="1596676"/>
            <a:ext cx="5727700" cy="996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4B070-4D43-4A54-BDED-240C12216F2A}"/>
              </a:ext>
            </a:extLst>
          </p:cNvPr>
          <p:cNvSpPr txBox="1"/>
          <p:nvPr/>
        </p:nvSpPr>
        <p:spPr>
          <a:xfrm>
            <a:off x="763398" y="2840010"/>
            <a:ext cx="6897847" cy="284872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ApiLoginFilter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Authentication attemptAuthentication(HttpServletRequest request, HttpServletResponse response) throws AuthenticationException, IOException, ServletException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log.info("-----------------ApiLoginFilter---------------------");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log.info("attemptAuthentication");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email = request.getParameter("email");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String pw = request.getParameter("pw");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UsernamePasswordAuthenticationToken authToken =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new UsernamePasswordAuthenticationToken(email, pw);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getAuthenticationManager().authenticate(authToken);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6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87359A-D74A-4018-8926-394FAAD1B9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8754" y="261381"/>
            <a:ext cx="5247005" cy="5803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BD92241-2DFE-4030-BF69-1358E5A74E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8754" y="1174459"/>
            <a:ext cx="3984835" cy="24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1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D7192-E49A-436A-854A-6A79B96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처리 실패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5C552-01BE-4494-B526-5F6C193E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AbstractAuthenticationProcessingFilter</a:t>
            </a:r>
            <a:r>
              <a:rPr lang="ko-KR" altLang="en-US"/>
              <a:t>에는 </a:t>
            </a:r>
            <a:r>
              <a:rPr lang="en-US" altLang="ko-KR"/>
              <a:t>setAuthenticationFailureHandler( )</a:t>
            </a:r>
            <a:r>
              <a:rPr lang="ko-KR" altLang="en-US"/>
              <a:t>를 이용해서 인증에 실패했을 경우 처리를 지정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3D9D07-13E8-4BCF-B0C1-E8EF1E205E8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07181" y="2173397"/>
            <a:ext cx="2761615" cy="12185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DB4C3C-DB7F-44A0-A33B-422E226EE38F}"/>
              </a:ext>
            </a:extLst>
          </p:cNvPr>
          <p:cNvSpPr txBox="1"/>
          <p:nvPr/>
        </p:nvSpPr>
        <p:spPr>
          <a:xfrm>
            <a:off x="235188" y="2173398"/>
            <a:ext cx="8833608" cy="423526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ApiLoginFailHandler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org.zerock.club.security.handler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ApiLoginFailHandler implements AuthenticationFailureHandler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onAuthenticationFailure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AuthenticationException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IOException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"login fail handler................"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.info(exception.getMessage());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response.setStatus(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SC_UNAUTHORIZED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 json 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리턴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response.setContentType(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"application/json;charset=utf-8"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JSONObject json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JSONObject();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message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exception.getMessage();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.put(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"code"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"401"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.put(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"message"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PrintWriter out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response.getWriter();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3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6AF39D-2F31-4802-BE34-B122A66853B4}"/>
              </a:ext>
            </a:extLst>
          </p:cNvPr>
          <p:cNvSpPr txBox="1"/>
          <p:nvPr/>
        </p:nvSpPr>
        <p:spPr>
          <a:xfrm>
            <a:off x="58723" y="120596"/>
            <a:ext cx="8959442" cy="23293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 apiLoginFilter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 new ApiLoginFilter(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"/api/login"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.setAuthenticationManager(authenticationManager());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b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.setAuthenticationFailureHandler(new ApiLoginFailHandler());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E9F83F-0914-4F04-894A-0D134C70FA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723" y="2602128"/>
            <a:ext cx="3799840" cy="6470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70E0FE-AAE1-45DB-BA4B-8570AE8742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90505" y="2602128"/>
            <a:ext cx="3847465" cy="1313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9755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7FF2-0783-4210-AD3C-DD66604F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인증 성공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69CCC-8EFA-470D-BC8D-9B3BD23D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AbstractAuthenticationProcessingFilter </a:t>
            </a:r>
            <a:r>
              <a:rPr lang="ko-KR" altLang="en-US"/>
              <a:t>클래스에는 </a:t>
            </a:r>
            <a:r>
              <a:rPr lang="en-US" altLang="ko-KR"/>
              <a:t>successfulAuthentication( )</a:t>
            </a:r>
            <a:r>
              <a:rPr lang="ko-KR" altLang="en-US"/>
              <a:t>라는 메서드를 </a:t>
            </a:r>
            <a:r>
              <a:rPr lang="en-US" altLang="ko-KR"/>
              <a:t>override</a:t>
            </a:r>
            <a:r>
              <a:rPr lang="ko-KR" altLang="en-US"/>
              <a:t>해서 구현이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DA6D-28AE-4E30-B1AD-076E9621E9F8}"/>
              </a:ext>
            </a:extLst>
          </p:cNvPr>
          <p:cNvSpPr txBox="1"/>
          <p:nvPr/>
        </p:nvSpPr>
        <p:spPr>
          <a:xfrm>
            <a:off x="590204" y="1757193"/>
            <a:ext cx="6614719" cy="21562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ApiLoginFilter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successfulAuthentication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chain,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authResult)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IOException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ServletException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"-----------------ApiLoginFilter---------------------"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"successfulAuthentication: "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authResult);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.info(authResult.getPrincipal());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FAA23-E955-4EB8-B53A-B95554328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09112" y="3671657"/>
            <a:ext cx="5727700" cy="6388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9018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EDBB-EE9A-4E07-A4DB-76AC5E6B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JWT</a:t>
            </a:r>
            <a:r>
              <a:rPr lang="ko-KR" altLang="en-US"/>
              <a:t>토큰 생성</a:t>
            </a:r>
            <a:r>
              <a:rPr lang="en-US" altLang="ko-KR"/>
              <a:t>/</a:t>
            </a:r>
            <a:r>
              <a:rPr lang="ko-KR" altLang="en-US"/>
              <a:t>검증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D2FC72-DAAD-4BA0-B238-884E079B8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인증에 성공한 후에 </a:t>
            </a:r>
            <a:r>
              <a:rPr lang="en-US" altLang="ko-KR"/>
              <a:t>JWT</a:t>
            </a:r>
            <a:r>
              <a:rPr lang="ko-KR" altLang="en-US"/>
              <a:t>토큰을 발행해서 클라이언트가 사용</a:t>
            </a:r>
            <a:endParaRPr lang="en-US" altLang="ko-KR"/>
          </a:p>
          <a:p>
            <a:r>
              <a:rPr lang="en-US" altLang="ko-KR"/>
              <a:t>JWT</a:t>
            </a:r>
            <a:r>
              <a:rPr lang="ko-KR" altLang="en-US"/>
              <a:t>는 </a:t>
            </a:r>
            <a:r>
              <a:rPr lang="en-US" altLang="ko-KR">
                <a:hlinkClick r:id="rId2"/>
              </a:rPr>
              <a:t>https://jwt.io/</a:t>
            </a:r>
            <a:r>
              <a:rPr lang="en-US" altLang="ko-KR"/>
              <a:t> </a:t>
            </a:r>
            <a:r>
              <a:rPr lang="ko-KR" altLang="en-US"/>
              <a:t>를 이용해서 검증 </a:t>
            </a:r>
            <a:endParaRPr lang="en-US" altLang="ko-KR"/>
          </a:p>
          <a:p>
            <a:r>
              <a:rPr lang="en-US" altLang="ko-KR"/>
              <a:t>JWT</a:t>
            </a:r>
            <a:r>
              <a:rPr lang="ko-KR" altLang="en-US"/>
              <a:t>문자열의 구성 </a:t>
            </a:r>
            <a:endParaRPr lang="en-US" altLang="ko-KR"/>
          </a:p>
          <a:p>
            <a:pPr marL="800100" marR="1143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Header - 토큰 타입과 알고리즘을 의미합니다. HS256 혹은 RSA를 주로 사용. </a:t>
            </a:r>
          </a:p>
          <a:p>
            <a:pPr marL="800100" marR="1143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Payload – 이름(name)과 값(value)의 쌍을 Claim이라고 하고, claims를 모아둔 객체를 의미 </a:t>
            </a:r>
          </a:p>
          <a:p>
            <a:pPr marL="800100" marR="1143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2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Signature 헤더의 인코딩 값과 정보의 인코딩 값을 합쳐 비밀 키로 해시 함수로 처리된 결과 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DBBD5-7D33-43C1-88B1-75B8E3D1877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2146" y="3608028"/>
            <a:ext cx="3518535" cy="1090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EA9969-D7B8-4620-A562-D0C630ED8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102" y="3521279"/>
            <a:ext cx="28432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7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E7601-DA2F-4B18-BFE1-ED658F36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780"/>
            <a:ext cx="7886700" cy="6009184"/>
          </a:xfrm>
        </p:spPr>
        <p:txBody>
          <a:bodyPr/>
          <a:lstStyle/>
          <a:p>
            <a:r>
              <a:rPr lang="ko-KR" altLang="ko-KR" sz="1800">
                <a:effectLst/>
                <a:ea typeface="나눔명조"/>
                <a:cs typeface="나눔명조"/>
              </a:rPr>
              <a:t> </a:t>
            </a:r>
            <a:r>
              <a:rPr lang="en-US" altLang="ko-KR" sz="1800">
                <a:effectLst/>
                <a:ea typeface="나눔명조"/>
                <a:cs typeface="나눔명조"/>
              </a:rPr>
              <a:t>‘io.jsonwebtoken(</a:t>
            </a:r>
            <a:r>
              <a:rPr lang="en-US" altLang="ko-KR" sz="1800" u="sng">
                <a:solidFill>
                  <a:srgbClr val="0563C1"/>
                </a:solidFill>
                <a:effectLst/>
                <a:ea typeface="나눔명조"/>
                <a:cs typeface="나눔명조"/>
                <a:hlinkClick r:id="rId2"/>
              </a:rPr>
              <a:t>https://github.com/jwtk/jjwt</a:t>
            </a:r>
            <a:r>
              <a:rPr lang="en-US" altLang="ko-KR" sz="1800">
                <a:effectLst/>
                <a:ea typeface="나눔명조"/>
                <a:cs typeface="나눔명조"/>
              </a:rPr>
              <a:t>)’</a:t>
            </a:r>
            <a:r>
              <a:rPr lang="ko-KR" altLang="ko-KR" sz="1800">
                <a:effectLst/>
                <a:ea typeface="나눔명조"/>
                <a:cs typeface="나눔명조"/>
              </a:rPr>
              <a:t>를 이용해서 개발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84859-E512-4DB6-9B82-0FF53A325086}"/>
              </a:ext>
            </a:extLst>
          </p:cNvPr>
          <p:cNvSpPr txBox="1"/>
          <p:nvPr/>
        </p:nvSpPr>
        <p:spPr>
          <a:xfrm>
            <a:off x="628650" y="613313"/>
            <a:ext cx="7092892" cy="142372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build.gradle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...</a:t>
            </a:r>
            <a:r>
              <a:rPr lang="ko-KR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 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indent="199390">
              <a:lnSpc>
                <a:spcPct val="125000"/>
              </a:lnSpc>
            </a:pP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implementation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'org.springframework.boot:spring-boot-starter-oauth2-client'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compile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'io.jsonwebtoken'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'jjwt'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'0.9.1'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98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EA5A51-B9D7-4DF8-BE3F-F570996A6055}"/>
              </a:ext>
            </a:extLst>
          </p:cNvPr>
          <p:cNvSpPr txBox="1"/>
          <p:nvPr/>
        </p:nvSpPr>
        <p:spPr>
          <a:xfrm>
            <a:off x="111361" y="376967"/>
            <a:ext cx="6763418" cy="587853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@Log4j2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public class JWTUtil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String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secretKey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"zerock12345678"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//1month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long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expire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60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* 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24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* </a:t>
            </a:r>
            <a:r>
              <a:rPr lang="en-US" altLang="ko-KR" sz="800">
                <a:solidFill>
                  <a:srgbClr val="1750EB"/>
                </a:solidFill>
                <a:effectLst/>
                <a:latin typeface="나눔명조"/>
                <a:cs typeface="나눔명조"/>
              </a:rPr>
              <a:t>30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String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generateToken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content) </a:t>
            </a:r>
            <a:r>
              <a:rPr lang="en-US" altLang="ko-KR" sz="800">
                <a:effectLst/>
                <a:latin typeface="나눔명조"/>
                <a:cs typeface="나눔명조"/>
              </a:rPr>
              <a:t>throws Exception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Jwts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.setIssuedAt(</a:t>
            </a:r>
            <a:r>
              <a:rPr lang="en-US" altLang="ko-KR" sz="800">
                <a:effectLst/>
                <a:latin typeface="나눔명조"/>
                <a:cs typeface="나눔명조"/>
              </a:rPr>
              <a:t>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Date())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.setExpiration(</a:t>
            </a:r>
            <a:r>
              <a:rPr lang="en-US" altLang="ko-KR" sz="800">
                <a:effectLst/>
                <a:latin typeface="나눔명조"/>
                <a:cs typeface="나눔명조"/>
              </a:rPr>
              <a:t>Date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from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ZonedDateTime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now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().plusMinutes(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expire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).toInstant()))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.claim(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"sub"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content)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.signWith(</a:t>
            </a:r>
            <a:r>
              <a:rPr lang="en-US" altLang="ko-KR" sz="800">
                <a:effectLst/>
                <a:latin typeface="나눔명조"/>
                <a:cs typeface="나눔명조"/>
              </a:rPr>
              <a:t>SignatureAlgorithm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HS256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secretKey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.getBytes(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"UTF-8"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.compact();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String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validateAndExtract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tokenStr)</a:t>
            </a:r>
            <a:r>
              <a:rPr lang="en-US" altLang="ko-KR" sz="800">
                <a:effectLst/>
                <a:latin typeface="나눔명조"/>
                <a:cs typeface="나눔명조"/>
              </a:rPr>
              <a:t>throws Exception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contentValue = </a:t>
            </a:r>
            <a:r>
              <a:rPr lang="en-US" altLang="ko-KR" sz="800">
                <a:effectLst/>
                <a:latin typeface="나눔명조"/>
                <a:cs typeface="나눔명조"/>
              </a:rPr>
              <a:t>null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try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DefaultJws defaultJws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(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DefaultJws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 </a:t>
            </a:r>
            <a:r>
              <a:rPr lang="en-US" altLang="ko-KR" sz="800">
                <a:effectLst/>
                <a:latin typeface="나눔명조"/>
                <a:cs typeface="나눔명조"/>
              </a:rPr>
              <a:t>Jwts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parser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    .setSigningKey(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secretKey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.getBytes(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"UTF-8"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)).parseClaimsJws(tokenStr);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defaultJws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defaultJws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.getBody().getClass());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DefaultClaims claims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(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DefaultClaims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 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defaultJws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.getBody();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"------------------------"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contentValue = </a:t>
            </a:r>
            <a:r>
              <a:rPr lang="en-US" altLang="ko-KR" sz="800">
                <a:effectLst/>
                <a:latin typeface="나눔명조"/>
                <a:cs typeface="나눔명조"/>
              </a:rPr>
              <a:t>claims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.getSubject();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r>
              <a:rPr lang="en-US" altLang="ko-KR" sz="800">
                <a:effectLst/>
                <a:latin typeface="나눔명조"/>
                <a:cs typeface="나눔명조"/>
              </a:rPr>
              <a:t>catch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Exception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e){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e.printStackTrace();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.error(e.getMessage());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contentValue = </a:t>
            </a:r>
            <a:r>
              <a:rPr lang="en-US" altLang="ko-KR" sz="800">
                <a:effectLst/>
                <a:latin typeface="나눔명조"/>
                <a:cs typeface="나눔명조"/>
              </a:rPr>
              <a:t>null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contentValue;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endParaRPr lang="ko-KR" altLang="en-US" sz="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4B0263-1003-4EFF-988E-79384145B7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10217" y="2482569"/>
            <a:ext cx="2171065" cy="16186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21766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D43A8-A151-49A4-BB07-186D11EC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JWT</a:t>
            </a:r>
            <a:r>
              <a:rPr lang="ko-KR" altLang="en-US"/>
              <a:t>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C61A3E-7685-449D-A10E-C3EE3F2606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0218" y="1039091"/>
            <a:ext cx="2740025" cy="16459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8629D9-2FB1-4C42-AEB6-3BE0182155F0}"/>
              </a:ext>
            </a:extLst>
          </p:cNvPr>
          <p:cNvSpPr txBox="1"/>
          <p:nvPr/>
        </p:nvSpPr>
        <p:spPr>
          <a:xfrm>
            <a:off x="209725" y="1039091"/>
            <a:ext cx="6858000" cy="546329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JWTTests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org.zerock.club.security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org.junit.jupiter.api.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BeforeEach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org.junit.jupiter.api.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org.zerock.club.security.util.JWTUtil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JWTTests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JWTUtil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@BeforeEach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testBefore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"testBefore............."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JWTUtil();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testEncode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Exception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email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"user95@zerock.org"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str 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.generateToken(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D9863F-62A4-44B1-AC09-05747DD040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3277" y="4072323"/>
            <a:ext cx="6160723" cy="4996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B87F8E-A57F-4006-8DF1-89E9753AE18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962885" y="4818613"/>
            <a:ext cx="3434715" cy="13119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073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스프링 시큐리티의 설정과 적용</a:t>
            </a:r>
            <a:endParaRPr lang="en-US" altLang="ko-KR"/>
          </a:p>
          <a:p>
            <a:r>
              <a:rPr lang="ko-KR" altLang="en-US"/>
              <a:t>일반적인 로그인 처리 </a:t>
            </a:r>
            <a:endParaRPr lang="en-US" altLang="ko-KR"/>
          </a:p>
          <a:p>
            <a:r>
              <a:rPr lang="en-US" altLang="ko-KR"/>
              <a:t>Google</a:t>
            </a:r>
            <a:r>
              <a:rPr lang="ko-KR" altLang="en-US"/>
              <a:t>을 통한 소셜 로그인 처리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 서버와 </a:t>
            </a:r>
            <a:r>
              <a:rPr lang="en-US" altLang="ko-KR"/>
              <a:t>JWT</a:t>
            </a:r>
            <a:r>
              <a:rPr lang="ko-KR" altLang="en-US"/>
              <a:t>를 이용한 인증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6F7A251-8A65-4EED-8B79-BE9D0DACE5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150" y="289487"/>
            <a:ext cx="5727700" cy="3208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E71920-48C6-491D-A5B1-59AE85075475}"/>
              </a:ext>
            </a:extLst>
          </p:cNvPr>
          <p:cNvSpPr txBox="1"/>
          <p:nvPr/>
        </p:nvSpPr>
        <p:spPr>
          <a:xfrm>
            <a:off x="910206" y="3498142"/>
            <a:ext cx="4572000" cy="31499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JWTTests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testValidate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email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"user95@zerock.org"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str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.generateToken(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Thread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sleep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5000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resultEmail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.validateAndExtract(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resultEmail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000">
                <a:effectLst/>
                <a:latin typeface="나눔명조"/>
                <a:cs typeface="나눔명조"/>
              </a:rPr>
              <a:t> </a:t>
            </a:r>
            <a:endParaRPr lang="ko-KR" altLang="ko-KR" sz="1000">
              <a:effectLst/>
              <a:latin typeface="나눔명조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125468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0D73B-4D51-4EE9-89B7-DC7EA7F9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Filter</a:t>
            </a:r>
            <a:r>
              <a:rPr lang="ko-KR" altLang="en-US"/>
              <a:t>에 </a:t>
            </a:r>
            <a:r>
              <a:rPr lang="en-US" altLang="ko-KR"/>
              <a:t>JWT </a:t>
            </a:r>
            <a:r>
              <a:rPr lang="ko-KR" altLang="en-US"/>
              <a:t>적용하기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DDA071-FF2C-4F0E-9B44-7AECB86700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0510" y="1039091"/>
            <a:ext cx="2523490" cy="990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07147-6907-47E4-B618-516ED9290F05}"/>
              </a:ext>
            </a:extLst>
          </p:cNvPr>
          <p:cNvSpPr txBox="1"/>
          <p:nvPr/>
        </p:nvSpPr>
        <p:spPr>
          <a:xfrm>
            <a:off x="75501" y="973616"/>
            <a:ext cx="6484689" cy="215527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ApiLoginFilter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extends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AbstractAuthenticationProcessingFilter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defaultFilterProcessesUrl,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super(defaultFilterProcessesUrl);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jwtUtil;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생략 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99414-F38F-4F5F-9FCC-D68AA46CD4E8}"/>
              </a:ext>
            </a:extLst>
          </p:cNvPr>
          <p:cNvSpPr txBox="1"/>
          <p:nvPr/>
        </p:nvSpPr>
        <p:spPr>
          <a:xfrm>
            <a:off x="75501" y="3128886"/>
            <a:ext cx="8992998" cy="371383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7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7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7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successfulAuthentication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chain,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Authentication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authResult)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IOException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ServletException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"-----------------ApiLoginFilter---------------------"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"successfulAuthentication: "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authResult);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.info(authResult.getPrincipal());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//email address</a:t>
            </a:r>
            <a:br>
              <a:rPr lang="en-US" altLang="ko-KR" sz="7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email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((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ClubAuthMemberDTO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)authResult.getPrincipal()).getUsername();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token =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try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token = </a:t>
            </a:r>
            <a:r>
              <a:rPr lang="en-US" altLang="ko-KR" sz="7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.generateToken(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response.setContentType(</a:t>
            </a:r>
            <a:r>
              <a:rPr lang="en-US" altLang="ko-KR" sz="7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"text/plain"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response.getOutputStream().write(token.getBytes());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7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.info(token);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catch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7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e) {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e.printStackTrace();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7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700">
                <a:effectLst/>
                <a:latin typeface="나눔명조"/>
                <a:cs typeface="나눔명조"/>
              </a:rPr>
              <a:t> </a:t>
            </a:r>
            <a:endParaRPr lang="ko-KR" altLang="ko-KR" sz="700">
              <a:effectLst/>
              <a:latin typeface="나눔명조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831525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E1E7B3-7961-4C49-863A-E555B5A9DFE5}"/>
              </a:ext>
            </a:extLst>
          </p:cNvPr>
          <p:cNvSpPr txBox="1"/>
          <p:nvPr/>
        </p:nvSpPr>
        <p:spPr>
          <a:xfrm>
            <a:off x="205530" y="256203"/>
            <a:ext cx="8732939" cy="3278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algn="ctr" latinLnBrk="1">
              <a:lnSpc>
                <a:spcPts val="900"/>
              </a:lnSpc>
              <a:spcBef>
                <a:spcPts val="600"/>
              </a:spcBef>
              <a:spcAft>
                <a:spcPts val="1100"/>
              </a:spcAft>
            </a:pPr>
            <a:endParaRPr lang="ko-KR" altLang="ko-KR" sz="900" kern="10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나눔고딕" panose="020D0604000000000000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throws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 apiLoginFilter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 new ApiLoginFilter(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"/api/login"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jwtUtil());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.setAuthenticationManager(authenticationManager());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b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.setAuthenticationFailureHandler(new ApiLoginFailHandler());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apiLoginFilter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JWTUtil();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950A4B-964E-4130-831D-D06D0AD1AC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08149" y="3841686"/>
            <a:ext cx="5727700" cy="11544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781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11BA-826B-4DC0-A78F-3CA2BDAC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ApicheckFilter </a:t>
            </a:r>
            <a:r>
              <a:rPr lang="ko-KR" altLang="en-US"/>
              <a:t>수정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A30BD-1977-4575-A294-254FCAD2107E}"/>
              </a:ext>
            </a:extLst>
          </p:cNvPr>
          <p:cNvSpPr txBox="1"/>
          <p:nvPr/>
        </p:nvSpPr>
        <p:spPr>
          <a:xfrm>
            <a:off x="83890" y="927481"/>
            <a:ext cx="6665053" cy="250151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ApiCheckFilter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ApiCheckFilter extends OncePerRequestFilter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AntPathMatcher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JWTUtil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jwtUtil){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AntPathMatcher();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pattern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pattern;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jwtUtil;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...</a:t>
            </a:r>
            <a:r>
              <a:rPr lang="ko-KR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생략 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1C3BE0-3485-461B-9675-3EB8B1FFB4A3}"/>
              </a:ext>
            </a:extLst>
          </p:cNvPr>
          <p:cNvSpPr txBox="1"/>
          <p:nvPr/>
        </p:nvSpPr>
        <p:spPr>
          <a:xfrm>
            <a:off x="2244056" y="3219111"/>
            <a:ext cx="6665052" cy="37143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boolean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checkAuthHeader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boolean checkResult = false;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authHeader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request.getHeader(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"Authorization"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StringUtils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hasText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&amp;&amp;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.startsWith(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"Bearer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"Authorization exist: "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try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email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.validateAndExtract(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authHeader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.substring(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"validate result: "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checkResult =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.length() &gt;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 catch 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Exception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e.printStackTrace();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checkResult;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58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56E1D1-B62A-4535-B5DB-20C9BABC15E5}"/>
              </a:ext>
            </a:extLst>
          </p:cNvPr>
          <p:cNvSpPr txBox="1"/>
          <p:nvPr/>
        </p:nvSpPr>
        <p:spPr>
          <a:xfrm>
            <a:off x="159391" y="115544"/>
            <a:ext cx="6597941" cy="276524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SecurityConfig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클래스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jwtUtil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JWTUtil();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@Bean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apiCheckFilter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ApiCheckFilter(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"/notes/**/*"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jwtUtil());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000">
                <a:effectLst/>
                <a:latin typeface="나눔명조"/>
                <a:cs typeface="나눔명조"/>
              </a:rPr>
              <a:t> </a:t>
            </a:r>
            <a:endParaRPr lang="ko-KR" altLang="ko-KR" sz="1000">
              <a:effectLst/>
              <a:latin typeface="나눔명조"/>
              <a:cs typeface="나눔명조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87DC8-FA62-493C-B208-5EAEC0260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9391" y="3040171"/>
            <a:ext cx="5727700" cy="274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C3CF51-6E5A-4BD5-BD58-47671642B8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391" y="3429000"/>
            <a:ext cx="5825490" cy="14116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D6BF76-4598-437E-8128-5C1FE3FF0CA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5298" y="4955114"/>
            <a:ext cx="4184015" cy="15233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4975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2C5BE-FC9C-4B3C-8F02-3C050AEC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CORS</a:t>
            </a:r>
            <a:r>
              <a:rPr lang="ko-KR" altLang="en-US"/>
              <a:t>필터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DE10-D8AD-415E-931D-0AEEACB6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외부에서 </a:t>
            </a:r>
            <a:r>
              <a:rPr lang="en-US" altLang="ko-KR"/>
              <a:t>Ajax</a:t>
            </a:r>
            <a:r>
              <a:rPr lang="ko-KR" altLang="en-US"/>
              <a:t> 호출시 </a:t>
            </a:r>
            <a:r>
              <a:rPr lang="en-US" altLang="ko-KR"/>
              <a:t>CORS </a:t>
            </a:r>
            <a:r>
              <a:rPr lang="ko-KR" altLang="en-US"/>
              <a:t>처리를 위한 필터 생성 및 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24BD5-E4A2-449A-A5F0-FA50852E0BBD}"/>
              </a:ext>
            </a:extLst>
          </p:cNvPr>
          <p:cNvSpPr txBox="1"/>
          <p:nvPr/>
        </p:nvSpPr>
        <p:spPr>
          <a:xfrm>
            <a:off x="872455" y="1526202"/>
            <a:ext cx="6472106" cy="46166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ko-KR" sz="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Access to XMLHttpRequest at 'http://localhost:8080/api/login?email=user15%40zerock.org&amp;pw=1111' from origin 'http://localhost:63343' has been blocked by CORS policy: No 'Access-Control-Allow-Origin' header is present on the requested resource.</a:t>
            </a:r>
            <a:endParaRPr lang="ko-KR" altLang="ko-KR" sz="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E3618-5745-4534-815C-C162DE41D531}"/>
              </a:ext>
            </a:extLst>
          </p:cNvPr>
          <p:cNvSpPr txBox="1"/>
          <p:nvPr/>
        </p:nvSpPr>
        <p:spPr>
          <a:xfrm>
            <a:off x="872455" y="2118673"/>
            <a:ext cx="4572000" cy="3927485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@Component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@Order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Ordered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HIGHEST_PRECEDENCE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CORSFilter extends OncePerRequestFilter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@Override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protected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doFilterInternal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HttpServletRequest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filterChain)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throws ServletException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IOException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response.setHeader(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"Access-Control-Allow-Origin"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"*"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response.setHeader(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"Access-Control-Allow-Credentials"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"true"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response.setHeader(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"Access-Control-Allow-Methods"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"*"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response.setHeader(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"Access-Control-Max-Age"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"3600"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response.setHeader(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"Access-Control-Allow-Headers"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"Origin, X-Requested-With, Content-Type, Accept, Key, Authorization"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"OPTIONS"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.equalsIgnoreCase(request.getMethod()))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response.setStatus(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HttpServletResponse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SC_OK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filterChain.doFilter(request, response);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211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8E3A6C-5E0E-48C4-B7EB-B87DB7EBE381}"/>
              </a:ext>
            </a:extLst>
          </p:cNvPr>
          <p:cNvSpPr txBox="1"/>
          <p:nvPr/>
        </p:nvSpPr>
        <p:spPr>
          <a:xfrm>
            <a:off x="192947" y="878650"/>
            <a:ext cx="8439325" cy="238860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beforeSend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function(request)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request.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setRequestHeader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"Authorization"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'Bearer 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jwtValue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//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jwtValue 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는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JWT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값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"json"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'http://localhost:8080/notes/all'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{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'user10@zerock.org'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function(arr)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4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6F1B0-59BA-4DBF-96E3-0A63DCBB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12 API </a:t>
            </a:r>
            <a:r>
              <a:rPr lang="ko-KR" altLang="en-US"/>
              <a:t>서버 만들기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A45D14-D67B-4BC6-A596-FAFE6FD5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서버에서 데이터만을 전송하고 클라이언트 쪽에서 이를 처리하는 방식</a:t>
            </a:r>
            <a:endParaRPr lang="en-US" altLang="ko-KR"/>
          </a:p>
          <a:p>
            <a:r>
              <a:rPr lang="ko-KR" altLang="en-US"/>
              <a:t>서버에서 제공하는 데이터들은 주로 </a:t>
            </a:r>
            <a:r>
              <a:rPr lang="en-US" altLang="ko-KR"/>
              <a:t>XML</a:t>
            </a:r>
            <a:r>
              <a:rPr lang="ko-KR" altLang="en-US"/>
              <a:t>이나 </a:t>
            </a:r>
            <a:r>
              <a:rPr lang="en-US" altLang="ko-KR"/>
              <a:t>JSON </a:t>
            </a:r>
            <a:r>
              <a:rPr lang="ko-KR" altLang="en-US"/>
              <a:t>포맷으로 처리 </a:t>
            </a:r>
            <a:endParaRPr lang="en-US" altLang="ko-KR"/>
          </a:p>
          <a:p>
            <a:r>
              <a:rPr lang="ko-KR" altLang="en-US"/>
              <a:t>인증에 대한 부분은 주로 </a:t>
            </a:r>
            <a:r>
              <a:rPr lang="en-US" altLang="ko-KR"/>
              <a:t>JWT(JSON</a:t>
            </a:r>
            <a:r>
              <a:rPr lang="ko-KR" altLang="en-US"/>
              <a:t> </a:t>
            </a:r>
            <a:r>
              <a:rPr lang="en-US" altLang="ko-KR"/>
              <a:t>Web</a:t>
            </a:r>
            <a:r>
              <a:rPr lang="ko-KR" altLang="en-US"/>
              <a:t> </a:t>
            </a:r>
            <a:r>
              <a:rPr lang="en-US" altLang="ko-KR"/>
              <a:t>Token)</a:t>
            </a:r>
            <a:r>
              <a:rPr lang="ko-KR" altLang="en-US"/>
              <a:t>을 이용</a:t>
            </a:r>
            <a:endParaRPr lang="en-US" altLang="ko-KR"/>
          </a:p>
          <a:p>
            <a:r>
              <a:rPr lang="ko-KR" altLang="en-US"/>
              <a:t>모바일 앱의 경우에는 거의 필수적으로 사용 </a:t>
            </a:r>
          </a:p>
        </p:txBody>
      </p:sp>
    </p:spTree>
    <p:extLst>
      <p:ext uri="{BB962C8B-B14F-4D97-AF65-F5344CB8AC3E}">
        <p14:creationId xmlns:p14="http://schemas.microsoft.com/office/powerpoint/2010/main" val="407958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4C1AC-B58F-4035-B2F8-785FC0F5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</a:t>
            </a:r>
            <a:r>
              <a:rPr lang="ko-KR" altLang="en-US"/>
              <a:t>서버를 위한 구성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BB6C6-09D0-4715-AF60-6D1095429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예제를 위해 간단한 </a:t>
            </a:r>
            <a:r>
              <a:rPr lang="en-US" altLang="ko-KR"/>
              <a:t>API</a:t>
            </a:r>
            <a:r>
              <a:rPr lang="ko-KR" altLang="en-US"/>
              <a:t>서비스를 구성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F617C-E7C0-4D93-80B2-19923F3B68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2983" y="1494973"/>
            <a:ext cx="2009140" cy="9328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43230-6BCA-4D5D-B09A-0431ABAF1F51}"/>
              </a:ext>
            </a:extLst>
          </p:cNvPr>
          <p:cNvSpPr txBox="1"/>
          <p:nvPr/>
        </p:nvSpPr>
        <p:spPr>
          <a:xfrm>
            <a:off x="70002" y="1494974"/>
            <a:ext cx="3142981" cy="353943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effectLst/>
                <a:latin typeface="나눔명조"/>
                <a:cs typeface="나눔명조"/>
              </a:rPr>
              <a:t>@Entity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@Builder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@AllArgsConstructor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@NoArgsConstructor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@Getter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@ToString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public class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Note </a:t>
            </a:r>
            <a:r>
              <a:rPr lang="en-US" altLang="ko-KR" sz="800">
                <a:effectLst/>
                <a:latin typeface="나눔명조"/>
                <a:cs typeface="나눔명조"/>
              </a:rPr>
              <a:t>extends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BaseEntity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@Id</a:t>
            </a:r>
            <a:br>
              <a:rPr lang="en-US" altLang="ko-KR" sz="800"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    @GeneratedValue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(strategy =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GenerationType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IDENTITY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Long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num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title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content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@ManyToOne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(fetch =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FetchType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LAZY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ClubMember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writer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changeTitle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title){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this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title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title;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changeContent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000000"/>
                </a:solidFill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content){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this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content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content;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endParaRPr lang="ko-KR" altLang="en-US" sz="8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F5341D-1C1E-428C-93D9-72275EA634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51429" y="2604434"/>
            <a:ext cx="2361565" cy="6184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A050B-122D-4540-925C-540DDC29DC28}"/>
              </a:ext>
            </a:extLst>
          </p:cNvPr>
          <p:cNvSpPr txBox="1"/>
          <p:nvPr/>
        </p:nvSpPr>
        <p:spPr>
          <a:xfrm>
            <a:off x="3251429" y="3222924"/>
            <a:ext cx="5822569" cy="144655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effectLst/>
                <a:latin typeface="나눔명조"/>
                <a:cs typeface="나눔명조"/>
              </a:rPr>
              <a:t>public interface NoteRepository extends JpaRepository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@EntityGraph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(attributePaths = 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"writer"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type =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EntityGraph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effectLst/>
                <a:latin typeface="나눔명조"/>
                <a:cs typeface="나눔명조"/>
              </a:rPr>
              <a:t>EntityGraphType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LOAD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"select </a:t>
            </a:r>
            <a:r>
              <a:rPr lang="en-US" altLang="ko-KR" sz="800">
                <a:effectLst/>
                <a:latin typeface="나눔명조"/>
                <a:cs typeface="나눔명조"/>
              </a:rPr>
              <a:t>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from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 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where </a:t>
            </a:r>
            <a:r>
              <a:rPr lang="en-US" altLang="ko-KR" sz="800">
                <a:effectLst/>
                <a:latin typeface="나눔명조"/>
                <a:cs typeface="나눔명조"/>
              </a:rPr>
              <a:t>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num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= :num"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Optional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getWithWriter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num);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@EntityGraph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(attributePaths = {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"writer"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}, type =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EntityGraph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effectLst/>
                <a:latin typeface="나눔명조"/>
                <a:cs typeface="나눔명조"/>
              </a:rPr>
              <a:t>EntityGraphType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LOAD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@Query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"select </a:t>
            </a:r>
            <a:r>
              <a:rPr lang="en-US" altLang="ko-KR" sz="800">
                <a:effectLst/>
                <a:latin typeface="나눔명조"/>
                <a:cs typeface="나눔명조"/>
              </a:rPr>
              <a:t>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from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 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where </a:t>
            </a:r>
            <a:r>
              <a:rPr lang="en-US" altLang="ko-KR" sz="800">
                <a:effectLst/>
                <a:latin typeface="나눔명조"/>
                <a:cs typeface="나눔명조"/>
              </a:rPr>
              <a:t>n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writer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email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 = :email"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email);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99110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8ECA-23D6-4490-B52F-26A6BE40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DTO/</a:t>
            </a:r>
            <a:r>
              <a:rPr lang="ko-KR" altLang="en-US"/>
              <a:t>서비스 계층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7A22C-4640-43AB-A2C6-8074DBCC5290}"/>
              </a:ext>
            </a:extLst>
          </p:cNvPr>
          <p:cNvSpPr txBox="1"/>
          <p:nvPr/>
        </p:nvSpPr>
        <p:spPr>
          <a:xfrm>
            <a:off x="33720" y="1812589"/>
            <a:ext cx="2969702" cy="346582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NoteDTO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org.zerock.club.dto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writerEmail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연관 관계 없이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0E65B1-D0B3-4F7B-A63D-412B517B7F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38280" y="863349"/>
            <a:ext cx="2161540" cy="770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760438-1FD4-4245-8213-6CA6D3683F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720" y="1019307"/>
            <a:ext cx="2075815" cy="780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6B831E-3E9A-4163-8942-962B495CD780}"/>
              </a:ext>
            </a:extLst>
          </p:cNvPr>
          <p:cNvSpPr txBox="1"/>
          <p:nvPr/>
        </p:nvSpPr>
        <p:spPr>
          <a:xfrm>
            <a:off x="4538280" y="1634239"/>
            <a:ext cx="4572000" cy="526297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effectLst/>
                <a:latin typeface="나눔명조"/>
                <a:cs typeface="나눔명조"/>
              </a:rPr>
              <a:t>public interface Noteservice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register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noteDTO);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num);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modify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noteDTO);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remove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num);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getAllWithWriter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String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writerEmail);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 Note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dtoToEntity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noteDTO){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 note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.num(noteDTO.getNum())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.title(noteDTO.getTitle())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.content(noteDTO.getContent())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.writer(</a:t>
            </a:r>
            <a:r>
              <a:rPr lang="en-US" altLang="ko-KR" sz="800">
                <a:effectLst/>
                <a:latin typeface="나눔명조"/>
                <a:cs typeface="나눔명조"/>
              </a:rPr>
              <a:t>ClubMember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().email(noteDTO.getWriterEmail()).build())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.build();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note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default NoteDTO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entityToDTO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note){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noteDTO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.num(note.getNum())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.title(note.getTitle())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.content(note.getContent())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.writerEmail(note.getWriter().getEmail())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.regDate(note.getRegDate())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.modDate(note.getModDate())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        .build();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noteDTO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340749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29B8D-C0A5-4992-9CB0-3C1FDFE4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 계층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AFD4E-9A16-45C4-B48A-DCBD0405327B}"/>
              </a:ext>
            </a:extLst>
          </p:cNvPr>
          <p:cNvSpPr txBox="1"/>
          <p:nvPr/>
        </p:nvSpPr>
        <p:spPr>
          <a:xfrm>
            <a:off x="83891" y="1039091"/>
            <a:ext cx="6681831" cy="280076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@RestController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@Log4j2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@RequestMapping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"/notes/"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@RequiredArgsConstructor</a:t>
            </a:r>
            <a:b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effectLst/>
                <a:latin typeface="나눔명조"/>
                <a:cs typeface="나눔명조"/>
              </a:rPr>
              <a:t>public class NoteController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private final Noteservice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noteservice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; </a:t>
            </a: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//final</a:t>
            </a:r>
            <a:b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 i="1">
                <a:solidFill>
                  <a:srgbClr val="8C8C8C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@PostMapping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(value = 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public ResponseEntity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&lt;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나눔명조"/>
                <a:cs typeface="나눔명조"/>
              </a:rPr>
              <a:t>register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(</a:t>
            </a:r>
            <a:r>
              <a:rPr lang="en-US" altLang="ko-KR" sz="800">
                <a:solidFill>
                  <a:srgbClr val="9E880D"/>
                </a:solidFill>
                <a:effectLst/>
                <a:latin typeface="나눔명조"/>
                <a:cs typeface="나눔명조"/>
              </a:rPr>
              <a:t>@RequestBody </a:t>
            </a:r>
            <a:r>
              <a:rPr lang="en-US" altLang="ko-KR" sz="800">
                <a:effectLst/>
                <a:latin typeface="나눔명조"/>
                <a:cs typeface="나눔명조"/>
              </a:rPr>
              <a:t>NoteDTO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noteDTO){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</a:t>
            </a:r>
            <a:r>
              <a:rPr lang="en-US" altLang="ko-KR" sz="800">
                <a:solidFill>
                  <a:srgbClr val="067D17"/>
                </a:solidFill>
                <a:effectLst/>
                <a:latin typeface="나눔명조"/>
                <a:cs typeface="나눔명조"/>
              </a:rPr>
              <a:t>"-----------register-------------------------------"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log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.info(noteDTO);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Long num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= </a:t>
            </a:r>
            <a:r>
              <a:rPr lang="en-US" altLang="ko-KR" sz="800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noteservice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.register(noteDTO);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    </a:t>
            </a:r>
            <a:r>
              <a:rPr lang="en-US" altLang="ko-KR" sz="800">
                <a:effectLst/>
                <a:latin typeface="나눔명조"/>
                <a:cs typeface="나눔명조"/>
              </a:rPr>
              <a:t>return new 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ResponseEntity&lt;&gt;(</a:t>
            </a:r>
            <a:r>
              <a:rPr lang="en-US" altLang="ko-KR" sz="800">
                <a:effectLst/>
                <a:latin typeface="나눔명조"/>
                <a:cs typeface="나눔명조"/>
              </a:rPr>
              <a:t>num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, </a:t>
            </a:r>
            <a:r>
              <a:rPr lang="en-US" altLang="ko-KR" sz="800">
                <a:effectLst/>
                <a:latin typeface="나눔명조"/>
                <a:cs typeface="나눔명조"/>
              </a:rPr>
              <a:t>HttpStatus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.</a:t>
            </a:r>
            <a:r>
              <a:rPr lang="en-US" altLang="ko-KR" sz="800" i="1">
                <a:solidFill>
                  <a:srgbClr val="871094"/>
                </a:solidFill>
                <a:effectLst/>
                <a:latin typeface="나눔명조"/>
                <a:cs typeface="나눔명조"/>
              </a:rPr>
              <a:t>OK</a:t>
            </a: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);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    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  <a:t>}</a:t>
            </a:r>
            <a:br>
              <a:rPr lang="en-US" altLang="ko-KR" sz="800">
                <a:solidFill>
                  <a:srgbClr val="080808"/>
                </a:solidFill>
                <a:effectLst/>
                <a:latin typeface="나눔명조"/>
                <a:cs typeface="나눔명조"/>
              </a:rPr>
            </a:br>
            <a:endParaRPr lang="ko-KR" altLang="en-US" sz="8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F6D5C8-F286-4EBE-838F-3CA7CE95FD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0357" y="1039091"/>
            <a:ext cx="2285365" cy="9613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704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FB797-0095-4760-BAC9-74B7AA0E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크롬 확장 프로그램을 이용한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1D09B4-1E88-402E-8F7A-EE4F06A89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별도의 클라이언트 개발 없이 브라우저</a:t>
            </a:r>
            <a:r>
              <a:rPr lang="en-US" altLang="ko-KR"/>
              <a:t>(</a:t>
            </a:r>
            <a:r>
              <a:rPr lang="ko-KR" altLang="en-US"/>
              <a:t>크롬</a:t>
            </a:r>
            <a:r>
              <a:rPr lang="en-US" altLang="ko-KR"/>
              <a:t>)</a:t>
            </a:r>
            <a:r>
              <a:rPr lang="ko-KR" altLang="en-US"/>
              <a:t>의 확장 프로그램을 이용해서 테스트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96B44C-D58D-427C-93D5-722FFE59626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2" y="1717163"/>
            <a:ext cx="4319905" cy="26924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419CC9-61CF-4B96-9998-CDA0E6E36B3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1777749"/>
            <a:ext cx="5727700" cy="17805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246A6-3D11-41CB-B4D8-57744703E9F9}"/>
              </a:ext>
            </a:extLst>
          </p:cNvPr>
          <p:cNvSpPr txBox="1"/>
          <p:nvPr/>
        </p:nvSpPr>
        <p:spPr>
          <a:xfrm>
            <a:off x="4568102" y="1548995"/>
            <a:ext cx="4572000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{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"title": "Test",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"content": "Test Content",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"writerEmail": "user10@zerock.org"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  <a:p>
            <a:pPr algn="just" latinLnBrk="1"/>
            <a:r>
              <a:rPr lang="en-US" altLang="ko-KR" sz="1800">
                <a:solidFill>
                  <a:srgbClr val="080808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고딕코딩" panose="020D0009000000000000" pitchFamily="49" charset="-127"/>
              </a:rPr>
              <a:t>}</a:t>
            </a:r>
            <a:endParaRPr lang="ko-KR" altLang="ko-KR" sz="1800">
              <a:solidFill>
                <a:srgbClr val="080808"/>
              </a:solidFill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고딕코딩" panose="020D0009000000000000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DB8320-E819-4934-8C6E-27DAFC50F1E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524826"/>
            <a:ext cx="5727700" cy="1287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F82E5F-70FB-4B38-861B-16773D65359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252" y="4949242"/>
            <a:ext cx="5727700" cy="1482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652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0B360-A639-42F3-98A1-ED3BC3FFAA6A}"/>
              </a:ext>
            </a:extLst>
          </p:cNvPr>
          <p:cNvSpPr txBox="1"/>
          <p:nvPr/>
        </p:nvSpPr>
        <p:spPr>
          <a:xfrm>
            <a:off x="117446" y="377075"/>
            <a:ext cx="6404994" cy="146373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NoteController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"/{num}"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NoteDTO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"num"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"-----------read-------------------------------"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.info(num);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noteservice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.get(num),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CD15CE-045E-4B4C-8F4F-8A0C84F1EB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446" y="1851846"/>
            <a:ext cx="5727700" cy="8083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E2A2D-0B18-4C1B-91B0-77AB363AD6FE}"/>
              </a:ext>
            </a:extLst>
          </p:cNvPr>
          <p:cNvSpPr txBox="1"/>
          <p:nvPr/>
        </p:nvSpPr>
        <p:spPr>
          <a:xfrm>
            <a:off x="117446" y="115465"/>
            <a:ext cx="389249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특정 번호의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Note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확인하기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5A2FC7-5B5F-44D8-887D-E2A2BB4E3F52}"/>
              </a:ext>
            </a:extLst>
          </p:cNvPr>
          <p:cNvSpPr txBox="1"/>
          <p:nvPr/>
        </p:nvSpPr>
        <p:spPr>
          <a:xfrm>
            <a:off x="117446" y="3053010"/>
            <a:ext cx="3892492" cy="2616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특정 회원이 작성한 </a:t>
            </a:r>
            <a:r>
              <a:rPr lang="en-US" altLang="ko-KR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Note </a:t>
            </a:r>
            <a:r>
              <a:rPr lang="ko-KR" altLang="en-US" sz="11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확인하기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1F789-8FF8-4EEB-B734-D7698FC8CCF5}"/>
              </a:ext>
            </a:extLst>
          </p:cNvPr>
          <p:cNvSpPr txBox="1"/>
          <p:nvPr/>
        </p:nvSpPr>
        <p:spPr>
          <a:xfrm>
            <a:off x="117446" y="3314620"/>
            <a:ext cx="6740554" cy="14652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NoteController </a:t>
            </a:r>
            <a:r>
              <a:rPr lang="ko-KR" altLang="ko-KR" sz="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나눔명조"/>
              </a:rPr>
              <a:t>클래스 일부 </a:t>
            </a:r>
            <a:endParaRPr lang="ko-KR" altLang="ko-KR" sz="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나눔명조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"/all"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NoteDTO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email){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"-----------getList-------------------------------"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.info(email);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noteservice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.getAllWithWriter(email),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020E8DC-4DDE-425A-9E86-C237D87A3A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7446" y="5039406"/>
            <a:ext cx="5727700" cy="5219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715435-C6CA-44D2-BE3F-EE76CAAC257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4140" y="3008878"/>
            <a:ext cx="3959860" cy="35420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416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</TotalTime>
  <Words>3881</Words>
  <Application>Microsoft Office PowerPoint</Application>
  <PresentationFormat>화면 슬라이드 쇼(4:3)</PresentationFormat>
  <Paragraphs>139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8" baseType="lpstr"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Wingdings</vt:lpstr>
      <vt:lpstr>Office Theme</vt:lpstr>
      <vt:lpstr>코드로 배우는  스프링 부트 웹 프로젝트 </vt:lpstr>
      <vt:lpstr>시작하기에 앞서 </vt:lpstr>
      <vt:lpstr>학습목표</vt:lpstr>
      <vt:lpstr>12 API 서버 만들기 </vt:lpstr>
      <vt:lpstr>API서버를 위한 구성 </vt:lpstr>
      <vt:lpstr>DTO/서비스 계층 </vt:lpstr>
      <vt:lpstr>컨트롤러 계층 </vt:lpstr>
      <vt:lpstr>크롬 확장 프로그램을 이용한 테스트</vt:lpstr>
      <vt:lpstr>PowerPoint 프레젠테이션</vt:lpstr>
      <vt:lpstr>PowerPoint 프레젠테이션</vt:lpstr>
      <vt:lpstr>PowerPoint 프레젠테이션</vt:lpstr>
      <vt:lpstr>API서버를 위한 필터 </vt:lpstr>
      <vt:lpstr>OncePerRequestFilter </vt:lpstr>
      <vt:lpstr>PowerPoint 프레젠테이션</vt:lpstr>
      <vt:lpstr>PowerPoint 프레젠테이션</vt:lpstr>
      <vt:lpstr>Authorization 헤더 처리 </vt:lpstr>
      <vt:lpstr>PowerPoint 프레젠테이션</vt:lpstr>
      <vt:lpstr>PowerPoint 프레젠테이션</vt:lpstr>
      <vt:lpstr>API 인증 처리 </vt:lpstr>
      <vt:lpstr>PowerPoint 프레젠테이션</vt:lpstr>
      <vt:lpstr>AutenticationManager를 이용해서 인증처리 하기 </vt:lpstr>
      <vt:lpstr>PowerPoint 프레젠테이션</vt:lpstr>
      <vt:lpstr>인증 처리 실패 </vt:lpstr>
      <vt:lpstr>PowerPoint 프레젠테이션</vt:lpstr>
      <vt:lpstr>인증 성공 처리</vt:lpstr>
      <vt:lpstr>JWT토큰 생성/검증 </vt:lpstr>
      <vt:lpstr>PowerPoint 프레젠테이션</vt:lpstr>
      <vt:lpstr>PowerPoint 프레젠테이션</vt:lpstr>
      <vt:lpstr>JWT테스트</vt:lpstr>
      <vt:lpstr>PowerPoint 프레젠테이션</vt:lpstr>
      <vt:lpstr>Filter에 JWT 적용하기 </vt:lpstr>
      <vt:lpstr>PowerPoint 프레젠테이션</vt:lpstr>
      <vt:lpstr>ApicheckFilter 수정 </vt:lpstr>
      <vt:lpstr>PowerPoint 프레젠테이션</vt:lpstr>
      <vt:lpstr>CORS필터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17</cp:revision>
  <dcterms:created xsi:type="dcterms:W3CDTF">2020-10-31T06:58:09Z</dcterms:created>
  <dcterms:modified xsi:type="dcterms:W3CDTF">2021-01-01T08:12:27Z</dcterms:modified>
</cp:coreProperties>
</file>