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7"/>
  </p:notesMasterIdLst>
  <p:sldIdLst>
    <p:sldId id="256" r:id="rId2"/>
    <p:sldId id="258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E296DB5E-440B-499B-AB6C-0EDDF9166664}"/>
    <pc:docChg chg="undo custSel addSld delSld modSld modMainMaster">
      <pc:chgData name="Kang Wallter" userId="d5c269cbe9dbe8bc" providerId="LiveId" clId="{E296DB5E-440B-499B-AB6C-0EDDF9166664}" dt="2020-11-02T16:23:49.242" v="3519" actId="20577"/>
      <pc:docMkLst>
        <pc:docMk/>
      </pc:docMkLst>
      <pc:sldChg chg="modSp mod">
        <pc:chgData name="Kang Wallter" userId="d5c269cbe9dbe8bc" providerId="LiveId" clId="{E296DB5E-440B-499B-AB6C-0EDDF9166664}" dt="2020-11-02T11:51:34.489" v="130"/>
        <pc:sldMkLst>
          <pc:docMk/>
          <pc:sldMk cId="464038844" sldId="256"/>
        </pc:sldMkLst>
        <pc:spChg chg="mod">
          <ac:chgData name="Kang Wallter" userId="d5c269cbe9dbe8bc" providerId="LiveId" clId="{E296DB5E-440B-499B-AB6C-0EDDF9166664}" dt="2020-11-02T11:51:34.489" v="130"/>
          <ac:spMkLst>
            <pc:docMk/>
            <pc:sldMk cId="464038844" sldId="256"/>
            <ac:spMk id="2" creationId="{30F99610-F169-4289-9B3A-BFA73EC2D5D7}"/>
          </ac:spMkLst>
        </pc:sp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4016885274" sldId="257"/>
        </pc:sldMkLst>
      </pc:sldChg>
      <pc:sldChg chg="modSp mod">
        <pc:chgData name="Kang Wallter" userId="d5c269cbe9dbe8bc" providerId="LiveId" clId="{E296DB5E-440B-499B-AB6C-0EDDF9166664}" dt="2020-11-02T12:09:28.098" v="1053" actId="20577"/>
        <pc:sldMkLst>
          <pc:docMk/>
          <pc:sldMk cId="2038519886" sldId="258"/>
        </pc:sldMkLst>
        <pc:spChg chg="mod">
          <ac:chgData name="Kang Wallter" userId="d5c269cbe9dbe8bc" providerId="LiveId" clId="{E296DB5E-440B-499B-AB6C-0EDDF9166664}" dt="2020-11-02T12:09:28.098" v="1053" actId="20577"/>
          <ac:spMkLst>
            <pc:docMk/>
            <pc:sldMk cId="2038519886" sldId="258"/>
            <ac:spMk id="3" creationId="{EEC045BA-F71B-4A07-AED1-BA86FAA00C13}"/>
          </ac:spMkLst>
        </pc:sp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762524672" sldId="259"/>
        </pc:sldMkLst>
      </pc:sldChg>
      <pc:sldChg chg="addSp modSp new mod">
        <pc:chgData name="Kang Wallter" userId="d5c269cbe9dbe8bc" providerId="LiveId" clId="{E296DB5E-440B-499B-AB6C-0EDDF9166664}" dt="2020-11-02T12:17:15.927" v="1672" actId="14100"/>
        <pc:sldMkLst>
          <pc:docMk/>
          <pc:sldMk cId="2892482948" sldId="259"/>
        </pc:sldMkLst>
        <pc:spChg chg="mod">
          <ac:chgData name="Kang Wallter" userId="d5c269cbe9dbe8bc" providerId="LiveId" clId="{E296DB5E-440B-499B-AB6C-0EDDF9166664}" dt="2020-11-02T12:09:43.039" v="1090" actId="20577"/>
          <ac:spMkLst>
            <pc:docMk/>
            <pc:sldMk cId="2892482948" sldId="259"/>
            <ac:spMk id="2" creationId="{170E7A63-16BC-4647-8E94-AC2F4883C2F5}"/>
          </ac:spMkLst>
        </pc:spChg>
        <pc:spChg chg="mod">
          <ac:chgData name="Kang Wallter" userId="d5c269cbe9dbe8bc" providerId="LiveId" clId="{E296DB5E-440B-499B-AB6C-0EDDF9166664}" dt="2020-11-02T12:15:16.501" v="1666" actId="20577"/>
          <ac:spMkLst>
            <pc:docMk/>
            <pc:sldMk cId="2892482948" sldId="259"/>
            <ac:spMk id="3" creationId="{AA923929-DB29-4318-8BF9-38C9FE770293}"/>
          </ac:spMkLst>
        </pc:spChg>
        <pc:picChg chg="add mod">
          <ac:chgData name="Kang Wallter" userId="d5c269cbe9dbe8bc" providerId="LiveId" clId="{E296DB5E-440B-499B-AB6C-0EDDF9166664}" dt="2020-11-02T12:17:15.927" v="1672" actId="14100"/>
          <ac:picMkLst>
            <pc:docMk/>
            <pc:sldMk cId="2892482948" sldId="259"/>
            <ac:picMk id="4" creationId="{C5739BEC-2F1D-415F-9641-B0A842692B00}"/>
          </ac:picMkLst>
        </pc:picChg>
      </pc:sldChg>
      <pc:sldChg chg="addSp delSp modSp new mod">
        <pc:chgData name="Kang Wallter" userId="d5c269cbe9dbe8bc" providerId="LiveId" clId="{E296DB5E-440B-499B-AB6C-0EDDF9166664}" dt="2020-11-02T12:19:06.141" v="1695" actId="13822"/>
        <pc:sldMkLst>
          <pc:docMk/>
          <pc:sldMk cId="1888137689" sldId="260"/>
        </pc:sldMkLst>
        <pc:spChg chg="mod">
          <ac:chgData name="Kang Wallter" userId="d5c269cbe9dbe8bc" providerId="LiveId" clId="{E296DB5E-440B-499B-AB6C-0EDDF9166664}" dt="2020-11-02T12:17:35.880" v="1676"/>
          <ac:spMkLst>
            <pc:docMk/>
            <pc:sldMk cId="1888137689" sldId="260"/>
            <ac:spMk id="2" creationId="{FCE40C03-7B6C-4042-B5CD-413B77C4825E}"/>
          </ac:spMkLst>
        </pc:spChg>
        <pc:spChg chg="del mod">
          <ac:chgData name="Kang Wallter" userId="d5c269cbe9dbe8bc" providerId="LiveId" clId="{E296DB5E-440B-499B-AB6C-0EDDF9166664}" dt="2020-11-02T12:18:40.337" v="1683"/>
          <ac:spMkLst>
            <pc:docMk/>
            <pc:sldMk cId="1888137689" sldId="260"/>
            <ac:spMk id="3" creationId="{FEDD6061-349C-482A-822A-91923D125087}"/>
          </ac:spMkLst>
        </pc:spChg>
        <pc:picChg chg="add del mod">
          <ac:chgData name="Kang Wallter" userId="d5c269cbe9dbe8bc" providerId="LiveId" clId="{E296DB5E-440B-499B-AB6C-0EDDF9166664}" dt="2020-11-02T12:18:23.372" v="1682" actId="478"/>
          <ac:picMkLst>
            <pc:docMk/>
            <pc:sldMk cId="1888137689" sldId="260"/>
            <ac:picMk id="4" creationId="{3E3E3BEC-CE2A-4C25-90FD-09A863BB7FFE}"/>
          </ac:picMkLst>
        </pc:picChg>
        <pc:picChg chg="add mod">
          <ac:chgData name="Kang Wallter" userId="d5c269cbe9dbe8bc" providerId="LiveId" clId="{E296DB5E-440B-499B-AB6C-0EDDF9166664}" dt="2020-11-02T12:19:06.141" v="1695" actId="13822"/>
          <ac:picMkLst>
            <pc:docMk/>
            <pc:sldMk cId="1888137689" sldId="260"/>
            <ac:picMk id="6" creationId="{7A2FEF1A-E93C-4C7D-9CD3-54BEC85E39FD}"/>
          </ac:picMkLst>
        </pc:picChg>
        <pc:picChg chg="add mod">
          <ac:chgData name="Kang Wallter" userId="d5c269cbe9dbe8bc" providerId="LiveId" clId="{E296DB5E-440B-499B-AB6C-0EDDF9166664}" dt="2020-11-02T12:19:06.141" v="1695" actId="13822"/>
          <ac:picMkLst>
            <pc:docMk/>
            <pc:sldMk cId="1888137689" sldId="260"/>
            <ac:picMk id="8" creationId="{E2619EEF-85A9-42B6-B62E-74D3122CB4F6}"/>
          </ac:picMkLst>
        </pc:pic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1975333482" sldId="260"/>
        </pc:sldMkLst>
      </pc:sldChg>
      <pc:sldChg chg="addSp delSp modSp new mod">
        <pc:chgData name="Kang Wallter" userId="d5c269cbe9dbe8bc" providerId="LiveId" clId="{E296DB5E-440B-499B-AB6C-0EDDF9166664}" dt="2020-11-02T12:25:46.599" v="1722" actId="14100"/>
        <pc:sldMkLst>
          <pc:docMk/>
          <pc:sldMk cId="3142805087" sldId="261"/>
        </pc:sldMkLst>
        <pc:spChg chg="mod">
          <ac:chgData name="Kang Wallter" userId="d5c269cbe9dbe8bc" providerId="LiveId" clId="{E296DB5E-440B-499B-AB6C-0EDDF9166664}" dt="2020-11-02T12:19:22.154" v="1717"/>
          <ac:spMkLst>
            <pc:docMk/>
            <pc:sldMk cId="3142805087" sldId="261"/>
            <ac:spMk id="2" creationId="{860BDD06-4596-4C0A-917F-F9E9A65F8369}"/>
          </ac:spMkLst>
        </pc:spChg>
        <pc:spChg chg="del">
          <ac:chgData name="Kang Wallter" userId="d5c269cbe9dbe8bc" providerId="LiveId" clId="{E296DB5E-440B-499B-AB6C-0EDDF9166664}" dt="2020-11-02T12:19:39.178" v="1718"/>
          <ac:spMkLst>
            <pc:docMk/>
            <pc:sldMk cId="3142805087" sldId="261"/>
            <ac:spMk id="3" creationId="{D3CDBC25-5688-4E9B-AF8B-2069E608C0A0}"/>
          </ac:spMkLst>
        </pc:spChg>
        <pc:picChg chg="add mod">
          <ac:chgData name="Kang Wallter" userId="d5c269cbe9dbe8bc" providerId="LiveId" clId="{E296DB5E-440B-499B-AB6C-0EDDF9166664}" dt="2020-11-02T12:25:46.599" v="1722" actId="14100"/>
          <ac:picMkLst>
            <pc:docMk/>
            <pc:sldMk cId="3142805087" sldId="261"/>
            <ac:picMk id="5" creationId="{DA1E2504-9DC8-491D-A5C9-BC8248051E99}"/>
          </ac:picMkLst>
        </pc:picChg>
      </pc:sldChg>
      <pc:sldChg chg="del">
        <pc:chgData name="Kang Wallter" userId="d5c269cbe9dbe8bc" providerId="LiveId" clId="{E296DB5E-440B-499B-AB6C-0EDDF9166664}" dt="2020-11-02T12:09:04.419" v="930" actId="47"/>
        <pc:sldMkLst>
          <pc:docMk/>
          <pc:sldMk cId="4135016525" sldId="261"/>
        </pc:sldMkLst>
      </pc:sldChg>
      <pc:sldChg chg="addSp modSp new del mod">
        <pc:chgData name="Kang Wallter" userId="d5c269cbe9dbe8bc" providerId="LiveId" clId="{E296DB5E-440B-499B-AB6C-0EDDF9166664}" dt="2020-11-02T12:09:04.419" v="930" actId="47"/>
        <pc:sldMkLst>
          <pc:docMk/>
          <pc:sldMk cId="974584159" sldId="262"/>
        </pc:sldMkLst>
        <pc:spChg chg="mod">
          <ac:chgData name="Kang Wallter" userId="d5c269cbe9dbe8bc" providerId="LiveId" clId="{E296DB5E-440B-499B-AB6C-0EDDF9166664}" dt="2020-11-02T09:09:08.989" v="72" actId="20577"/>
          <ac:spMkLst>
            <pc:docMk/>
            <pc:sldMk cId="974584159" sldId="262"/>
            <ac:spMk id="2" creationId="{4856F0A0-3334-45A2-8AB1-9C34B606F6FB}"/>
          </ac:spMkLst>
        </pc:spChg>
        <pc:spChg chg="mod">
          <ac:chgData name="Kang Wallter" userId="d5c269cbe9dbe8bc" providerId="LiveId" clId="{E296DB5E-440B-499B-AB6C-0EDDF9166664}" dt="2020-11-02T09:08:37.709" v="60"/>
          <ac:spMkLst>
            <pc:docMk/>
            <pc:sldMk cId="974584159" sldId="262"/>
            <ac:spMk id="3" creationId="{F45051C3-7C9D-474C-9123-E3C5304C96DC}"/>
          </ac:spMkLst>
        </pc:spChg>
        <pc:picChg chg="add mod">
          <ac:chgData name="Kang Wallter" userId="d5c269cbe9dbe8bc" providerId="LiveId" clId="{E296DB5E-440B-499B-AB6C-0EDDF9166664}" dt="2020-11-02T09:08:42.239" v="63" actId="1076"/>
          <ac:picMkLst>
            <pc:docMk/>
            <pc:sldMk cId="974584159" sldId="262"/>
            <ac:picMk id="5" creationId="{958838C7-4165-4C2C-AF0B-58B84B855005}"/>
          </ac:picMkLst>
        </pc:picChg>
      </pc:sldChg>
      <pc:sldChg chg="addSp delSp modSp new mod">
        <pc:chgData name="Kang Wallter" userId="d5c269cbe9dbe8bc" providerId="LiveId" clId="{E296DB5E-440B-499B-AB6C-0EDDF9166664}" dt="2020-11-02T14:50:15.187" v="2052" actId="14100"/>
        <pc:sldMkLst>
          <pc:docMk/>
          <pc:sldMk cId="3935753546" sldId="262"/>
        </pc:sldMkLst>
        <pc:spChg chg="mod">
          <ac:chgData name="Kang Wallter" userId="d5c269cbe9dbe8bc" providerId="LiveId" clId="{E296DB5E-440B-499B-AB6C-0EDDF9166664}" dt="2020-11-02T12:26:25.173" v="1741" actId="20577"/>
          <ac:spMkLst>
            <pc:docMk/>
            <pc:sldMk cId="3935753546" sldId="262"/>
            <ac:spMk id="2" creationId="{BCB02C17-3FF6-4176-8DDC-962895ABD64F}"/>
          </ac:spMkLst>
        </pc:spChg>
        <pc:spChg chg="mod">
          <ac:chgData name="Kang Wallter" userId="d5c269cbe9dbe8bc" providerId="LiveId" clId="{E296DB5E-440B-499B-AB6C-0EDDF9166664}" dt="2020-11-02T14:50:10.901" v="2051" actId="20577"/>
          <ac:spMkLst>
            <pc:docMk/>
            <pc:sldMk cId="3935753546" sldId="262"/>
            <ac:spMk id="3" creationId="{5722D5AB-7DE8-4B5A-863C-D5E95FE5B8D6}"/>
          </ac:spMkLst>
        </pc:spChg>
        <pc:picChg chg="add mod">
          <ac:chgData name="Kang Wallter" userId="d5c269cbe9dbe8bc" providerId="LiveId" clId="{E296DB5E-440B-499B-AB6C-0EDDF9166664}" dt="2020-11-02T12:27:52.281" v="1875" actId="1076"/>
          <ac:picMkLst>
            <pc:docMk/>
            <pc:sldMk cId="3935753546" sldId="262"/>
            <ac:picMk id="5" creationId="{2280FDC4-D60F-4FE6-A410-55921ABCD026}"/>
          </ac:picMkLst>
        </pc:picChg>
        <pc:picChg chg="add del mod">
          <ac:chgData name="Kang Wallter" userId="d5c269cbe9dbe8bc" providerId="LiveId" clId="{E296DB5E-440B-499B-AB6C-0EDDF9166664}" dt="2020-11-02T12:28:06.429" v="1880" actId="478"/>
          <ac:picMkLst>
            <pc:docMk/>
            <pc:sldMk cId="3935753546" sldId="262"/>
            <ac:picMk id="7" creationId="{A3C57B37-6761-4469-9266-FA6B9B2232DC}"/>
          </ac:picMkLst>
        </pc:picChg>
        <pc:picChg chg="add mod">
          <ac:chgData name="Kang Wallter" userId="d5c269cbe9dbe8bc" providerId="LiveId" clId="{E296DB5E-440B-499B-AB6C-0EDDF9166664}" dt="2020-11-02T14:50:15.187" v="2052" actId="14100"/>
          <ac:picMkLst>
            <pc:docMk/>
            <pc:sldMk cId="3935753546" sldId="262"/>
            <ac:picMk id="8" creationId="{9B3678DA-F10D-44A5-BBE3-F6AA649B793B}"/>
          </ac:picMkLst>
        </pc:picChg>
      </pc:sldChg>
      <pc:sldChg chg="modSp new del mod">
        <pc:chgData name="Kang Wallter" userId="d5c269cbe9dbe8bc" providerId="LiveId" clId="{E296DB5E-440B-499B-AB6C-0EDDF9166664}" dt="2020-11-02T12:09:04.419" v="930" actId="47"/>
        <pc:sldMkLst>
          <pc:docMk/>
          <pc:sldMk cId="1155153655" sldId="263"/>
        </pc:sldMkLst>
        <pc:spChg chg="mod">
          <ac:chgData name="Kang Wallter" userId="d5c269cbe9dbe8bc" providerId="LiveId" clId="{E296DB5E-440B-499B-AB6C-0EDDF9166664}" dt="2020-11-02T09:09:34.109" v="121" actId="20577"/>
          <ac:spMkLst>
            <pc:docMk/>
            <pc:sldMk cId="1155153655" sldId="263"/>
            <ac:spMk id="2" creationId="{CA3B35EF-BC4D-43D4-82FC-01BBD79A1D03}"/>
          </ac:spMkLst>
        </pc:spChg>
      </pc:sldChg>
      <pc:sldChg chg="modSp new mod">
        <pc:chgData name="Kang Wallter" userId="d5c269cbe9dbe8bc" providerId="LiveId" clId="{E296DB5E-440B-499B-AB6C-0EDDF9166664}" dt="2020-11-02T14:52:23.757" v="2317" actId="20577"/>
        <pc:sldMkLst>
          <pc:docMk/>
          <pc:sldMk cId="3793383870" sldId="263"/>
        </pc:sldMkLst>
        <pc:spChg chg="mod">
          <ac:chgData name="Kang Wallter" userId="d5c269cbe9dbe8bc" providerId="LiveId" clId="{E296DB5E-440B-499B-AB6C-0EDDF9166664}" dt="2020-11-02T14:50:47.097" v="2084" actId="20577"/>
          <ac:spMkLst>
            <pc:docMk/>
            <pc:sldMk cId="3793383870" sldId="263"/>
            <ac:spMk id="2" creationId="{626EBE16-18C8-4C07-804F-DE40D095BC67}"/>
          </ac:spMkLst>
        </pc:spChg>
        <pc:spChg chg="mod">
          <ac:chgData name="Kang Wallter" userId="d5c269cbe9dbe8bc" providerId="LiveId" clId="{E296DB5E-440B-499B-AB6C-0EDDF9166664}" dt="2020-11-02T14:52:23.757" v="2317" actId="20577"/>
          <ac:spMkLst>
            <pc:docMk/>
            <pc:sldMk cId="3793383870" sldId="263"/>
            <ac:spMk id="3" creationId="{038F207A-EBB7-4526-9432-8E3D848305FA}"/>
          </ac:spMkLst>
        </pc:spChg>
      </pc:sldChg>
      <pc:sldChg chg="addSp modSp new mod">
        <pc:chgData name="Kang Wallter" userId="d5c269cbe9dbe8bc" providerId="LiveId" clId="{E296DB5E-440B-499B-AB6C-0EDDF9166664}" dt="2020-11-02T15:04:20.526" v="2514" actId="20577"/>
        <pc:sldMkLst>
          <pc:docMk/>
          <pc:sldMk cId="2601501635" sldId="264"/>
        </pc:sldMkLst>
        <pc:spChg chg="mod">
          <ac:chgData name="Kang Wallter" userId="d5c269cbe9dbe8bc" providerId="LiveId" clId="{E296DB5E-440B-499B-AB6C-0EDDF9166664}" dt="2020-11-02T15:00:30.688" v="2388" actId="20577"/>
          <ac:spMkLst>
            <pc:docMk/>
            <pc:sldMk cId="2601501635" sldId="264"/>
            <ac:spMk id="2" creationId="{5259E79D-1698-4A7A-90F3-151643CFC01E}"/>
          </ac:spMkLst>
        </pc:spChg>
        <pc:spChg chg="mod">
          <ac:chgData name="Kang Wallter" userId="d5c269cbe9dbe8bc" providerId="LiveId" clId="{E296DB5E-440B-499B-AB6C-0EDDF9166664}" dt="2020-11-02T15:04:20.526" v="2514" actId="20577"/>
          <ac:spMkLst>
            <pc:docMk/>
            <pc:sldMk cId="2601501635" sldId="264"/>
            <ac:spMk id="3" creationId="{9DF38818-6188-476B-A7DB-23EEFC458279}"/>
          </ac:spMkLst>
        </pc:spChg>
        <pc:spChg chg="add mod">
          <ac:chgData name="Kang Wallter" userId="d5c269cbe9dbe8bc" providerId="LiveId" clId="{E296DB5E-440B-499B-AB6C-0EDDF9166664}" dt="2020-11-02T15:01:08.632" v="2398" actId="13822"/>
          <ac:spMkLst>
            <pc:docMk/>
            <pc:sldMk cId="2601501635" sldId="264"/>
            <ac:spMk id="6" creationId="{33F322F6-DECF-42AF-B5D5-A7D63F7869BC}"/>
          </ac:spMkLst>
        </pc:spChg>
        <pc:picChg chg="add mod">
          <ac:chgData name="Kang Wallter" userId="d5c269cbe9dbe8bc" providerId="LiveId" clId="{E296DB5E-440B-499B-AB6C-0EDDF9166664}" dt="2020-11-02T14:56:01.586" v="2356" actId="14100"/>
          <ac:picMkLst>
            <pc:docMk/>
            <pc:sldMk cId="2601501635" sldId="264"/>
            <ac:picMk id="4" creationId="{34C2C957-4DEB-4067-8994-078BE1363F4D}"/>
          </ac:picMkLst>
        </pc:picChg>
      </pc:sldChg>
      <pc:sldChg chg="addSp delSp modSp new mod">
        <pc:chgData name="Kang Wallter" userId="d5c269cbe9dbe8bc" providerId="LiveId" clId="{E296DB5E-440B-499B-AB6C-0EDDF9166664}" dt="2020-11-02T15:39:16.720" v="2579" actId="1076"/>
        <pc:sldMkLst>
          <pc:docMk/>
          <pc:sldMk cId="2765671580" sldId="265"/>
        </pc:sldMkLst>
        <pc:spChg chg="mod">
          <ac:chgData name="Kang Wallter" userId="d5c269cbe9dbe8bc" providerId="LiveId" clId="{E296DB5E-440B-499B-AB6C-0EDDF9166664}" dt="2020-11-02T15:04:50.878" v="2569" actId="20577"/>
          <ac:spMkLst>
            <pc:docMk/>
            <pc:sldMk cId="2765671580" sldId="265"/>
            <ac:spMk id="2" creationId="{EBC7BB7D-CCF0-4FB0-997E-3CED118DF026}"/>
          </ac:spMkLst>
        </pc:spChg>
        <pc:spChg chg="del">
          <ac:chgData name="Kang Wallter" userId="d5c269cbe9dbe8bc" providerId="LiveId" clId="{E296DB5E-440B-499B-AB6C-0EDDF9166664}" dt="2020-11-02T15:05:06.670" v="2572" actId="478"/>
          <ac:spMkLst>
            <pc:docMk/>
            <pc:sldMk cId="2765671580" sldId="265"/>
            <ac:spMk id="3" creationId="{C86B868A-39CD-4181-B2E9-F23884E011C3}"/>
          </ac:spMkLst>
        </pc:spChg>
        <pc:spChg chg="add mod">
          <ac:chgData name="Kang Wallter" userId="d5c269cbe9dbe8bc" providerId="LiveId" clId="{E296DB5E-440B-499B-AB6C-0EDDF9166664}" dt="2020-11-02T15:05:25.806" v="2577" actId="13822"/>
          <ac:spMkLst>
            <pc:docMk/>
            <pc:sldMk cId="2765671580" sldId="265"/>
            <ac:spMk id="5" creationId="{6CDB3223-E418-4C0A-A324-0B2942135C93}"/>
          </ac:spMkLst>
        </pc:spChg>
        <pc:picChg chg="add mod">
          <ac:chgData name="Kang Wallter" userId="d5c269cbe9dbe8bc" providerId="LiveId" clId="{E296DB5E-440B-499B-AB6C-0EDDF9166664}" dt="2020-11-02T15:39:16.720" v="2579" actId="1076"/>
          <ac:picMkLst>
            <pc:docMk/>
            <pc:sldMk cId="2765671580" sldId="265"/>
            <ac:picMk id="6" creationId="{A421ADA2-345F-49F7-A632-8497395A1ED9}"/>
          </ac:picMkLst>
        </pc:picChg>
      </pc:sldChg>
      <pc:sldChg chg="addSp delSp modSp new mod">
        <pc:chgData name="Kang Wallter" userId="d5c269cbe9dbe8bc" providerId="LiveId" clId="{E296DB5E-440B-499B-AB6C-0EDDF9166664}" dt="2020-11-02T15:46:52.863" v="2650" actId="1076"/>
        <pc:sldMkLst>
          <pc:docMk/>
          <pc:sldMk cId="2098816494" sldId="266"/>
        </pc:sldMkLst>
        <pc:spChg chg="mod">
          <ac:chgData name="Kang Wallter" userId="d5c269cbe9dbe8bc" providerId="LiveId" clId="{E296DB5E-440B-499B-AB6C-0EDDF9166664}" dt="2020-11-02T15:41:15.162" v="2635"/>
          <ac:spMkLst>
            <pc:docMk/>
            <pc:sldMk cId="2098816494" sldId="266"/>
            <ac:spMk id="2" creationId="{F248B2D5-B906-43DB-9267-B7926CE512E5}"/>
          </ac:spMkLst>
        </pc:spChg>
        <pc:spChg chg="del">
          <ac:chgData name="Kang Wallter" userId="d5c269cbe9dbe8bc" providerId="LiveId" clId="{E296DB5E-440B-499B-AB6C-0EDDF9166664}" dt="2020-11-02T15:41:25.250" v="2636" actId="478"/>
          <ac:spMkLst>
            <pc:docMk/>
            <pc:sldMk cId="2098816494" sldId="266"/>
            <ac:spMk id="3" creationId="{1E52DC20-31F7-486C-87F7-F7B0594B7D40}"/>
          </ac:spMkLst>
        </pc:spChg>
        <pc:picChg chg="add mod">
          <ac:chgData name="Kang Wallter" userId="d5c269cbe9dbe8bc" providerId="LiveId" clId="{E296DB5E-440B-499B-AB6C-0EDDF9166664}" dt="2020-11-02T15:46:41.125" v="2646" actId="1076"/>
          <ac:picMkLst>
            <pc:docMk/>
            <pc:sldMk cId="2098816494" sldId="266"/>
            <ac:picMk id="4" creationId="{8EECFCCC-11AB-47F1-A5D7-D1E59BB3334D}"/>
          </ac:picMkLst>
        </pc:picChg>
        <pc:picChg chg="add mod">
          <ac:chgData name="Kang Wallter" userId="d5c269cbe9dbe8bc" providerId="LiveId" clId="{E296DB5E-440B-499B-AB6C-0EDDF9166664}" dt="2020-11-02T15:46:45.087" v="2647" actId="1076"/>
          <ac:picMkLst>
            <pc:docMk/>
            <pc:sldMk cId="2098816494" sldId="266"/>
            <ac:picMk id="5" creationId="{F3556D5A-1171-483B-8531-CBDC3A5638E1}"/>
          </ac:picMkLst>
        </pc:picChg>
        <pc:picChg chg="add mod">
          <ac:chgData name="Kang Wallter" userId="d5c269cbe9dbe8bc" providerId="LiveId" clId="{E296DB5E-440B-499B-AB6C-0EDDF9166664}" dt="2020-11-02T15:46:52.863" v="2650" actId="1076"/>
          <ac:picMkLst>
            <pc:docMk/>
            <pc:sldMk cId="2098816494" sldId="266"/>
            <ac:picMk id="6" creationId="{5AC6B9FA-9B90-40C3-9FFD-D824DAC63086}"/>
          </ac:picMkLst>
        </pc:picChg>
      </pc:sldChg>
      <pc:sldChg chg="modSp new mod">
        <pc:chgData name="Kang Wallter" userId="d5c269cbe9dbe8bc" providerId="LiveId" clId="{E296DB5E-440B-499B-AB6C-0EDDF9166664}" dt="2020-11-02T16:23:49.242" v="3519" actId="20577"/>
        <pc:sldMkLst>
          <pc:docMk/>
          <pc:sldMk cId="1047797897" sldId="267"/>
        </pc:sldMkLst>
        <pc:spChg chg="mod">
          <ac:chgData name="Kang Wallter" userId="d5c269cbe9dbe8bc" providerId="LiveId" clId="{E296DB5E-440B-499B-AB6C-0EDDF9166664}" dt="2020-11-02T16:22:11.412" v="3165" actId="20577"/>
          <ac:spMkLst>
            <pc:docMk/>
            <pc:sldMk cId="1047797897" sldId="267"/>
            <ac:spMk id="2" creationId="{CC9E6773-4EB7-4211-9022-6790AB2FAD46}"/>
          </ac:spMkLst>
        </pc:spChg>
        <pc:spChg chg="mod">
          <ac:chgData name="Kang Wallter" userId="d5c269cbe9dbe8bc" providerId="LiveId" clId="{E296DB5E-440B-499B-AB6C-0EDDF9166664}" dt="2020-11-02T16:23:49.242" v="3519" actId="20577"/>
          <ac:spMkLst>
            <pc:docMk/>
            <pc:sldMk cId="1047797897" sldId="267"/>
            <ac:spMk id="3" creationId="{7C00C05B-59B5-446C-80E2-E31320BFDF97}"/>
          </ac:spMkLst>
        </pc:spChg>
      </pc:sldChg>
      <pc:sldChg chg="modSp new mod">
        <pc:chgData name="Kang Wallter" userId="d5c269cbe9dbe8bc" providerId="LiveId" clId="{E296DB5E-440B-499B-AB6C-0EDDF9166664}" dt="2020-11-02T16:21:59.171" v="3147" actId="20577"/>
        <pc:sldMkLst>
          <pc:docMk/>
          <pc:sldMk cId="4151769368" sldId="268"/>
        </pc:sldMkLst>
        <pc:spChg chg="mod">
          <ac:chgData name="Kang Wallter" userId="d5c269cbe9dbe8bc" providerId="LiveId" clId="{E296DB5E-440B-499B-AB6C-0EDDF9166664}" dt="2020-11-02T16:20:21.086" v="2737"/>
          <ac:spMkLst>
            <pc:docMk/>
            <pc:sldMk cId="4151769368" sldId="268"/>
            <ac:spMk id="2" creationId="{280AD867-98C7-491A-9061-F75573953527}"/>
          </ac:spMkLst>
        </pc:spChg>
        <pc:spChg chg="mod">
          <ac:chgData name="Kang Wallter" userId="d5c269cbe9dbe8bc" providerId="LiveId" clId="{E296DB5E-440B-499B-AB6C-0EDDF9166664}" dt="2020-11-02T16:21:59.171" v="3147" actId="20577"/>
          <ac:spMkLst>
            <pc:docMk/>
            <pc:sldMk cId="4151769368" sldId="268"/>
            <ac:spMk id="3" creationId="{CFF53208-72A2-4ACF-8C8F-A8BE237B27BD}"/>
          </ac:spMkLst>
        </pc:spChg>
      </pc:sldChg>
      <pc:sldMasterChg chg="modSp mod setBg modSldLayout">
        <pc:chgData name="Kang Wallter" userId="d5c269cbe9dbe8bc" providerId="LiveId" clId="{E296DB5E-440B-499B-AB6C-0EDDF9166664}" dt="2020-11-02T14:50:38.384" v="2054" actId="14100"/>
        <pc:sldMasterMkLst>
          <pc:docMk/>
          <pc:sldMasterMk cId="2588972314" sldId="2147483744"/>
        </pc:sldMasterMkLst>
        <pc:spChg chg="mod">
          <ac:chgData name="Kang Wallter" userId="d5c269cbe9dbe8bc" providerId="LiveId" clId="{E296DB5E-440B-499B-AB6C-0EDDF9166664}" dt="2020-11-02T12:11:57.471" v="1104" actId="1076"/>
          <ac:spMkLst>
            <pc:docMk/>
            <pc:sldMasterMk cId="2588972314" sldId="2147483744"/>
            <ac:spMk id="2" creationId="{00000000-0000-0000-0000-000000000000}"/>
          </ac:spMkLst>
        </pc:spChg>
        <pc:spChg chg="mod">
          <ac:chgData name="Kang Wallter" userId="d5c269cbe9dbe8bc" providerId="LiveId" clId="{E296DB5E-440B-499B-AB6C-0EDDF9166664}" dt="2020-11-02T12:12:03.476" v="1106"/>
          <ac:spMkLst>
            <pc:docMk/>
            <pc:sldMasterMk cId="2588972314" sldId="2147483744"/>
            <ac:spMk id="3" creationId="{00000000-0000-0000-0000-000000000000}"/>
          </ac:spMkLst>
        </pc:spChg>
        <pc:sldLayoutChg chg="delSp mod">
          <pc:chgData name="Kang Wallter" userId="d5c269cbe9dbe8bc" providerId="LiveId" clId="{E296DB5E-440B-499B-AB6C-0EDDF9166664}" dt="2020-11-02T11:19:42.425" v="122" actId="478"/>
          <pc:sldLayoutMkLst>
            <pc:docMk/>
            <pc:sldMasterMk cId="2588972314" sldId="2147483744"/>
            <pc:sldLayoutMk cId="2068544452" sldId="2147483745"/>
          </pc:sldLayoutMkLst>
          <pc:picChg chg="del">
            <ac:chgData name="Kang Wallter" userId="d5c269cbe9dbe8bc" providerId="LiveId" clId="{E296DB5E-440B-499B-AB6C-0EDDF9166664}" dt="2020-11-02T11:19:42.425" v="122" actId="478"/>
            <ac:picMkLst>
              <pc:docMk/>
              <pc:sldMasterMk cId="2588972314" sldId="2147483744"/>
              <pc:sldLayoutMk cId="2068544452" sldId="2147483745"/>
              <ac:picMk id="7" creationId="{45B445FA-CD1B-42E1-8E25-5EF0D5069678}"/>
            </ac:picMkLst>
          </pc:picChg>
        </pc:sldLayoutChg>
        <pc:sldLayoutChg chg="delSp modSp mod setBg">
          <pc:chgData name="Kang Wallter" userId="d5c269cbe9dbe8bc" providerId="LiveId" clId="{E296DB5E-440B-499B-AB6C-0EDDF9166664}" dt="2020-11-02T14:50:38.384" v="2054" actId="14100"/>
          <pc:sldLayoutMkLst>
            <pc:docMk/>
            <pc:sldMasterMk cId="2588972314" sldId="2147483744"/>
            <pc:sldLayoutMk cId="2293365229" sldId="2147483746"/>
          </pc:sldLayoutMkLst>
          <pc:spChg chg="mod">
            <ac:chgData name="Kang Wallter" userId="d5c269cbe9dbe8bc" providerId="LiveId" clId="{E296DB5E-440B-499B-AB6C-0EDDF9166664}" dt="2020-11-02T14:50:38.384" v="2054" actId="14100"/>
            <ac:spMkLst>
              <pc:docMk/>
              <pc:sldMasterMk cId="2588972314" sldId="2147483744"/>
              <pc:sldLayoutMk cId="2293365229" sldId="2147483746"/>
              <ac:spMk id="2" creationId="{00000000-0000-0000-0000-000000000000}"/>
            </ac:spMkLst>
          </pc:spChg>
          <pc:spChg chg="mod">
            <ac:chgData name="Kang Wallter" userId="d5c269cbe9dbe8bc" providerId="LiveId" clId="{E296DB5E-440B-499B-AB6C-0EDDF9166664}" dt="2020-11-02T12:11:15.199" v="1102" actId="255"/>
            <ac:spMkLst>
              <pc:docMk/>
              <pc:sldMasterMk cId="2588972314" sldId="2147483744"/>
              <pc:sldLayoutMk cId="2293365229" sldId="2147483746"/>
              <ac:spMk id="3" creationId="{00000000-0000-0000-0000-000000000000}"/>
            </ac:spMkLst>
          </pc:spChg>
          <pc:spChg chg="mod">
            <ac:chgData name="Kang Wallter" userId="d5c269cbe9dbe8bc" providerId="LiveId" clId="{E296DB5E-440B-499B-AB6C-0EDDF9166664}" dt="2020-11-02T12:11:50.028" v="1103"/>
            <ac:spMkLst>
              <pc:docMk/>
              <pc:sldMasterMk cId="2588972314" sldId="2147483744"/>
              <pc:sldLayoutMk cId="2293365229" sldId="2147483746"/>
              <ac:spMk id="4" creationId="{00000000-0000-0000-0000-000000000000}"/>
            </ac:spMkLst>
          </pc:spChg>
          <pc:picChg chg="del">
            <ac:chgData name="Kang Wallter" userId="d5c269cbe9dbe8bc" providerId="LiveId" clId="{E296DB5E-440B-499B-AB6C-0EDDF9166664}" dt="2020-11-02T11:19:46.158" v="123" actId="478"/>
            <ac:picMkLst>
              <pc:docMk/>
              <pc:sldMasterMk cId="2588972314" sldId="2147483744"/>
              <pc:sldLayoutMk cId="2293365229" sldId="2147483746"/>
              <ac:picMk id="8" creationId="{F50183A7-2171-4DC4-957A-D624FA5AE916}"/>
            </ac:picMkLst>
          </pc:picChg>
        </pc:sldLayoutChg>
      </pc:sldMasterChg>
    </pc:docChg>
  </pc:docChgLst>
  <pc:docChgLst>
    <pc:chgData name="Kang Wallter" userId="d5c269cbe9dbe8bc" providerId="LiveId" clId="{6CE1D010-F3E7-414C-B08F-3A65FD7E6884}"/>
    <pc:docChg chg="undo custSel addSld delSld modSld">
      <pc:chgData name="Kang Wallter" userId="d5c269cbe9dbe8bc" providerId="LiveId" clId="{6CE1D010-F3E7-414C-B08F-3A65FD7E6884}" dt="2020-11-12T06:30:53.961" v="3661" actId="14"/>
      <pc:docMkLst>
        <pc:docMk/>
      </pc:docMkLst>
      <pc:sldChg chg="del">
        <pc:chgData name="Kang Wallter" userId="d5c269cbe9dbe8bc" providerId="LiveId" clId="{6CE1D010-F3E7-414C-B08F-3A65FD7E6884}" dt="2020-11-12T02:32:48.978" v="0" actId="47"/>
        <pc:sldMkLst>
          <pc:docMk/>
          <pc:sldMk cId="2892482948" sldId="259"/>
        </pc:sldMkLst>
      </pc:sldChg>
      <pc:sldChg chg="del">
        <pc:chgData name="Kang Wallter" userId="d5c269cbe9dbe8bc" providerId="LiveId" clId="{6CE1D010-F3E7-414C-B08F-3A65FD7E6884}" dt="2020-11-12T02:32:48.978" v="0" actId="47"/>
        <pc:sldMkLst>
          <pc:docMk/>
          <pc:sldMk cId="1888137689" sldId="260"/>
        </pc:sldMkLst>
      </pc:sldChg>
      <pc:sldChg chg="del">
        <pc:chgData name="Kang Wallter" userId="d5c269cbe9dbe8bc" providerId="LiveId" clId="{6CE1D010-F3E7-414C-B08F-3A65FD7E6884}" dt="2020-11-12T02:32:48.978" v="0" actId="47"/>
        <pc:sldMkLst>
          <pc:docMk/>
          <pc:sldMk cId="3142805087" sldId="261"/>
        </pc:sldMkLst>
      </pc:sldChg>
      <pc:sldChg chg="del">
        <pc:chgData name="Kang Wallter" userId="d5c269cbe9dbe8bc" providerId="LiveId" clId="{6CE1D010-F3E7-414C-B08F-3A65FD7E6884}" dt="2020-11-12T02:32:48.978" v="0" actId="47"/>
        <pc:sldMkLst>
          <pc:docMk/>
          <pc:sldMk cId="3935753546" sldId="262"/>
        </pc:sldMkLst>
      </pc:sldChg>
      <pc:sldChg chg="del">
        <pc:chgData name="Kang Wallter" userId="d5c269cbe9dbe8bc" providerId="LiveId" clId="{6CE1D010-F3E7-414C-B08F-3A65FD7E6884}" dt="2020-11-12T02:32:48.978" v="0" actId="47"/>
        <pc:sldMkLst>
          <pc:docMk/>
          <pc:sldMk cId="3793383870" sldId="263"/>
        </pc:sldMkLst>
      </pc:sldChg>
      <pc:sldChg chg="del">
        <pc:chgData name="Kang Wallter" userId="d5c269cbe9dbe8bc" providerId="LiveId" clId="{6CE1D010-F3E7-414C-B08F-3A65FD7E6884}" dt="2020-11-12T02:32:48.978" v="0" actId="47"/>
        <pc:sldMkLst>
          <pc:docMk/>
          <pc:sldMk cId="2601501635" sldId="264"/>
        </pc:sldMkLst>
      </pc:sldChg>
      <pc:sldChg chg="del">
        <pc:chgData name="Kang Wallter" userId="d5c269cbe9dbe8bc" providerId="LiveId" clId="{6CE1D010-F3E7-414C-B08F-3A65FD7E6884}" dt="2020-11-12T02:32:48.978" v="0" actId="47"/>
        <pc:sldMkLst>
          <pc:docMk/>
          <pc:sldMk cId="2765671580" sldId="265"/>
        </pc:sldMkLst>
      </pc:sldChg>
      <pc:sldChg chg="del">
        <pc:chgData name="Kang Wallter" userId="d5c269cbe9dbe8bc" providerId="LiveId" clId="{6CE1D010-F3E7-414C-B08F-3A65FD7E6884}" dt="2020-11-12T02:32:48.978" v="0" actId="47"/>
        <pc:sldMkLst>
          <pc:docMk/>
          <pc:sldMk cId="2098816494" sldId="266"/>
        </pc:sldMkLst>
      </pc:sldChg>
      <pc:sldChg chg="del">
        <pc:chgData name="Kang Wallter" userId="d5c269cbe9dbe8bc" providerId="LiveId" clId="{6CE1D010-F3E7-414C-B08F-3A65FD7E6884}" dt="2020-11-12T02:32:48.978" v="0" actId="47"/>
        <pc:sldMkLst>
          <pc:docMk/>
          <pc:sldMk cId="1047797897" sldId="267"/>
        </pc:sldMkLst>
      </pc:sldChg>
      <pc:sldChg chg="modSp new mod">
        <pc:chgData name="Kang Wallter" userId="d5c269cbe9dbe8bc" providerId="LiveId" clId="{6CE1D010-F3E7-414C-B08F-3A65FD7E6884}" dt="2020-11-12T02:50:44.037" v="46" actId="12"/>
        <pc:sldMkLst>
          <pc:docMk/>
          <pc:sldMk cId="1525899146" sldId="269"/>
        </pc:sldMkLst>
        <pc:spChg chg="mod">
          <ac:chgData name="Kang Wallter" userId="d5c269cbe9dbe8bc" providerId="LiveId" clId="{6CE1D010-F3E7-414C-B08F-3A65FD7E6884}" dt="2020-11-12T02:33:14.808" v="43" actId="20577"/>
          <ac:spMkLst>
            <pc:docMk/>
            <pc:sldMk cId="1525899146" sldId="269"/>
            <ac:spMk id="2" creationId="{949D774E-EF2A-46B6-BCFB-AE1988B114E7}"/>
          </ac:spMkLst>
        </pc:spChg>
        <pc:spChg chg="mod">
          <ac:chgData name="Kang Wallter" userId="d5c269cbe9dbe8bc" providerId="LiveId" clId="{6CE1D010-F3E7-414C-B08F-3A65FD7E6884}" dt="2020-11-12T02:50:44.037" v="46" actId="12"/>
          <ac:spMkLst>
            <pc:docMk/>
            <pc:sldMk cId="1525899146" sldId="269"/>
            <ac:spMk id="3" creationId="{5E95A751-9949-44B1-A908-0E2CAF0CCA5E}"/>
          </ac:spMkLst>
        </pc:spChg>
      </pc:sldChg>
      <pc:sldChg chg="addSp modSp new mod">
        <pc:chgData name="Kang Wallter" userId="d5c269cbe9dbe8bc" providerId="LiveId" clId="{6CE1D010-F3E7-414C-B08F-3A65FD7E6884}" dt="2020-11-12T02:54:01.787" v="91" actId="1076"/>
        <pc:sldMkLst>
          <pc:docMk/>
          <pc:sldMk cId="3650961896" sldId="270"/>
        </pc:sldMkLst>
        <pc:spChg chg="mod">
          <ac:chgData name="Kang Wallter" userId="d5c269cbe9dbe8bc" providerId="LiveId" clId="{6CE1D010-F3E7-414C-B08F-3A65FD7E6884}" dt="2020-11-12T02:52:10.859" v="86" actId="20577"/>
          <ac:spMkLst>
            <pc:docMk/>
            <pc:sldMk cId="3650961896" sldId="270"/>
            <ac:spMk id="2" creationId="{C07BA70F-9586-49A9-A4F4-500C97349A5B}"/>
          </ac:spMkLst>
        </pc:spChg>
        <pc:spChg chg="mod">
          <ac:chgData name="Kang Wallter" userId="d5c269cbe9dbe8bc" providerId="LiveId" clId="{6CE1D010-F3E7-414C-B08F-3A65FD7E6884}" dt="2020-11-12T02:53:20.432" v="87"/>
          <ac:spMkLst>
            <pc:docMk/>
            <pc:sldMk cId="3650961896" sldId="270"/>
            <ac:spMk id="3" creationId="{2DAA8CBF-F619-42CD-AF87-9C3FA94CA33E}"/>
          </ac:spMkLst>
        </pc:spChg>
        <pc:picChg chg="add mod">
          <ac:chgData name="Kang Wallter" userId="d5c269cbe9dbe8bc" providerId="LiveId" clId="{6CE1D010-F3E7-414C-B08F-3A65FD7E6884}" dt="2020-11-12T02:53:53.050" v="89" actId="1076"/>
          <ac:picMkLst>
            <pc:docMk/>
            <pc:sldMk cId="3650961896" sldId="270"/>
            <ac:picMk id="4" creationId="{A662EC72-2F6C-415D-A226-166CAC4EF8DA}"/>
          </ac:picMkLst>
        </pc:picChg>
        <pc:picChg chg="add mod">
          <ac:chgData name="Kang Wallter" userId="d5c269cbe9dbe8bc" providerId="LiveId" clId="{6CE1D010-F3E7-414C-B08F-3A65FD7E6884}" dt="2020-11-12T02:54:01.787" v="91" actId="1076"/>
          <ac:picMkLst>
            <pc:docMk/>
            <pc:sldMk cId="3650961896" sldId="270"/>
            <ac:picMk id="5" creationId="{C2BCE986-CD57-4281-A2B2-9737E9A95177}"/>
          </ac:picMkLst>
        </pc:picChg>
      </pc:sldChg>
      <pc:sldChg chg="addSp delSp modSp new mod">
        <pc:chgData name="Kang Wallter" userId="d5c269cbe9dbe8bc" providerId="LiveId" clId="{6CE1D010-F3E7-414C-B08F-3A65FD7E6884}" dt="2020-11-12T02:54:30.542" v="95" actId="1076"/>
        <pc:sldMkLst>
          <pc:docMk/>
          <pc:sldMk cId="3888534018" sldId="271"/>
        </pc:sldMkLst>
        <pc:spChg chg="del">
          <ac:chgData name="Kang Wallter" userId="d5c269cbe9dbe8bc" providerId="LiveId" clId="{6CE1D010-F3E7-414C-B08F-3A65FD7E6884}" dt="2020-11-12T02:54:10.895" v="93" actId="478"/>
          <ac:spMkLst>
            <pc:docMk/>
            <pc:sldMk cId="3888534018" sldId="271"/>
            <ac:spMk id="2" creationId="{A69DE36D-53E3-4C11-910E-771617A5B85C}"/>
          </ac:spMkLst>
        </pc:spChg>
        <pc:spChg chg="del">
          <ac:chgData name="Kang Wallter" userId="d5c269cbe9dbe8bc" providerId="LiveId" clId="{6CE1D010-F3E7-414C-B08F-3A65FD7E6884}" dt="2020-11-12T02:54:10.895" v="93" actId="478"/>
          <ac:spMkLst>
            <pc:docMk/>
            <pc:sldMk cId="3888534018" sldId="271"/>
            <ac:spMk id="3" creationId="{37A06E25-1D33-414C-8E1F-7F37BCDAF9A0}"/>
          </ac:spMkLst>
        </pc:spChg>
        <pc:picChg chg="add">
          <ac:chgData name="Kang Wallter" userId="d5c269cbe9dbe8bc" providerId="LiveId" clId="{6CE1D010-F3E7-414C-B08F-3A65FD7E6884}" dt="2020-11-12T02:54:24.262" v="94" actId="22"/>
          <ac:picMkLst>
            <pc:docMk/>
            <pc:sldMk cId="3888534018" sldId="271"/>
            <ac:picMk id="5" creationId="{28E5119A-FD9F-4CCE-9FB0-487FA5F54908}"/>
          </ac:picMkLst>
        </pc:picChg>
        <pc:picChg chg="add">
          <ac:chgData name="Kang Wallter" userId="d5c269cbe9dbe8bc" providerId="LiveId" clId="{6CE1D010-F3E7-414C-B08F-3A65FD7E6884}" dt="2020-11-12T02:54:24.262" v="94" actId="22"/>
          <ac:picMkLst>
            <pc:docMk/>
            <pc:sldMk cId="3888534018" sldId="271"/>
            <ac:picMk id="7" creationId="{6FB5A99F-0EF6-4BFD-AE21-630BF68A4AFC}"/>
          </ac:picMkLst>
        </pc:picChg>
        <pc:picChg chg="add">
          <ac:chgData name="Kang Wallter" userId="d5c269cbe9dbe8bc" providerId="LiveId" clId="{6CE1D010-F3E7-414C-B08F-3A65FD7E6884}" dt="2020-11-12T02:54:24.262" v="94" actId="22"/>
          <ac:picMkLst>
            <pc:docMk/>
            <pc:sldMk cId="3888534018" sldId="271"/>
            <ac:picMk id="9" creationId="{FF222E74-27E8-4ACB-B7B5-6AE36791138B}"/>
          </ac:picMkLst>
        </pc:picChg>
        <pc:picChg chg="add">
          <ac:chgData name="Kang Wallter" userId="d5c269cbe9dbe8bc" providerId="LiveId" clId="{6CE1D010-F3E7-414C-B08F-3A65FD7E6884}" dt="2020-11-12T02:54:24.262" v="94" actId="22"/>
          <ac:picMkLst>
            <pc:docMk/>
            <pc:sldMk cId="3888534018" sldId="271"/>
            <ac:picMk id="11" creationId="{12BC0373-F7A7-4794-A779-9B3010BD5F31}"/>
          </ac:picMkLst>
        </pc:picChg>
        <pc:picChg chg="add">
          <ac:chgData name="Kang Wallter" userId="d5c269cbe9dbe8bc" providerId="LiveId" clId="{6CE1D010-F3E7-414C-B08F-3A65FD7E6884}" dt="2020-11-12T02:54:24.262" v="94" actId="22"/>
          <ac:picMkLst>
            <pc:docMk/>
            <pc:sldMk cId="3888534018" sldId="271"/>
            <ac:picMk id="13" creationId="{5AA993AD-67E8-4516-B53D-28B3F114BC4B}"/>
          </ac:picMkLst>
        </pc:picChg>
        <pc:picChg chg="add mod">
          <ac:chgData name="Kang Wallter" userId="d5c269cbe9dbe8bc" providerId="LiveId" clId="{6CE1D010-F3E7-414C-B08F-3A65FD7E6884}" dt="2020-11-12T02:54:30.542" v="95" actId="1076"/>
          <ac:picMkLst>
            <pc:docMk/>
            <pc:sldMk cId="3888534018" sldId="271"/>
            <ac:picMk id="15" creationId="{66B775FC-1599-4938-B8F8-436467B28B7E}"/>
          </ac:picMkLst>
        </pc:picChg>
      </pc:sldChg>
      <pc:sldChg chg="addSp delSp modSp new mod">
        <pc:chgData name="Kang Wallter" userId="d5c269cbe9dbe8bc" providerId="LiveId" clId="{6CE1D010-F3E7-414C-B08F-3A65FD7E6884}" dt="2020-11-12T02:55:23.294" v="104" actId="1076"/>
        <pc:sldMkLst>
          <pc:docMk/>
          <pc:sldMk cId="558522348" sldId="272"/>
        </pc:sldMkLst>
        <pc:spChg chg="del">
          <ac:chgData name="Kang Wallter" userId="d5c269cbe9dbe8bc" providerId="LiveId" clId="{6CE1D010-F3E7-414C-B08F-3A65FD7E6884}" dt="2020-11-12T02:54:57.530" v="98" actId="478"/>
          <ac:spMkLst>
            <pc:docMk/>
            <pc:sldMk cId="558522348" sldId="272"/>
            <ac:spMk id="2" creationId="{65ADE417-EC3B-4D4B-B876-DE9DF0CAD1EF}"/>
          </ac:spMkLst>
        </pc:spChg>
        <pc:spChg chg="del">
          <ac:chgData name="Kang Wallter" userId="d5c269cbe9dbe8bc" providerId="LiveId" clId="{6CE1D010-F3E7-414C-B08F-3A65FD7E6884}" dt="2020-11-12T02:54:54.820" v="97" actId="478"/>
          <ac:spMkLst>
            <pc:docMk/>
            <pc:sldMk cId="558522348" sldId="272"/>
            <ac:spMk id="3" creationId="{AE5243D8-FD77-47C7-A5B4-E40E9409DFEA}"/>
          </ac:spMkLst>
        </pc:spChg>
        <pc:picChg chg="add mod">
          <ac:chgData name="Kang Wallter" userId="d5c269cbe9dbe8bc" providerId="LiveId" clId="{6CE1D010-F3E7-414C-B08F-3A65FD7E6884}" dt="2020-11-12T02:55:05.720" v="100" actId="1076"/>
          <ac:picMkLst>
            <pc:docMk/>
            <pc:sldMk cId="558522348" sldId="272"/>
            <ac:picMk id="4" creationId="{2B420EE7-3787-4904-B064-CA9889BD881F}"/>
          </ac:picMkLst>
        </pc:picChg>
        <pc:picChg chg="add mod">
          <ac:chgData name="Kang Wallter" userId="d5c269cbe9dbe8bc" providerId="LiveId" clId="{6CE1D010-F3E7-414C-B08F-3A65FD7E6884}" dt="2020-11-12T02:55:13.812" v="102" actId="1076"/>
          <ac:picMkLst>
            <pc:docMk/>
            <pc:sldMk cId="558522348" sldId="272"/>
            <ac:picMk id="5" creationId="{AEE797CE-2FA1-40CB-8D0D-9D530F05F2DA}"/>
          </ac:picMkLst>
        </pc:picChg>
        <pc:picChg chg="add mod">
          <ac:chgData name="Kang Wallter" userId="d5c269cbe9dbe8bc" providerId="LiveId" clId="{6CE1D010-F3E7-414C-B08F-3A65FD7E6884}" dt="2020-11-12T02:55:23.294" v="104" actId="1076"/>
          <ac:picMkLst>
            <pc:docMk/>
            <pc:sldMk cId="558522348" sldId="272"/>
            <ac:picMk id="6" creationId="{C24B3286-0513-43D7-9825-02C1B85A7912}"/>
          </ac:picMkLst>
        </pc:picChg>
      </pc:sldChg>
      <pc:sldChg chg="addSp delSp modSp new mod">
        <pc:chgData name="Kang Wallter" userId="d5c269cbe9dbe8bc" providerId="LiveId" clId="{6CE1D010-F3E7-414C-B08F-3A65FD7E6884}" dt="2020-11-12T03:02:38.114" v="311"/>
        <pc:sldMkLst>
          <pc:docMk/>
          <pc:sldMk cId="2705492265" sldId="273"/>
        </pc:sldMkLst>
        <pc:spChg chg="mod">
          <ac:chgData name="Kang Wallter" userId="d5c269cbe9dbe8bc" providerId="LiveId" clId="{6CE1D010-F3E7-414C-B08F-3A65FD7E6884}" dt="2020-11-12T03:01:11.263" v="165" actId="404"/>
          <ac:spMkLst>
            <pc:docMk/>
            <pc:sldMk cId="2705492265" sldId="273"/>
            <ac:spMk id="2" creationId="{A16B6079-F6BF-4340-A88C-50CB10F1B6EE}"/>
          </ac:spMkLst>
        </pc:spChg>
        <pc:spChg chg="del">
          <ac:chgData name="Kang Wallter" userId="d5c269cbe9dbe8bc" providerId="LiveId" clId="{6CE1D010-F3E7-414C-B08F-3A65FD7E6884}" dt="2020-11-12T02:56:45.410" v="107" actId="478"/>
          <ac:spMkLst>
            <pc:docMk/>
            <pc:sldMk cId="2705492265" sldId="273"/>
            <ac:spMk id="3" creationId="{D08CA49A-1557-49C9-9DCF-AC316E21BB82}"/>
          </ac:spMkLst>
        </pc:spChg>
        <pc:spChg chg="add mod">
          <ac:chgData name="Kang Wallter" userId="d5c269cbe9dbe8bc" providerId="LiveId" clId="{6CE1D010-F3E7-414C-B08F-3A65FD7E6884}" dt="2020-11-12T03:01:28.205" v="196" actId="20577"/>
          <ac:spMkLst>
            <pc:docMk/>
            <pc:sldMk cId="2705492265" sldId="273"/>
            <ac:spMk id="5" creationId="{8117F18B-04F0-42FE-9DCD-DDB5ACC0C183}"/>
          </ac:spMkLst>
        </pc:spChg>
        <pc:spChg chg="add mod">
          <ac:chgData name="Kang Wallter" userId="d5c269cbe9dbe8bc" providerId="LiveId" clId="{6CE1D010-F3E7-414C-B08F-3A65FD7E6884}" dt="2020-11-12T03:02:38.114" v="311"/>
          <ac:spMkLst>
            <pc:docMk/>
            <pc:sldMk cId="2705492265" sldId="273"/>
            <ac:spMk id="8" creationId="{0F868B35-FDD7-4A7E-A819-C4AB33F7070B}"/>
          </ac:spMkLst>
        </pc:spChg>
        <pc:picChg chg="add mod">
          <ac:chgData name="Kang Wallter" userId="d5c269cbe9dbe8bc" providerId="LiveId" clId="{6CE1D010-F3E7-414C-B08F-3A65FD7E6884}" dt="2020-11-12T03:01:36.500" v="197" actId="1076"/>
          <ac:picMkLst>
            <pc:docMk/>
            <pc:sldMk cId="2705492265" sldId="273"/>
            <ac:picMk id="4" creationId="{754CDC24-D9CD-4823-B35D-DA0988A425FE}"/>
          </ac:picMkLst>
        </pc:picChg>
        <pc:picChg chg="add del mod">
          <ac:chgData name="Kang Wallter" userId="d5c269cbe9dbe8bc" providerId="LiveId" clId="{6CE1D010-F3E7-414C-B08F-3A65FD7E6884}" dt="2020-11-12T03:01:53.696" v="201" actId="478"/>
          <ac:picMkLst>
            <pc:docMk/>
            <pc:sldMk cId="2705492265" sldId="273"/>
            <ac:picMk id="6" creationId="{988BC840-6B85-48D2-8AAC-784FCE68966B}"/>
          </ac:picMkLst>
        </pc:picChg>
        <pc:picChg chg="add mod">
          <ac:chgData name="Kang Wallter" userId="d5c269cbe9dbe8bc" providerId="LiveId" clId="{6CE1D010-F3E7-414C-B08F-3A65FD7E6884}" dt="2020-11-12T03:02:01.984" v="203" actId="1076"/>
          <ac:picMkLst>
            <pc:docMk/>
            <pc:sldMk cId="2705492265" sldId="273"/>
            <ac:picMk id="7" creationId="{0A762908-772C-4772-B2E5-D79413543928}"/>
          </ac:picMkLst>
        </pc:picChg>
      </pc:sldChg>
      <pc:sldChg chg="addSp delSp modSp new mod">
        <pc:chgData name="Kang Wallter" userId="d5c269cbe9dbe8bc" providerId="LiveId" clId="{6CE1D010-F3E7-414C-B08F-3A65FD7E6884}" dt="2020-11-12T03:04:58.406" v="386" actId="14100"/>
        <pc:sldMkLst>
          <pc:docMk/>
          <pc:sldMk cId="1432372271" sldId="274"/>
        </pc:sldMkLst>
        <pc:spChg chg="mod">
          <ac:chgData name="Kang Wallter" userId="d5c269cbe9dbe8bc" providerId="LiveId" clId="{6CE1D010-F3E7-414C-B08F-3A65FD7E6884}" dt="2020-11-12T03:03:38.873" v="373" actId="404"/>
          <ac:spMkLst>
            <pc:docMk/>
            <pc:sldMk cId="1432372271" sldId="274"/>
            <ac:spMk id="2" creationId="{0D42C227-A74A-45E9-B101-FE3197647D24}"/>
          </ac:spMkLst>
        </pc:spChg>
        <pc:spChg chg="del">
          <ac:chgData name="Kang Wallter" userId="d5c269cbe9dbe8bc" providerId="LiveId" clId="{6CE1D010-F3E7-414C-B08F-3A65FD7E6884}" dt="2020-11-12T03:04:02.903" v="374"/>
          <ac:spMkLst>
            <pc:docMk/>
            <pc:sldMk cId="1432372271" sldId="274"/>
            <ac:spMk id="3" creationId="{A7C0944B-1376-4F88-8EC7-D17C3C933A03}"/>
          </ac:spMkLst>
        </pc:spChg>
        <pc:spChg chg="add mod">
          <ac:chgData name="Kang Wallter" userId="d5c269cbe9dbe8bc" providerId="LiveId" clId="{6CE1D010-F3E7-414C-B08F-3A65FD7E6884}" dt="2020-11-12T03:04:58.406" v="386" actId="14100"/>
          <ac:spMkLst>
            <pc:docMk/>
            <pc:sldMk cId="1432372271" sldId="274"/>
            <ac:spMk id="9" creationId="{2EC2498D-B3BA-4FB8-9CBE-6E8CD4A617D8}"/>
          </ac:spMkLst>
        </pc:spChg>
        <pc:picChg chg="add mod">
          <ac:chgData name="Kang Wallter" userId="d5c269cbe9dbe8bc" providerId="LiveId" clId="{6CE1D010-F3E7-414C-B08F-3A65FD7E6884}" dt="2020-11-12T03:04:07.659" v="376" actId="1076"/>
          <ac:picMkLst>
            <pc:docMk/>
            <pc:sldMk cId="1432372271" sldId="274"/>
            <ac:picMk id="5" creationId="{53987018-5B3C-40BE-8C8D-F20B6D6FE5B1}"/>
          </ac:picMkLst>
        </pc:picChg>
        <pc:picChg chg="add mod">
          <ac:chgData name="Kang Wallter" userId="d5c269cbe9dbe8bc" providerId="LiveId" clId="{6CE1D010-F3E7-414C-B08F-3A65FD7E6884}" dt="2020-11-12T03:04:31.981" v="381" actId="14100"/>
          <ac:picMkLst>
            <pc:docMk/>
            <pc:sldMk cId="1432372271" sldId="274"/>
            <ac:picMk id="7" creationId="{A1C60A55-295D-49A3-ABE7-7F0BA8D30828}"/>
          </ac:picMkLst>
        </pc:picChg>
      </pc:sldChg>
      <pc:sldChg chg="addSp delSp modSp new mod">
        <pc:chgData name="Kang Wallter" userId="d5c269cbe9dbe8bc" providerId="LiveId" clId="{6CE1D010-F3E7-414C-B08F-3A65FD7E6884}" dt="2020-11-12T03:07:37.515" v="405" actId="14100"/>
        <pc:sldMkLst>
          <pc:docMk/>
          <pc:sldMk cId="493248034" sldId="275"/>
        </pc:sldMkLst>
        <pc:spChg chg="del">
          <ac:chgData name="Kang Wallter" userId="d5c269cbe9dbe8bc" providerId="LiveId" clId="{6CE1D010-F3E7-414C-B08F-3A65FD7E6884}" dt="2020-11-12T03:05:40.487" v="388" actId="478"/>
          <ac:spMkLst>
            <pc:docMk/>
            <pc:sldMk cId="493248034" sldId="275"/>
            <ac:spMk id="2" creationId="{561CAC15-FE22-4D8F-AA08-98F382E4B538}"/>
          </ac:spMkLst>
        </pc:spChg>
        <pc:spChg chg="del">
          <ac:chgData name="Kang Wallter" userId="d5c269cbe9dbe8bc" providerId="LiveId" clId="{6CE1D010-F3E7-414C-B08F-3A65FD7E6884}" dt="2020-11-12T03:05:40.487" v="388" actId="478"/>
          <ac:spMkLst>
            <pc:docMk/>
            <pc:sldMk cId="493248034" sldId="275"/>
            <ac:spMk id="3" creationId="{4E203CE6-E551-4FB5-BF2D-53CC39BC7FAD}"/>
          </ac:spMkLst>
        </pc:spChg>
        <pc:spChg chg="add mod">
          <ac:chgData name="Kang Wallter" userId="d5c269cbe9dbe8bc" providerId="LiveId" clId="{6CE1D010-F3E7-414C-B08F-3A65FD7E6884}" dt="2020-11-12T03:06:41.264" v="402" actId="404"/>
          <ac:spMkLst>
            <pc:docMk/>
            <pc:sldMk cId="493248034" sldId="275"/>
            <ac:spMk id="5" creationId="{3E7C06A1-3252-49BB-A80A-427E917EF40C}"/>
          </ac:spMkLst>
        </pc:spChg>
        <pc:picChg chg="add mod">
          <ac:chgData name="Kang Wallter" userId="d5c269cbe9dbe8bc" providerId="LiveId" clId="{6CE1D010-F3E7-414C-B08F-3A65FD7E6884}" dt="2020-11-12T03:07:37.515" v="405" actId="14100"/>
          <ac:picMkLst>
            <pc:docMk/>
            <pc:sldMk cId="493248034" sldId="275"/>
            <ac:picMk id="6" creationId="{EF95DFA9-735C-45BE-8866-587663B8E0A9}"/>
          </ac:picMkLst>
        </pc:picChg>
      </pc:sldChg>
      <pc:sldChg chg="modSp new mod">
        <pc:chgData name="Kang Wallter" userId="d5c269cbe9dbe8bc" providerId="LiveId" clId="{6CE1D010-F3E7-414C-B08F-3A65FD7E6884}" dt="2020-11-12T03:45:21.807" v="916" actId="20577"/>
        <pc:sldMkLst>
          <pc:docMk/>
          <pc:sldMk cId="3350714745" sldId="276"/>
        </pc:sldMkLst>
        <pc:spChg chg="mod">
          <ac:chgData name="Kang Wallter" userId="d5c269cbe9dbe8bc" providerId="LiveId" clId="{6CE1D010-F3E7-414C-B08F-3A65FD7E6884}" dt="2020-11-12T03:08:11.608" v="435" actId="20577"/>
          <ac:spMkLst>
            <pc:docMk/>
            <pc:sldMk cId="3350714745" sldId="276"/>
            <ac:spMk id="2" creationId="{120CDBAF-C899-4C44-8CDF-6B510AA91077}"/>
          </ac:spMkLst>
        </pc:spChg>
        <pc:spChg chg="mod">
          <ac:chgData name="Kang Wallter" userId="d5c269cbe9dbe8bc" providerId="LiveId" clId="{6CE1D010-F3E7-414C-B08F-3A65FD7E6884}" dt="2020-11-12T03:45:21.807" v="916" actId="20577"/>
          <ac:spMkLst>
            <pc:docMk/>
            <pc:sldMk cId="3350714745" sldId="276"/>
            <ac:spMk id="3" creationId="{F651438F-44E1-4210-8D92-D008E563AC90}"/>
          </ac:spMkLst>
        </pc:spChg>
      </pc:sldChg>
      <pc:sldChg chg="addSp modSp new mod">
        <pc:chgData name="Kang Wallter" userId="d5c269cbe9dbe8bc" providerId="LiveId" clId="{6CE1D010-F3E7-414C-B08F-3A65FD7E6884}" dt="2020-11-12T03:48:20.780" v="1315" actId="1076"/>
        <pc:sldMkLst>
          <pc:docMk/>
          <pc:sldMk cId="1105798368" sldId="277"/>
        </pc:sldMkLst>
        <pc:spChg chg="mod">
          <ac:chgData name="Kang Wallter" userId="d5c269cbe9dbe8bc" providerId="LiveId" clId="{6CE1D010-F3E7-414C-B08F-3A65FD7E6884}" dt="2020-11-12T03:45:33.569" v="930" actId="20577"/>
          <ac:spMkLst>
            <pc:docMk/>
            <pc:sldMk cId="1105798368" sldId="277"/>
            <ac:spMk id="2" creationId="{0343FDFE-B812-4EBA-BABC-9AF97CCC67EB}"/>
          </ac:spMkLst>
        </pc:spChg>
        <pc:spChg chg="mod">
          <ac:chgData name="Kang Wallter" userId="d5c269cbe9dbe8bc" providerId="LiveId" clId="{6CE1D010-F3E7-414C-B08F-3A65FD7E6884}" dt="2020-11-12T03:48:09.267" v="1312" actId="20577"/>
          <ac:spMkLst>
            <pc:docMk/>
            <pc:sldMk cId="1105798368" sldId="277"/>
            <ac:spMk id="3" creationId="{0D1E8498-5E38-4B4F-9B8E-EDDB31750FBC}"/>
          </ac:spMkLst>
        </pc:spChg>
        <pc:picChg chg="add mod">
          <ac:chgData name="Kang Wallter" userId="d5c269cbe9dbe8bc" providerId="LiveId" clId="{6CE1D010-F3E7-414C-B08F-3A65FD7E6884}" dt="2020-11-12T03:48:20.780" v="1315" actId="1076"/>
          <ac:picMkLst>
            <pc:docMk/>
            <pc:sldMk cId="1105798368" sldId="277"/>
            <ac:picMk id="4" creationId="{FA27479A-4928-44B4-A0E1-670A32B3278B}"/>
          </ac:picMkLst>
        </pc:picChg>
        <pc:picChg chg="add mod">
          <ac:chgData name="Kang Wallter" userId="d5c269cbe9dbe8bc" providerId="LiveId" clId="{6CE1D010-F3E7-414C-B08F-3A65FD7E6884}" dt="2020-11-12T03:48:20.780" v="1315" actId="1076"/>
          <ac:picMkLst>
            <pc:docMk/>
            <pc:sldMk cId="1105798368" sldId="277"/>
            <ac:picMk id="5" creationId="{AC150E95-0F84-484D-93A0-C7C612D28BDA}"/>
          </ac:picMkLst>
        </pc:picChg>
        <pc:picChg chg="add mod">
          <ac:chgData name="Kang Wallter" userId="d5c269cbe9dbe8bc" providerId="LiveId" clId="{6CE1D010-F3E7-414C-B08F-3A65FD7E6884}" dt="2020-11-12T03:48:16.228" v="1314" actId="1076"/>
          <ac:picMkLst>
            <pc:docMk/>
            <pc:sldMk cId="1105798368" sldId="277"/>
            <ac:picMk id="6" creationId="{EC7FA7D6-AE43-47E3-B198-A05474F96187}"/>
          </ac:picMkLst>
        </pc:picChg>
      </pc:sldChg>
      <pc:sldChg chg="addSp modSp new mod">
        <pc:chgData name="Kang Wallter" userId="d5c269cbe9dbe8bc" providerId="LiveId" clId="{6CE1D010-F3E7-414C-B08F-3A65FD7E6884}" dt="2020-11-12T04:17:38.500" v="1590" actId="1076"/>
        <pc:sldMkLst>
          <pc:docMk/>
          <pc:sldMk cId="546620526" sldId="278"/>
        </pc:sldMkLst>
        <pc:spChg chg="mod">
          <ac:chgData name="Kang Wallter" userId="d5c269cbe9dbe8bc" providerId="LiveId" clId="{6CE1D010-F3E7-414C-B08F-3A65FD7E6884}" dt="2020-11-12T03:48:39.651" v="1341" actId="20577"/>
          <ac:spMkLst>
            <pc:docMk/>
            <pc:sldMk cId="546620526" sldId="278"/>
            <ac:spMk id="2" creationId="{4AAF3F9C-2723-4E35-B401-2D3EF63B0A1D}"/>
          </ac:spMkLst>
        </pc:spChg>
        <pc:spChg chg="mod">
          <ac:chgData name="Kang Wallter" userId="d5c269cbe9dbe8bc" providerId="LiveId" clId="{6CE1D010-F3E7-414C-B08F-3A65FD7E6884}" dt="2020-11-12T04:17:26.116" v="1586" actId="20577"/>
          <ac:spMkLst>
            <pc:docMk/>
            <pc:sldMk cId="546620526" sldId="278"/>
            <ac:spMk id="3" creationId="{643C9EC9-7409-421E-93E0-FE4CF19D4145}"/>
          </ac:spMkLst>
        </pc:spChg>
        <pc:picChg chg="add mod">
          <ac:chgData name="Kang Wallter" userId="d5c269cbe9dbe8bc" providerId="LiveId" clId="{6CE1D010-F3E7-414C-B08F-3A65FD7E6884}" dt="2020-11-12T04:17:38.500" v="1590" actId="1076"/>
          <ac:picMkLst>
            <pc:docMk/>
            <pc:sldMk cId="546620526" sldId="278"/>
            <ac:picMk id="4" creationId="{F7345861-395F-4910-82EA-3B0CE65EFF5F}"/>
          </ac:picMkLst>
        </pc:picChg>
      </pc:sldChg>
      <pc:sldChg chg="addSp delSp modSp new mod">
        <pc:chgData name="Kang Wallter" userId="d5c269cbe9dbe8bc" providerId="LiveId" clId="{6CE1D010-F3E7-414C-B08F-3A65FD7E6884}" dt="2020-11-12T04:22:32.781" v="2007" actId="20577"/>
        <pc:sldMkLst>
          <pc:docMk/>
          <pc:sldMk cId="3462752525" sldId="279"/>
        </pc:sldMkLst>
        <pc:spChg chg="mod">
          <ac:chgData name="Kang Wallter" userId="d5c269cbe9dbe8bc" providerId="LiveId" clId="{6CE1D010-F3E7-414C-B08F-3A65FD7E6884}" dt="2020-11-12T04:19:50.919" v="1640" actId="1076"/>
          <ac:spMkLst>
            <pc:docMk/>
            <pc:sldMk cId="3462752525" sldId="279"/>
            <ac:spMk id="2" creationId="{72BBF2CD-8139-4370-A54C-5C32EE463F86}"/>
          </ac:spMkLst>
        </pc:spChg>
        <pc:spChg chg="del">
          <ac:chgData name="Kang Wallter" userId="d5c269cbe9dbe8bc" providerId="LiveId" clId="{6CE1D010-F3E7-414C-B08F-3A65FD7E6884}" dt="2020-11-12T04:18:57.107" v="1633" actId="478"/>
          <ac:spMkLst>
            <pc:docMk/>
            <pc:sldMk cId="3462752525" sldId="279"/>
            <ac:spMk id="3" creationId="{B03EE34D-6839-43B4-8046-0BFA5140A14E}"/>
          </ac:spMkLst>
        </pc:spChg>
        <pc:spChg chg="add mod">
          <ac:chgData name="Kang Wallter" userId="d5c269cbe9dbe8bc" providerId="LiveId" clId="{6CE1D010-F3E7-414C-B08F-3A65FD7E6884}" dt="2020-11-12T04:19:54.559" v="1641" actId="1076"/>
          <ac:spMkLst>
            <pc:docMk/>
            <pc:sldMk cId="3462752525" sldId="279"/>
            <ac:spMk id="5" creationId="{5EE3538A-DA11-4F3C-B75E-C2901928632D}"/>
          </ac:spMkLst>
        </pc:spChg>
        <pc:spChg chg="add mod">
          <ac:chgData name="Kang Wallter" userId="d5c269cbe9dbe8bc" providerId="LiveId" clId="{6CE1D010-F3E7-414C-B08F-3A65FD7E6884}" dt="2020-11-12T04:20:25.078" v="1756" actId="20577"/>
          <ac:spMkLst>
            <pc:docMk/>
            <pc:sldMk cId="3462752525" sldId="279"/>
            <ac:spMk id="6" creationId="{1A5D367D-9A06-4A79-A572-B6C826F56B36}"/>
          </ac:spMkLst>
        </pc:spChg>
        <pc:spChg chg="add mod">
          <ac:chgData name="Kang Wallter" userId="d5c269cbe9dbe8bc" providerId="LiveId" clId="{6CE1D010-F3E7-414C-B08F-3A65FD7E6884}" dt="2020-11-12T04:21:08.113" v="1866" actId="20577"/>
          <ac:spMkLst>
            <pc:docMk/>
            <pc:sldMk cId="3462752525" sldId="279"/>
            <ac:spMk id="8" creationId="{370B9185-D897-4AB9-BF32-BCFA81E91B73}"/>
          </ac:spMkLst>
        </pc:spChg>
        <pc:spChg chg="add mod">
          <ac:chgData name="Kang Wallter" userId="d5c269cbe9dbe8bc" providerId="LiveId" clId="{6CE1D010-F3E7-414C-B08F-3A65FD7E6884}" dt="2020-11-12T04:22:32.781" v="2007" actId="20577"/>
          <ac:spMkLst>
            <pc:docMk/>
            <pc:sldMk cId="3462752525" sldId="279"/>
            <ac:spMk id="10" creationId="{214685AE-995B-4A64-B738-937A9CFBC5C3}"/>
          </ac:spMkLst>
        </pc:spChg>
      </pc:sldChg>
      <pc:sldChg chg="addSp delSp modSp new mod">
        <pc:chgData name="Kang Wallter" userId="d5c269cbe9dbe8bc" providerId="LiveId" clId="{6CE1D010-F3E7-414C-B08F-3A65FD7E6884}" dt="2020-11-12T04:23:44.780" v="2027" actId="21"/>
        <pc:sldMkLst>
          <pc:docMk/>
          <pc:sldMk cId="1654421292" sldId="280"/>
        </pc:sldMkLst>
        <pc:spChg chg="del">
          <ac:chgData name="Kang Wallter" userId="d5c269cbe9dbe8bc" providerId="LiveId" clId="{6CE1D010-F3E7-414C-B08F-3A65FD7E6884}" dt="2020-11-12T04:22:56.143" v="2009" actId="478"/>
          <ac:spMkLst>
            <pc:docMk/>
            <pc:sldMk cId="1654421292" sldId="280"/>
            <ac:spMk id="2" creationId="{EC96F35F-D555-4B74-8852-4B85D39D2D62}"/>
          </ac:spMkLst>
        </pc:spChg>
        <pc:spChg chg="del">
          <ac:chgData name="Kang Wallter" userId="d5c269cbe9dbe8bc" providerId="LiveId" clId="{6CE1D010-F3E7-414C-B08F-3A65FD7E6884}" dt="2020-11-12T04:22:56.143" v="2009" actId="478"/>
          <ac:spMkLst>
            <pc:docMk/>
            <pc:sldMk cId="1654421292" sldId="280"/>
            <ac:spMk id="3" creationId="{AE34B79D-802C-4C50-9D7C-9498FAA3BEB1}"/>
          </ac:spMkLst>
        </pc:spChg>
        <pc:spChg chg="add mod">
          <ac:chgData name="Kang Wallter" userId="d5c269cbe9dbe8bc" providerId="LiveId" clId="{6CE1D010-F3E7-414C-B08F-3A65FD7E6884}" dt="2020-11-12T04:23:12.251" v="2020" actId="13822"/>
          <ac:spMkLst>
            <pc:docMk/>
            <pc:sldMk cId="1654421292" sldId="280"/>
            <ac:spMk id="5" creationId="{0A95C898-7F73-4B59-8526-1900FC3045CA}"/>
          </ac:spMkLst>
        </pc:spChg>
        <pc:spChg chg="add del mod">
          <ac:chgData name="Kang Wallter" userId="d5c269cbe9dbe8bc" providerId="LiveId" clId="{6CE1D010-F3E7-414C-B08F-3A65FD7E6884}" dt="2020-11-12T04:23:34.488" v="2023"/>
          <ac:spMkLst>
            <pc:docMk/>
            <pc:sldMk cId="1654421292" sldId="280"/>
            <ac:spMk id="6" creationId="{867BBDAF-99A4-48AA-B22B-03E2D45A8766}"/>
          </ac:spMkLst>
        </pc:spChg>
        <pc:picChg chg="add del mod">
          <ac:chgData name="Kang Wallter" userId="d5c269cbe9dbe8bc" providerId="LiveId" clId="{6CE1D010-F3E7-414C-B08F-3A65FD7E6884}" dt="2020-11-12T04:23:44.780" v="2027" actId="21"/>
          <ac:picMkLst>
            <pc:docMk/>
            <pc:sldMk cId="1654421292" sldId="280"/>
            <ac:picMk id="7" creationId="{3AF00475-E2C7-4455-A073-5C76E98C1228}"/>
          </ac:picMkLst>
        </pc:picChg>
      </pc:sldChg>
      <pc:sldChg chg="addSp modSp new mod">
        <pc:chgData name="Kang Wallter" userId="d5c269cbe9dbe8bc" providerId="LiveId" clId="{6CE1D010-F3E7-414C-B08F-3A65FD7E6884}" dt="2020-11-12T04:25:36.514" v="2484" actId="1076"/>
        <pc:sldMkLst>
          <pc:docMk/>
          <pc:sldMk cId="2977313339" sldId="281"/>
        </pc:sldMkLst>
        <pc:spChg chg="mod">
          <ac:chgData name="Kang Wallter" userId="d5c269cbe9dbe8bc" providerId="LiveId" clId="{6CE1D010-F3E7-414C-B08F-3A65FD7E6884}" dt="2020-11-12T04:24:03.175" v="2064" actId="20577"/>
          <ac:spMkLst>
            <pc:docMk/>
            <pc:sldMk cId="2977313339" sldId="281"/>
            <ac:spMk id="2" creationId="{0A432DBC-28DD-4880-83F8-C0C5F4DCDC12}"/>
          </ac:spMkLst>
        </pc:spChg>
        <pc:spChg chg="mod">
          <ac:chgData name="Kang Wallter" userId="d5c269cbe9dbe8bc" providerId="LiveId" clId="{6CE1D010-F3E7-414C-B08F-3A65FD7E6884}" dt="2020-11-12T04:25:31.215" v="2483" actId="20577"/>
          <ac:spMkLst>
            <pc:docMk/>
            <pc:sldMk cId="2977313339" sldId="281"/>
            <ac:spMk id="3" creationId="{25C3FD6F-CB84-454B-968D-3DEFB1D1AB3D}"/>
          </ac:spMkLst>
        </pc:spChg>
        <pc:picChg chg="add mod">
          <ac:chgData name="Kang Wallter" userId="d5c269cbe9dbe8bc" providerId="LiveId" clId="{6CE1D010-F3E7-414C-B08F-3A65FD7E6884}" dt="2020-11-12T04:25:36.514" v="2484" actId="1076"/>
          <ac:picMkLst>
            <pc:docMk/>
            <pc:sldMk cId="2977313339" sldId="281"/>
            <ac:picMk id="5" creationId="{0DABA4FA-8042-40E2-96EA-00CF113B3F00}"/>
          </ac:picMkLst>
        </pc:picChg>
      </pc:sldChg>
      <pc:sldChg chg="addSp delSp modSp new mod">
        <pc:chgData name="Kang Wallter" userId="d5c269cbe9dbe8bc" providerId="LiveId" clId="{6CE1D010-F3E7-414C-B08F-3A65FD7E6884}" dt="2020-11-12T04:44:25.998" v="2502" actId="1076"/>
        <pc:sldMkLst>
          <pc:docMk/>
          <pc:sldMk cId="2397581349" sldId="282"/>
        </pc:sldMkLst>
        <pc:spChg chg="del">
          <ac:chgData name="Kang Wallter" userId="d5c269cbe9dbe8bc" providerId="LiveId" clId="{6CE1D010-F3E7-414C-B08F-3A65FD7E6884}" dt="2020-11-12T04:42:49.911" v="2486" actId="478"/>
          <ac:spMkLst>
            <pc:docMk/>
            <pc:sldMk cId="2397581349" sldId="282"/>
            <ac:spMk id="2" creationId="{9752DCE6-9C1A-41D4-8244-B96A80C7C767}"/>
          </ac:spMkLst>
        </pc:spChg>
        <pc:spChg chg="del">
          <ac:chgData name="Kang Wallter" userId="d5c269cbe9dbe8bc" providerId="LiveId" clId="{6CE1D010-F3E7-414C-B08F-3A65FD7E6884}" dt="2020-11-12T04:42:49.911" v="2486" actId="478"/>
          <ac:spMkLst>
            <pc:docMk/>
            <pc:sldMk cId="2397581349" sldId="282"/>
            <ac:spMk id="3" creationId="{209443FA-39D4-4A4E-BF5F-B0DBCA0D953B}"/>
          </ac:spMkLst>
        </pc:spChg>
        <pc:spChg chg="add mod">
          <ac:chgData name="Kang Wallter" userId="d5c269cbe9dbe8bc" providerId="LiveId" clId="{6CE1D010-F3E7-414C-B08F-3A65FD7E6884}" dt="2020-11-12T04:44:24.221" v="2501" actId="1076"/>
          <ac:spMkLst>
            <pc:docMk/>
            <pc:sldMk cId="2397581349" sldId="282"/>
            <ac:spMk id="8" creationId="{2344BCDC-98AF-4FCD-8804-3F49C89D84F9}"/>
          </ac:spMkLst>
        </pc:spChg>
        <pc:picChg chg="add del">
          <ac:chgData name="Kang Wallter" userId="d5c269cbe9dbe8bc" providerId="LiveId" clId="{6CE1D010-F3E7-414C-B08F-3A65FD7E6884}" dt="2020-11-12T04:42:57.048" v="2488" actId="22"/>
          <ac:picMkLst>
            <pc:docMk/>
            <pc:sldMk cId="2397581349" sldId="282"/>
            <ac:picMk id="5" creationId="{CE733C4D-9E68-4F44-9A2F-83A6BD600FD7}"/>
          </ac:picMkLst>
        </pc:picChg>
        <pc:picChg chg="add mod ord">
          <ac:chgData name="Kang Wallter" userId="d5c269cbe9dbe8bc" providerId="LiveId" clId="{6CE1D010-F3E7-414C-B08F-3A65FD7E6884}" dt="2020-11-12T04:44:25.998" v="2502" actId="1076"/>
          <ac:picMkLst>
            <pc:docMk/>
            <pc:sldMk cId="2397581349" sldId="282"/>
            <ac:picMk id="6" creationId="{C7F82038-FF74-400F-94B8-B056F339F34A}"/>
          </ac:picMkLst>
        </pc:picChg>
      </pc:sldChg>
      <pc:sldChg chg="addSp modSp new mod">
        <pc:chgData name="Kang Wallter" userId="d5c269cbe9dbe8bc" providerId="LiveId" clId="{6CE1D010-F3E7-414C-B08F-3A65FD7E6884}" dt="2020-11-12T04:45:45.943" v="2552" actId="1076"/>
        <pc:sldMkLst>
          <pc:docMk/>
          <pc:sldMk cId="1648270768" sldId="283"/>
        </pc:sldMkLst>
        <pc:spChg chg="mod">
          <ac:chgData name="Kang Wallter" userId="d5c269cbe9dbe8bc" providerId="LiveId" clId="{6CE1D010-F3E7-414C-B08F-3A65FD7E6884}" dt="2020-11-12T04:44:41.684" v="2536" actId="20577"/>
          <ac:spMkLst>
            <pc:docMk/>
            <pc:sldMk cId="1648270768" sldId="283"/>
            <ac:spMk id="2" creationId="{91145916-8F98-4FD2-A1FF-88E10CF4030E}"/>
          </ac:spMkLst>
        </pc:spChg>
        <pc:spChg chg="mod">
          <ac:chgData name="Kang Wallter" userId="d5c269cbe9dbe8bc" providerId="LiveId" clId="{6CE1D010-F3E7-414C-B08F-3A65FD7E6884}" dt="2020-11-12T04:45:32.936" v="2549" actId="2710"/>
          <ac:spMkLst>
            <pc:docMk/>
            <pc:sldMk cId="1648270768" sldId="283"/>
            <ac:spMk id="3" creationId="{980BCE2A-1F6C-4EE2-91E8-4ADA0A49D84C}"/>
          </ac:spMkLst>
        </pc:spChg>
        <pc:spChg chg="add mod">
          <ac:chgData name="Kang Wallter" userId="d5c269cbe9dbe8bc" providerId="LiveId" clId="{6CE1D010-F3E7-414C-B08F-3A65FD7E6884}" dt="2020-11-12T04:45:37.595" v="2550" actId="13822"/>
          <ac:spMkLst>
            <pc:docMk/>
            <pc:sldMk cId="1648270768" sldId="283"/>
            <ac:spMk id="6" creationId="{F55BF3BC-04B4-4AAD-9BB6-222271315E99}"/>
          </ac:spMkLst>
        </pc:spChg>
        <pc:picChg chg="add mod ord">
          <ac:chgData name="Kang Wallter" userId="d5c269cbe9dbe8bc" providerId="LiveId" clId="{6CE1D010-F3E7-414C-B08F-3A65FD7E6884}" dt="2020-11-12T04:45:45.943" v="2552" actId="1076"/>
          <ac:picMkLst>
            <pc:docMk/>
            <pc:sldMk cId="1648270768" sldId="283"/>
            <ac:picMk id="4" creationId="{6B195AEB-87A5-4601-B94F-E81EB7AF9FBE}"/>
          </ac:picMkLst>
        </pc:picChg>
      </pc:sldChg>
      <pc:sldChg chg="addSp delSp modSp new mod">
        <pc:chgData name="Kang Wallter" userId="d5c269cbe9dbe8bc" providerId="LiveId" clId="{6CE1D010-F3E7-414C-B08F-3A65FD7E6884}" dt="2020-11-12T04:46:56.738" v="2595" actId="1076"/>
        <pc:sldMkLst>
          <pc:docMk/>
          <pc:sldMk cId="3999854219" sldId="284"/>
        </pc:sldMkLst>
        <pc:spChg chg="mod">
          <ac:chgData name="Kang Wallter" userId="d5c269cbe9dbe8bc" providerId="LiveId" clId="{6CE1D010-F3E7-414C-B08F-3A65FD7E6884}" dt="2020-11-12T04:46:17.880" v="2585" actId="20577"/>
          <ac:spMkLst>
            <pc:docMk/>
            <pc:sldMk cId="3999854219" sldId="284"/>
            <ac:spMk id="2" creationId="{253631FA-AAA5-49DB-8A7A-C89059E27AFC}"/>
          </ac:spMkLst>
        </pc:spChg>
        <pc:spChg chg="del">
          <ac:chgData name="Kang Wallter" userId="d5c269cbe9dbe8bc" providerId="LiveId" clId="{6CE1D010-F3E7-414C-B08F-3A65FD7E6884}" dt="2020-11-12T04:46:28.711" v="2586" actId="478"/>
          <ac:spMkLst>
            <pc:docMk/>
            <pc:sldMk cId="3999854219" sldId="284"/>
            <ac:spMk id="3" creationId="{DD3A5FCF-6C64-4B94-B55E-99A46378DCE6}"/>
          </ac:spMkLst>
        </pc:spChg>
        <pc:spChg chg="add mod">
          <ac:chgData name="Kang Wallter" userId="d5c269cbe9dbe8bc" providerId="LiveId" clId="{6CE1D010-F3E7-414C-B08F-3A65FD7E6884}" dt="2020-11-12T04:46:41.654" v="2591" actId="1076"/>
          <ac:spMkLst>
            <pc:docMk/>
            <pc:sldMk cId="3999854219" sldId="284"/>
            <ac:spMk id="5" creationId="{1A652AB6-B115-46C1-AB76-1C6E029B8D59}"/>
          </ac:spMkLst>
        </pc:spChg>
        <pc:picChg chg="add mod">
          <ac:chgData name="Kang Wallter" userId="d5c269cbe9dbe8bc" providerId="LiveId" clId="{6CE1D010-F3E7-414C-B08F-3A65FD7E6884}" dt="2020-11-12T04:46:51.541" v="2593" actId="1076"/>
          <ac:picMkLst>
            <pc:docMk/>
            <pc:sldMk cId="3999854219" sldId="284"/>
            <ac:picMk id="6" creationId="{BD262FDA-524F-4B45-8591-EE67233DF52F}"/>
          </ac:picMkLst>
        </pc:picChg>
        <pc:picChg chg="add mod">
          <ac:chgData name="Kang Wallter" userId="d5c269cbe9dbe8bc" providerId="LiveId" clId="{6CE1D010-F3E7-414C-B08F-3A65FD7E6884}" dt="2020-11-12T04:46:56.738" v="2595" actId="1076"/>
          <ac:picMkLst>
            <pc:docMk/>
            <pc:sldMk cId="3999854219" sldId="284"/>
            <ac:picMk id="7" creationId="{A966CF2A-250F-4775-BE8C-85A7228527B6}"/>
          </ac:picMkLst>
        </pc:picChg>
      </pc:sldChg>
      <pc:sldChg chg="addSp modSp new mod">
        <pc:chgData name="Kang Wallter" userId="d5c269cbe9dbe8bc" providerId="LiveId" clId="{6CE1D010-F3E7-414C-B08F-3A65FD7E6884}" dt="2020-11-12T04:48:53.746" v="2670" actId="255"/>
        <pc:sldMkLst>
          <pc:docMk/>
          <pc:sldMk cId="1255248057" sldId="285"/>
        </pc:sldMkLst>
        <pc:spChg chg="mod">
          <ac:chgData name="Kang Wallter" userId="d5c269cbe9dbe8bc" providerId="LiveId" clId="{6CE1D010-F3E7-414C-B08F-3A65FD7E6884}" dt="2020-11-12T04:47:05.572" v="2622" actId="20577"/>
          <ac:spMkLst>
            <pc:docMk/>
            <pc:sldMk cId="1255248057" sldId="285"/>
            <ac:spMk id="2" creationId="{D214E455-E6BD-4CB3-853D-0FC67A8A0084}"/>
          </ac:spMkLst>
        </pc:spChg>
        <pc:spChg chg="mod">
          <ac:chgData name="Kang Wallter" userId="d5c269cbe9dbe8bc" providerId="LiveId" clId="{6CE1D010-F3E7-414C-B08F-3A65FD7E6884}" dt="2020-11-12T04:47:35.904" v="2656" actId="20577"/>
          <ac:spMkLst>
            <pc:docMk/>
            <pc:sldMk cId="1255248057" sldId="285"/>
            <ac:spMk id="3" creationId="{634D7C43-63E5-44DE-90DD-F2A79B79C3F3}"/>
          </ac:spMkLst>
        </pc:spChg>
        <pc:spChg chg="add mod">
          <ac:chgData name="Kang Wallter" userId="d5c269cbe9dbe8bc" providerId="LiveId" clId="{6CE1D010-F3E7-414C-B08F-3A65FD7E6884}" dt="2020-11-12T04:48:01.876" v="2660" actId="1076"/>
          <ac:spMkLst>
            <pc:docMk/>
            <pc:sldMk cId="1255248057" sldId="285"/>
            <ac:spMk id="5" creationId="{FB0AB946-A0A2-47E1-A4BB-016E33AEAB8C}"/>
          </ac:spMkLst>
        </pc:spChg>
        <pc:spChg chg="add mod">
          <ac:chgData name="Kang Wallter" userId="d5c269cbe9dbe8bc" providerId="LiveId" clId="{6CE1D010-F3E7-414C-B08F-3A65FD7E6884}" dt="2020-11-12T04:47:57.157" v="2659" actId="255"/>
          <ac:spMkLst>
            <pc:docMk/>
            <pc:sldMk cId="1255248057" sldId="285"/>
            <ac:spMk id="7" creationId="{529DF538-BD11-4743-9CA2-539A5E70D250}"/>
          </ac:spMkLst>
        </pc:spChg>
        <pc:spChg chg="add mod">
          <ac:chgData name="Kang Wallter" userId="d5c269cbe9dbe8bc" providerId="LiveId" clId="{6CE1D010-F3E7-414C-B08F-3A65FD7E6884}" dt="2020-11-12T04:48:39.469" v="2667" actId="14100"/>
          <ac:spMkLst>
            <pc:docMk/>
            <pc:sldMk cId="1255248057" sldId="285"/>
            <ac:spMk id="9" creationId="{B5327AD7-DC81-41BE-96B2-0B18B5F8ED34}"/>
          </ac:spMkLst>
        </pc:spChg>
        <pc:spChg chg="add mod">
          <ac:chgData name="Kang Wallter" userId="d5c269cbe9dbe8bc" providerId="LiveId" clId="{6CE1D010-F3E7-414C-B08F-3A65FD7E6884}" dt="2020-11-12T04:48:53.746" v="2670" actId="255"/>
          <ac:spMkLst>
            <pc:docMk/>
            <pc:sldMk cId="1255248057" sldId="285"/>
            <ac:spMk id="11" creationId="{F71E5236-B42C-4FD4-AFD7-2B8258EBB273}"/>
          </ac:spMkLst>
        </pc:spChg>
      </pc:sldChg>
      <pc:sldChg chg="addSp delSp modSp new mod">
        <pc:chgData name="Kang Wallter" userId="d5c269cbe9dbe8bc" providerId="LiveId" clId="{6CE1D010-F3E7-414C-B08F-3A65FD7E6884}" dt="2020-11-12T04:49:56.644" v="2717" actId="1076"/>
        <pc:sldMkLst>
          <pc:docMk/>
          <pc:sldMk cId="2761827528" sldId="286"/>
        </pc:sldMkLst>
        <pc:spChg chg="mod">
          <ac:chgData name="Kang Wallter" userId="d5c269cbe9dbe8bc" providerId="LiveId" clId="{6CE1D010-F3E7-414C-B08F-3A65FD7E6884}" dt="2020-11-12T04:49:06.905" v="2706" actId="20577"/>
          <ac:spMkLst>
            <pc:docMk/>
            <pc:sldMk cId="2761827528" sldId="286"/>
            <ac:spMk id="2" creationId="{EF5B55A3-6312-468A-B362-C38AEA52EF7A}"/>
          </ac:spMkLst>
        </pc:spChg>
        <pc:spChg chg="del">
          <ac:chgData name="Kang Wallter" userId="d5c269cbe9dbe8bc" providerId="LiveId" clId="{6CE1D010-F3E7-414C-B08F-3A65FD7E6884}" dt="2020-11-12T04:49:17.302" v="2707" actId="478"/>
          <ac:spMkLst>
            <pc:docMk/>
            <pc:sldMk cId="2761827528" sldId="286"/>
            <ac:spMk id="3" creationId="{BCCE7DA2-B5BD-4A47-9727-05C28A85894F}"/>
          </ac:spMkLst>
        </pc:spChg>
        <pc:spChg chg="add mod">
          <ac:chgData name="Kang Wallter" userId="d5c269cbe9dbe8bc" providerId="LiveId" clId="{6CE1D010-F3E7-414C-B08F-3A65FD7E6884}" dt="2020-11-12T04:49:27.805" v="2711" actId="13822"/>
          <ac:spMkLst>
            <pc:docMk/>
            <pc:sldMk cId="2761827528" sldId="286"/>
            <ac:spMk id="5" creationId="{7DA9B5D7-F58D-4CB9-A6CF-312CB828C7F4}"/>
          </ac:spMkLst>
        </pc:spChg>
        <pc:spChg chg="add mod">
          <ac:chgData name="Kang Wallter" userId="d5c269cbe9dbe8bc" providerId="LiveId" clId="{6CE1D010-F3E7-414C-B08F-3A65FD7E6884}" dt="2020-11-12T04:49:56.644" v="2717" actId="1076"/>
          <ac:spMkLst>
            <pc:docMk/>
            <pc:sldMk cId="2761827528" sldId="286"/>
            <ac:spMk id="7" creationId="{58596C68-545E-43B9-8E70-BDC8CBD77838}"/>
          </ac:spMkLst>
        </pc:spChg>
      </pc:sldChg>
      <pc:sldChg chg="addSp delSp modSp new mod">
        <pc:chgData name="Kang Wallter" userId="d5c269cbe9dbe8bc" providerId="LiveId" clId="{6CE1D010-F3E7-414C-B08F-3A65FD7E6884}" dt="2020-11-12T04:51:00.688" v="2756" actId="1076"/>
        <pc:sldMkLst>
          <pc:docMk/>
          <pc:sldMk cId="2883730429" sldId="287"/>
        </pc:sldMkLst>
        <pc:spChg chg="mod">
          <ac:chgData name="Kang Wallter" userId="d5c269cbe9dbe8bc" providerId="LiveId" clId="{6CE1D010-F3E7-414C-B08F-3A65FD7E6884}" dt="2020-11-12T04:50:15.092" v="2745" actId="20577"/>
          <ac:spMkLst>
            <pc:docMk/>
            <pc:sldMk cId="2883730429" sldId="287"/>
            <ac:spMk id="2" creationId="{813A06A4-D357-4769-943C-0FBA15B146A3}"/>
          </ac:spMkLst>
        </pc:spChg>
        <pc:spChg chg="del">
          <ac:chgData name="Kang Wallter" userId="d5c269cbe9dbe8bc" providerId="LiveId" clId="{6CE1D010-F3E7-414C-B08F-3A65FD7E6884}" dt="2020-11-12T04:50:30.407" v="2746" actId="478"/>
          <ac:spMkLst>
            <pc:docMk/>
            <pc:sldMk cId="2883730429" sldId="287"/>
            <ac:spMk id="3" creationId="{591DE4BA-2700-4BBB-9185-D0FA10398A1F}"/>
          </ac:spMkLst>
        </pc:spChg>
        <pc:spChg chg="add mod">
          <ac:chgData name="Kang Wallter" userId="d5c269cbe9dbe8bc" providerId="LiveId" clId="{6CE1D010-F3E7-414C-B08F-3A65FD7E6884}" dt="2020-11-12T04:51:00.688" v="2756" actId="1076"/>
          <ac:spMkLst>
            <pc:docMk/>
            <pc:sldMk cId="2883730429" sldId="287"/>
            <ac:spMk id="5" creationId="{608CC0C2-607C-4786-A92F-948E764CF051}"/>
          </ac:spMkLst>
        </pc:spChg>
        <pc:spChg chg="add mod">
          <ac:chgData name="Kang Wallter" userId="d5c269cbe9dbe8bc" providerId="LiveId" clId="{6CE1D010-F3E7-414C-B08F-3A65FD7E6884}" dt="2020-11-12T04:50:55.931" v="2755" actId="13822"/>
          <ac:spMkLst>
            <pc:docMk/>
            <pc:sldMk cId="2883730429" sldId="287"/>
            <ac:spMk id="7" creationId="{3051226F-2E79-455F-B895-F393CF7B8BD4}"/>
          </ac:spMkLst>
        </pc:spChg>
      </pc:sldChg>
      <pc:sldChg chg="modSp new mod">
        <pc:chgData name="Kang Wallter" userId="d5c269cbe9dbe8bc" providerId="LiveId" clId="{6CE1D010-F3E7-414C-B08F-3A65FD7E6884}" dt="2020-11-12T05:15:10.080" v="3309" actId="20577"/>
        <pc:sldMkLst>
          <pc:docMk/>
          <pc:sldMk cId="1033161277" sldId="288"/>
        </pc:sldMkLst>
        <pc:spChg chg="mod">
          <ac:chgData name="Kang Wallter" userId="d5c269cbe9dbe8bc" providerId="LiveId" clId="{6CE1D010-F3E7-414C-B08F-3A65FD7E6884}" dt="2020-11-12T04:51:12.815" v="2797" actId="20577"/>
          <ac:spMkLst>
            <pc:docMk/>
            <pc:sldMk cId="1033161277" sldId="288"/>
            <ac:spMk id="2" creationId="{F5AFCB2E-98F6-4D3C-AD52-D3CBA731C480}"/>
          </ac:spMkLst>
        </pc:spChg>
        <pc:spChg chg="mod">
          <ac:chgData name="Kang Wallter" userId="d5c269cbe9dbe8bc" providerId="LiveId" clId="{6CE1D010-F3E7-414C-B08F-3A65FD7E6884}" dt="2020-11-12T05:15:10.080" v="3309" actId="20577"/>
          <ac:spMkLst>
            <pc:docMk/>
            <pc:sldMk cId="1033161277" sldId="288"/>
            <ac:spMk id="3" creationId="{DAC9E7FD-5E59-4EFC-AE27-23F023CFFE98}"/>
          </ac:spMkLst>
        </pc:spChg>
      </pc:sldChg>
      <pc:sldChg chg="addSp delSp modSp new mod">
        <pc:chgData name="Kang Wallter" userId="d5c269cbe9dbe8bc" providerId="LiveId" clId="{6CE1D010-F3E7-414C-B08F-3A65FD7E6884}" dt="2020-11-12T05:16:07.470" v="3351" actId="13822"/>
        <pc:sldMkLst>
          <pc:docMk/>
          <pc:sldMk cId="3981944124" sldId="289"/>
        </pc:sldMkLst>
        <pc:spChg chg="mod">
          <ac:chgData name="Kang Wallter" userId="d5c269cbe9dbe8bc" providerId="LiveId" clId="{6CE1D010-F3E7-414C-B08F-3A65FD7E6884}" dt="2020-11-12T05:15:25.979" v="3338" actId="20577"/>
          <ac:spMkLst>
            <pc:docMk/>
            <pc:sldMk cId="3981944124" sldId="289"/>
            <ac:spMk id="2" creationId="{D175A2CC-FD93-4B9D-8263-82660331AC1F}"/>
          </ac:spMkLst>
        </pc:spChg>
        <pc:spChg chg="del">
          <ac:chgData name="Kang Wallter" userId="d5c269cbe9dbe8bc" providerId="LiveId" clId="{6CE1D010-F3E7-414C-B08F-3A65FD7E6884}" dt="2020-11-12T05:15:31.875" v="3339" actId="478"/>
          <ac:spMkLst>
            <pc:docMk/>
            <pc:sldMk cId="3981944124" sldId="289"/>
            <ac:spMk id="3" creationId="{8C48058F-9725-4685-A3A7-57285B93A1A5}"/>
          </ac:spMkLst>
        </pc:spChg>
        <pc:spChg chg="add mod">
          <ac:chgData name="Kang Wallter" userId="d5c269cbe9dbe8bc" providerId="LiveId" clId="{6CE1D010-F3E7-414C-B08F-3A65FD7E6884}" dt="2020-11-12T05:15:49.441" v="3344" actId="13822"/>
          <ac:spMkLst>
            <pc:docMk/>
            <pc:sldMk cId="3981944124" sldId="289"/>
            <ac:spMk id="5" creationId="{3AB5CE66-626E-419D-9339-4F4103C7A4A0}"/>
          </ac:spMkLst>
        </pc:spChg>
        <pc:spChg chg="add mod">
          <ac:chgData name="Kang Wallter" userId="d5c269cbe9dbe8bc" providerId="LiveId" clId="{6CE1D010-F3E7-414C-B08F-3A65FD7E6884}" dt="2020-11-12T05:16:07.470" v="3351" actId="13822"/>
          <ac:spMkLst>
            <pc:docMk/>
            <pc:sldMk cId="3981944124" sldId="289"/>
            <ac:spMk id="7" creationId="{FB425B45-7E74-4DFF-9E57-3A677125F8D6}"/>
          </ac:spMkLst>
        </pc:spChg>
      </pc:sldChg>
      <pc:sldChg chg="addSp delSp modSp new mod">
        <pc:chgData name="Kang Wallter" userId="d5c269cbe9dbe8bc" providerId="LiveId" clId="{6CE1D010-F3E7-414C-B08F-3A65FD7E6884}" dt="2020-11-12T05:17:35.794" v="3364" actId="13822"/>
        <pc:sldMkLst>
          <pc:docMk/>
          <pc:sldMk cId="205249806" sldId="290"/>
        </pc:sldMkLst>
        <pc:spChg chg="del">
          <ac:chgData name="Kang Wallter" userId="d5c269cbe9dbe8bc" providerId="LiveId" clId="{6CE1D010-F3E7-414C-B08F-3A65FD7E6884}" dt="2020-11-12T05:16:36.902" v="3353" actId="478"/>
          <ac:spMkLst>
            <pc:docMk/>
            <pc:sldMk cId="205249806" sldId="290"/>
            <ac:spMk id="2" creationId="{42E24120-8A1E-4C49-B351-117752E3F671}"/>
          </ac:spMkLst>
        </pc:spChg>
        <pc:spChg chg="del">
          <ac:chgData name="Kang Wallter" userId="d5c269cbe9dbe8bc" providerId="LiveId" clId="{6CE1D010-F3E7-414C-B08F-3A65FD7E6884}" dt="2020-11-12T05:16:36.902" v="3353" actId="478"/>
          <ac:spMkLst>
            <pc:docMk/>
            <pc:sldMk cId="205249806" sldId="290"/>
            <ac:spMk id="3" creationId="{F3BD9B79-72A8-44DB-8AF4-7F5EDC323F04}"/>
          </ac:spMkLst>
        </pc:spChg>
        <pc:spChg chg="add mod">
          <ac:chgData name="Kang Wallter" userId="d5c269cbe9dbe8bc" providerId="LiveId" clId="{6CE1D010-F3E7-414C-B08F-3A65FD7E6884}" dt="2020-11-12T05:16:59.321" v="3359" actId="1076"/>
          <ac:spMkLst>
            <pc:docMk/>
            <pc:sldMk cId="205249806" sldId="290"/>
            <ac:spMk id="5" creationId="{B4E72831-0EE9-47F3-9608-0D395E6A5295}"/>
          </ac:spMkLst>
        </pc:spChg>
        <pc:spChg chg="add mod">
          <ac:chgData name="Kang Wallter" userId="d5c269cbe9dbe8bc" providerId="LiveId" clId="{6CE1D010-F3E7-414C-B08F-3A65FD7E6884}" dt="2020-11-12T05:17:35.794" v="3364" actId="13822"/>
          <ac:spMkLst>
            <pc:docMk/>
            <pc:sldMk cId="205249806" sldId="290"/>
            <ac:spMk id="7" creationId="{7B33C38E-2E39-4E2B-915F-357DD5A44FF5}"/>
          </ac:spMkLst>
        </pc:spChg>
      </pc:sldChg>
      <pc:sldChg chg="addSp delSp modSp new mod">
        <pc:chgData name="Kang Wallter" userId="d5c269cbe9dbe8bc" providerId="LiveId" clId="{6CE1D010-F3E7-414C-B08F-3A65FD7E6884}" dt="2020-11-12T05:18:43.836" v="3410" actId="1076"/>
        <pc:sldMkLst>
          <pc:docMk/>
          <pc:sldMk cId="3680153673" sldId="291"/>
        </pc:sldMkLst>
        <pc:spChg chg="mod">
          <ac:chgData name="Kang Wallter" userId="d5c269cbe9dbe8bc" providerId="LiveId" clId="{6CE1D010-F3E7-414C-B08F-3A65FD7E6884}" dt="2020-11-12T05:17:51.989" v="3399"/>
          <ac:spMkLst>
            <pc:docMk/>
            <pc:sldMk cId="3680153673" sldId="291"/>
            <ac:spMk id="2" creationId="{6B174E8A-1F0A-4F42-8BC3-E119B4E4FD50}"/>
          </ac:spMkLst>
        </pc:spChg>
        <pc:spChg chg="del">
          <ac:chgData name="Kang Wallter" userId="d5c269cbe9dbe8bc" providerId="LiveId" clId="{6CE1D010-F3E7-414C-B08F-3A65FD7E6884}" dt="2020-11-12T05:18:02.865" v="3400" actId="478"/>
          <ac:spMkLst>
            <pc:docMk/>
            <pc:sldMk cId="3680153673" sldId="291"/>
            <ac:spMk id="3" creationId="{3B61D66F-CE0D-4C57-AB60-F2680018BD6C}"/>
          </ac:spMkLst>
        </pc:spChg>
        <pc:spChg chg="add mod">
          <ac:chgData name="Kang Wallter" userId="d5c269cbe9dbe8bc" providerId="LiveId" clId="{6CE1D010-F3E7-414C-B08F-3A65FD7E6884}" dt="2020-11-12T05:18:22.437" v="3405" actId="13822"/>
          <ac:spMkLst>
            <pc:docMk/>
            <pc:sldMk cId="3680153673" sldId="291"/>
            <ac:spMk id="5" creationId="{1F28D0F7-AF63-491C-A96C-6913BEFABE21}"/>
          </ac:spMkLst>
        </pc:spChg>
        <pc:spChg chg="add mod">
          <ac:chgData name="Kang Wallter" userId="d5c269cbe9dbe8bc" providerId="LiveId" clId="{6CE1D010-F3E7-414C-B08F-3A65FD7E6884}" dt="2020-11-12T05:18:43.836" v="3410" actId="1076"/>
          <ac:spMkLst>
            <pc:docMk/>
            <pc:sldMk cId="3680153673" sldId="291"/>
            <ac:spMk id="7" creationId="{1A07993B-104E-4BED-B1F9-012BAD3407D0}"/>
          </ac:spMkLst>
        </pc:spChg>
      </pc:sldChg>
      <pc:sldChg chg="modSp new mod">
        <pc:chgData name="Kang Wallter" userId="d5c269cbe9dbe8bc" providerId="LiveId" clId="{6CE1D010-F3E7-414C-B08F-3A65FD7E6884}" dt="2020-11-12T06:30:53.961" v="3661" actId="14"/>
        <pc:sldMkLst>
          <pc:docMk/>
          <pc:sldMk cId="3490926164" sldId="292"/>
        </pc:sldMkLst>
        <pc:spChg chg="mod">
          <ac:chgData name="Kang Wallter" userId="d5c269cbe9dbe8bc" providerId="LiveId" clId="{6CE1D010-F3E7-414C-B08F-3A65FD7E6884}" dt="2020-11-12T05:19:42.982" v="3446" actId="20577"/>
          <ac:spMkLst>
            <pc:docMk/>
            <pc:sldMk cId="3490926164" sldId="292"/>
            <ac:spMk id="2" creationId="{85737632-5B2F-41F0-AC41-F24ADAE1F908}"/>
          </ac:spMkLst>
        </pc:spChg>
        <pc:spChg chg="mod">
          <ac:chgData name="Kang Wallter" userId="d5c269cbe9dbe8bc" providerId="LiveId" clId="{6CE1D010-F3E7-414C-B08F-3A65FD7E6884}" dt="2020-11-12T06:30:53.961" v="3661" actId="14"/>
          <ac:spMkLst>
            <pc:docMk/>
            <pc:sldMk cId="3490926164" sldId="292"/>
            <ac:spMk id="3" creationId="{49AC83C2-4772-447C-8542-F0CF606D21C7}"/>
          </ac:spMkLst>
        </pc:spChg>
      </pc:sldChg>
    </pc:docChg>
  </pc:docChgLst>
  <pc:docChgLst>
    <pc:chgData name="Kang Wallter" userId="d5c269cbe9dbe8bc" providerId="LiveId" clId="{7C3E2F17-BAD0-4048-B75B-BB16118D8DBC}"/>
    <pc:docChg chg="undo custSel addSld delSld modSld">
      <pc:chgData name="Kang Wallter" userId="d5c269cbe9dbe8bc" providerId="LiveId" clId="{7C3E2F17-BAD0-4048-B75B-BB16118D8DBC}" dt="2020-12-19T15:55:34.125" v="1760" actId="20577"/>
      <pc:docMkLst>
        <pc:docMk/>
      </pc:docMkLst>
      <pc:sldChg chg="modSp mod">
        <pc:chgData name="Kang Wallter" userId="d5c269cbe9dbe8bc" providerId="LiveId" clId="{7C3E2F17-BAD0-4048-B75B-BB16118D8DBC}" dt="2020-12-19T15:55:34.125" v="1760" actId="20577"/>
        <pc:sldMkLst>
          <pc:docMk/>
          <pc:sldMk cId="3981944124" sldId="289"/>
        </pc:sldMkLst>
        <pc:spChg chg="mod">
          <ac:chgData name="Kang Wallter" userId="d5c269cbe9dbe8bc" providerId="LiveId" clId="{7C3E2F17-BAD0-4048-B75B-BB16118D8DBC}" dt="2020-12-19T15:55:34.125" v="1760" actId="20577"/>
          <ac:spMkLst>
            <pc:docMk/>
            <pc:sldMk cId="3981944124" sldId="289"/>
            <ac:spMk id="7" creationId="{FB425B45-7E74-4DFF-9E57-3A677125F8D6}"/>
          </ac:spMkLst>
        </pc:spChg>
      </pc:sldChg>
      <pc:sldChg chg="addSp modSp mod">
        <pc:chgData name="Kang Wallter" userId="d5c269cbe9dbe8bc" providerId="LiveId" clId="{7C3E2F17-BAD0-4048-B75B-BB16118D8DBC}" dt="2020-12-17T16:35:21.124" v="2" actId="14100"/>
        <pc:sldMkLst>
          <pc:docMk/>
          <pc:sldMk cId="3490926164" sldId="292"/>
        </pc:sldMkLst>
        <pc:picChg chg="add mod">
          <ac:chgData name="Kang Wallter" userId="d5c269cbe9dbe8bc" providerId="LiveId" clId="{7C3E2F17-BAD0-4048-B75B-BB16118D8DBC}" dt="2020-12-17T16:35:21.124" v="2" actId="14100"/>
          <ac:picMkLst>
            <pc:docMk/>
            <pc:sldMk cId="3490926164" sldId="292"/>
            <ac:picMk id="4" creationId="{0C2D36DF-319C-45B5-8DFD-B950DA504BA4}"/>
          </ac:picMkLst>
        </pc:picChg>
      </pc:sldChg>
      <pc:sldChg chg="addSp modSp new mod">
        <pc:chgData name="Kang Wallter" userId="d5c269cbe9dbe8bc" providerId="LiveId" clId="{7C3E2F17-BAD0-4048-B75B-BB16118D8DBC}" dt="2020-12-17T16:37:46.948" v="305" actId="13822"/>
        <pc:sldMkLst>
          <pc:docMk/>
          <pc:sldMk cId="1512531930" sldId="293"/>
        </pc:sldMkLst>
        <pc:spChg chg="mod">
          <ac:chgData name="Kang Wallter" userId="d5c269cbe9dbe8bc" providerId="LiveId" clId="{7C3E2F17-BAD0-4048-B75B-BB16118D8DBC}" dt="2020-12-17T16:35:51.290" v="40" actId="20577"/>
          <ac:spMkLst>
            <pc:docMk/>
            <pc:sldMk cId="1512531930" sldId="293"/>
            <ac:spMk id="2" creationId="{B66AFF7D-2827-4A39-8F75-0440AD2BF137}"/>
          </ac:spMkLst>
        </pc:spChg>
        <pc:spChg chg="mod">
          <ac:chgData name="Kang Wallter" userId="d5c269cbe9dbe8bc" providerId="LiveId" clId="{7C3E2F17-BAD0-4048-B75B-BB16118D8DBC}" dt="2020-12-17T16:37:28.289" v="300" actId="20577"/>
          <ac:spMkLst>
            <pc:docMk/>
            <pc:sldMk cId="1512531930" sldId="293"/>
            <ac:spMk id="3" creationId="{23BBB4AC-DAFC-42BC-8F3C-1B3358ACF8E4}"/>
          </ac:spMkLst>
        </pc:spChg>
        <pc:spChg chg="add mod">
          <ac:chgData name="Kang Wallter" userId="d5c269cbe9dbe8bc" providerId="LiveId" clId="{7C3E2F17-BAD0-4048-B75B-BB16118D8DBC}" dt="2020-12-17T16:37:46.948" v="305" actId="13822"/>
          <ac:spMkLst>
            <pc:docMk/>
            <pc:sldMk cId="1512531930" sldId="293"/>
            <ac:spMk id="5" creationId="{73B78B0A-5D8D-4E15-922B-65CA981392F5}"/>
          </ac:spMkLst>
        </pc:spChg>
      </pc:sldChg>
      <pc:sldChg chg="addSp modSp new mod">
        <pc:chgData name="Kang Wallter" userId="d5c269cbe9dbe8bc" providerId="LiveId" clId="{7C3E2F17-BAD0-4048-B75B-BB16118D8DBC}" dt="2020-12-17T16:41:26.246" v="585" actId="13822"/>
        <pc:sldMkLst>
          <pc:docMk/>
          <pc:sldMk cId="1076772454" sldId="294"/>
        </pc:sldMkLst>
        <pc:spChg chg="mod">
          <ac:chgData name="Kang Wallter" userId="d5c269cbe9dbe8bc" providerId="LiveId" clId="{7C3E2F17-BAD0-4048-B75B-BB16118D8DBC}" dt="2020-12-17T16:38:21.153" v="350" actId="20577"/>
          <ac:spMkLst>
            <pc:docMk/>
            <pc:sldMk cId="1076772454" sldId="294"/>
            <ac:spMk id="2" creationId="{5A53664A-457A-4199-A03E-2F5470B9BBA3}"/>
          </ac:spMkLst>
        </pc:spChg>
        <pc:spChg chg="mod">
          <ac:chgData name="Kang Wallter" userId="d5c269cbe9dbe8bc" providerId="LiveId" clId="{7C3E2F17-BAD0-4048-B75B-BB16118D8DBC}" dt="2020-12-17T16:39:20.991" v="573" actId="20577"/>
          <ac:spMkLst>
            <pc:docMk/>
            <pc:sldMk cId="1076772454" sldId="294"/>
            <ac:spMk id="3" creationId="{2885F7F5-71D6-45DE-B277-1837F1F208BD}"/>
          </ac:spMkLst>
        </pc:spChg>
        <pc:spChg chg="add mod">
          <ac:chgData name="Kang Wallter" userId="d5c269cbe9dbe8bc" providerId="LiveId" clId="{7C3E2F17-BAD0-4048-B75B-BB16118D8DBC}" dt="2020-12-17T16:41:03.883" v="580" actId="1076"/>
          <ac:spMkLst>
            <pc:docMk/>
            <pc:sldMk cId="1076772454" sldId="294"/>
            <ac:spMk id="5" creationId="{EF14FA68-7B42-4264-8C44-042380F2FF99}"/>
          </ac:spMkLst>
        </pc:spChg>
        <pc:spChg chg="add mod">
          <ac:chgData name="Kang Wallter" userId="d5c269cbe9dbe8bc" providerId="LiveId" clId="{7C3E2F17-BAD0-4048-B75B-BB16118D8DBC}" dt="2020-12-17T16:41:26.246" v="585" actId="13822"/>
          <ac:spMkLst>
            <pc:docMk/>
            <pc:sldMk cId="1076772454" sldId="294"/>
            <ac:spMk id="7" creationId="{5F19F21B-B336-47DC-8AF9-760F126174FF}"/>
          </ac:spMkLst>
        </pc:spChg>
      </pc:sldChg>
      <pc:sldChg chg="addSp modSp new mod">
        <pc:chgData name="Kang Wallter" userId="d5c269cbe9dbe8bc" providerId="LiveId" clId="{7C3E2F17-BAD0-4048-B75B-BB16118D8DBC}" dt="2020-12-17T16:42:56.618" v="668" actId="14100"/>
        <pc:sldMkLst>
          <pc:docMk/>
          <pc:sldMk cId="1564984718" sldId="295"/>
        </pc:sldMkLst>
        <pc:spChg chg="mod">
          <ac:chgData name="Kang Wallter" userId="d5c269cbe9dbe8bc" providerId="LiveId" clId="{7C3E2F17-BAD0-4048-B75B-BB16118D8DBC}" dt="2020-12-17T16:41:45.760" v="606" actId="20577"/>
          <ac:spMkLst>
            <pc:docMk/>
            <pc:sldMk cId="1564984718" sldId="295"/>
            <ac:spMk id="2" creationId="{2A29924E-8CC4-4926-A0CC-B496D574BAC7}"/>
          </ac:spMkLst>
        </pc:spChg>
        <pc:spChg chg="mod">
          <ac:chgData name="Kang Wallter" userId="d5c269cbe9dbe8bc" providerId="LiveId" clId="{7C3E2F17-BAD0-4048-B75B-BB16118D8DBC}" dt="2020-12-17T16:42:39.710" v="665" actId="20577"/>
          <ac:spMkLst>
            <pc:docMk/>
            <pc:sldMk cId="1564984718" sldId="295"/>
            <ac:spMk id="3" creationId="{7947C952-D3F6-4D5F-A164-82F0704325D5}"/>
          </ac:spMkLst>
        </pc:spChg>
        <pc:picChg chg="add mod">
          <ac:chgData name="Kang Wallter" userId="d5c269cbe9dbe8bc" providerId="LiveId" clId="{7C3E2F17-BAD0-4048-B75B-BB16118D8DBC}" dt="2020-12-17T16:42:25.959" v="632" actId="1076"/>
          <ac:picMkLst>
            <pc:docMk/>
            <pc:sldMk cId="1564984718" sldId="295"/>
            <ac:picMk id="4" creationId="{7A85024A-8CD9-44DB-AA67-9C3E206FE484}"/>
          </ac:picMkLst>
        </pc:picChg>
        <pc:picChg chg="add mod">
          <ac:chgData name="Kang Wallter" userId="d5c269cbe9dbe8bc" providerId="LiveId" clId="{7C3E2F17-BAD0-4048-B75B-BB16118D8DBC}" dt="2020-12-17T16:42:56.618" v="668" actId="14100"/>
          <ac:picMkLst>
            <pc:docMk/>
            <pc:sldMk cId="1564984718" sldId="295"/>
            <ac:picMk id="5" creationId="{DF5FC107-36E9-4F58-977C-2D18A797DB86}"/>
          </ac:picMkLst>
        </pc:picChg>
      </pc:sldChg>
      <pc:sldChg chg="add del">
        <pc:chgData name="Kang Wallter" userId="d5c269cbe9dbe8bc" providerId="LiveId" clId="{7C3E2F17-BAD0-4048-B75B-BB16118D8DBC}" dt="2020-12-17T16:41:31.017" v="587" actId="2890"/>
        <pc:sldMkLst>
          <pc:docMk/>
          <pc:sldMk cId="3199850532" sldId="295"/>
        </pc:sldMkLst>
      </pc:sldChg>
      <pc:sldChg chg="addSp modSp new mod">
        <pc:chgData name="Kang Wallter" userId="d5c269cbe9dbe8bc" providerId="LiveId" clId="{7C3E2F17-BAD0-4048-B75B-BB16118D8DBC}" dt="2020-12-17T16:45:19.839" v="1122" actId="13822"/>
        <pc:sldMkLst>
          <pc:docMk/>
          <pc:sldMk cId="3260360639" sldId="296"/>
        </pc:sldMkLst>
        <pc:spChg chg="mod">
          <ac:chgData name="Kang Wallter" userId="d5c269cbe9dbe8bc" providerId="LiveId" clId="{7C3E2F17-BAD0-4048-B75B-BB16118D8DBC}" dt="2020-12-17T16:43:14.100" v="697" actId="20577"/>
          <ac:spMkLst>
            <pc:docMk/>
            <pc:sldMk cId="3260360639" sldId="296"/>
            <ac:spMk id="2" creationId="{DB1FA899-3C68-4455-8BB6-BF9FB01EA3AF}"/>
          </ac:spMkLst>
        </pc:spChg>
        <pc:spChg chg="mod">
          <ac:chgData name="Kang Wallter" userId="d5c269cbe9dbe8bc" providerId="LiveId" clId="{7C3E2F17-BAD0-4048-B75B-BB16118D8DBC}" dt="2020-12-17T16:44:53.722" v="1117" actId="20577"/>
          <ac:spMkLst>
            <pc:docMk/>
            <pc:sldMk cId="3260360639" sldId="296"/>
            <ac:spMk id="3" creationId="{671D7029-33FA-4DB7-BA1B-60217D7F3ACC}"/>
          </ac:spMkLst>
        </pc:spChg>
        <pc:spChg chg="add mod">
          <ac:chgData name="Kang Wallter" userId="d5c269cbe9dbe8bc" providerId="LiveId" clId="{7C3E2F17-BAD0-4048-B75B-BB16118D8DBC}" dt="2020-12-17T16:45:19.839" v="1122" actId="13822"/>
          <ac:spMkLst>
            <pc:docMk/>
            <pc:sldMk cId="3260360639" sldId="296"/>
            <ac:spMk id="5" creationId="{30419F67-A1BC-42F6-BC96-5D962D99B250}"/>
          </ac:spMkLst>
        </pc:spChg>
      </pc:sldChg>
      <pc:sldChg chg="addSp modSp new mod">
        <pc:chgData name="Kang Wallter" userId="d5c269cbe9dbe8bc" providerId="LiveId" clId="{7C3E2F17-BAD0-4048-B75B-BB16118D8DBC}" dt="2020-12-17T16:49:34.720" v="1181" actId="13822"/>
        <pc:sldMkLst>
          <pc:docMk/>
          <pc:sldMk cId="2888650615" sldId="297"/>
        </pc:sldMkLst>
        <pc:spChg chg="mod">
          <ac:chgData name="Kang Wallter" userId="d5c269cbe9dbe8bc" providerId="LiveId" clId="{7C3E2F17-BAD0-4048-B75B-BB16118D8DBC}" dt="2020-12-17T16:45:40.452" v="1167" actId="20577"/>
          <ac:spMkLst>
            <pc:docMk/>
            <pc:sldMk cId="2888650615" sldId="297"/>
            <ac:spMk id="2" creationId="{55F18FBE-A40B-42D4-9094-6CC7B8E6E2D9}"/>
          </ac:spMkLst>
        </pc:spChg>
        <pc:spChg chg="mod">
          <ac:chgData name="Kang Wallter" userId="d5c269cbe9dbe8bc" providerId="LiveId" clId="{7C3E2F17-BAD0-4048-B75B-BB16118D8DBC}" dt="2020-12-17T16:48:39.035" v="1168"/>
          <ac:spMkLst>
            <pc:docMk/>
            <pc:sldMk cId="2888650615" sldId="297"/>
            <ac:spMk id="3" creationId="{A71D7E55-48B0-40EA-8E7A-120737EA2D20}"/>
          </ac:spMkLst>
        </pc:spChg>
        <pc:spChg chg="add mod">
          <ac:chgData name="Kang Wallter" userId="d5c269cbe9dbe8bc" providerId="LiveId" clId="{7C3E2F17-BAD0-4048-B75B-BB16118D8DBC}" dt="2020-12-17T16:49:06.422" v="1174" actId="13822"/>
          <ac:spMkLst>
            <pc:docMk/>
            <pc:sldMk cId="2888650615" sldId="297"/>
            <ac:spMk id="5" creationId="{75C56FFA-980D-4351-916A-8A852DBFAB70}"/>
          </ac:spMkLst>
        </pc:spChg>
        <pc:spChg chg="add mod">
          <ac:chgData name="Kang Wallter" userId="d5c269cbe9dbe8bc" providerId="LiveId" clId="{7C3E2F17-BAD0-4048-B75B-BB16118D8DBC}" dt="2020-12-17T16:49:34.720" v="1181" actId="13822"/>
          <ac:spMkLst>
            <pc:docMk/>
            <pc:sldMk cId="2888650615" sldId="297"/>
            <ac:spMk id="7" creationId="{B257A5EE-B789-4B5B-B340-E619E6659C53}"/>
          </ac:spMkLst>
        </pc:spChg>
      </pc:sldChg>
      <pc:sldChg chg="addSp modSp new mod">
        <pc:chgData name="Kang Wallter" userId="d5c269cbe9dbe8bc" providerId="LiveId" clId="{7C3E2F17-BAD0-4048-B75B-BB16118D8DBC}" dt="2020-12-17T16:50:49.210" v="1330" actId="1076"/>
        <pc:sldMkLst>
          <pc:docMk/>
          <pc:sldMk cId="1486474755" sldId="298"/>
        </pc:sldMkLst>
        <pc:spChg chg="mod">
          <ac:chgData name="Kang Wallter" userId="d5c269cbe9dbe8bc" providerId="LiveId" clId="{7C3E2F17-BAD0-4048-B75B-BB16118D8DBC}" dt="2020-12-17T16:49:52.610" v="1218" actId="20577"/>
          <ac:spMkLst>
            <pc:docMk/>
            <pc:sldMk cId="1486474755" sldId="298"/>
            <ac:spMk id="2" creationId="{B8E123AF-37BA-4F05-B022-5A520BCEDB4C}"/>
          </ac:spMkLst>
        </pc:spChg>
        <pc:spChg chg="mod">
          <ac:chgData name="Kang Wallter" userId="d5c269cbe9dbe8bc" providerId="LiveId" clId="{7C3E2F17-BAD0-4048-B75B-BB16118D8DBC}" dt="2020-12-17T16:50:21.180" v="1323" actId="20577"/>
          <ac:spMkLst>
            <pc:docMk/>
            <pc:sldMk cId="1486474755" sldId="298"/>
            <ac:spMk id="3" creationId="{4E4983D5-259B-48FB-8FB3-0A4CF26AF305}"/>
          </ac:spMkLst>
        </pc:spChg>
        <pc:spChg chg="add mod">
          <ac:chgData name="Kang Wallter" userId="d5c269cbe9dbe8bc" providerId="LiveId" clId="{7C3E2F17-BAD0-4048-B75B-BB16118D8DBC}" dt="2020-12-17T16:50:49.210" v="1330" actId="1076"/>
          <ac:spMkLst>
            <pc:docMk/>
            <pc:sldMk cId="1486474755" sldId="298"/>
            <ac:spMk id="5" creationId="{E896406F-88BE-48EB-AFF4-6394CD0675DA}"/>
          </ac:spMkLst>
        </pc:spChg>
      </pc:sldChg>
      <pc:sldChg chg="addSp modSp new mod">
        <pc:chgData name="Kang Wallter" userId="d5c269cbe9dbe8bc" providerId="LiveId" clId="{7C3E2F17-BAD0-4048-B75B-BB16118D8DBC}" dt="2020-12-17T16:54:42.280" v="1610" actId="13822"/>
        <pc:sldMkLst>
          <pc:docMk/>
          <pc:sldMk cId="2162944979" sldId="299"/>
        </pc:sldMkLst>
        <pc:spChg chg="mod">
          <ac:chgData name="Kang Wallter" userId="d5c269cbe9dbe8bc" providerId="LiveId" clId="{7C3E2F17-BAD0-4048-B75B-BB16118D8DBC}" dt="2020-12-17T16:51:07.350" v="1359" actId="20577"/>
          <ac:spMkLst>
            <pc:docMk/>
            <pc:sldMk cId="2162944979" sldId="299"/>
            <ac:spMk id="2" creationId="{41A0E6D1-5FE5-4DEB-993C-86D256F7BFCD}"/>
          </ac:spMkLst>
        </pc:spChg>
        <pc:spChg chg="mod">
          <ac:chgData name="Kang Wallter" userId="d5c269cbe9dbe8bc" providerId="LiveId" clId="{7C3E2F17-BAD0-4048-B75B-BB16118D8DBC}" dt="2020-12-17T16:54:08.730" v="1602" actId="20577"/>
          <ac:spMkLst>
            <pc:docMk/>
            <pc:sldMk cId="2162944979" sldId="299"/>
            <ac:spMk id="3" creationId="{1DBE7E28-AE42-42A8-918D-E0A67D664C4E}"/>
          </ac:spMkLst>
        </pc:spChg>
        <pc:spChg chg="add mod">
          <ac:chgData name="Kang Wallter" userId="d5c269cbe9dbe8bc" providerId="LiveId" clId="{7C3E2F17-BAD0-4048-B75B-BB16118D8DBC}" dt="2020-12-17T16:54:42.280" v="1610" actId="13822"/>
          <ac:spMkLst>
            <pc:docMk/>
            <pc:sldMk cId="2162944979" sldId="299"/>
            <ac:spMk id="5" creationId="{28634B54-8223-4FEF-9381-EFD27A4F84A7}"/>
          </ac:spMkLst>
        </pc:spChg>
      </pc:sldChg>
      <pc:sldChg chg="addSp modSp new mod">
        <pc:chgData name="Kang Wallter" userId="d5c269cbe9dbe8bc" providerId="LiveId" clId="{7C3E2F17-BAD0-4048-B75B-BB16118D8DBC}" dt="2020-12-17T16:55:59.300" v="1755" actId="13822"/>
        <pc:sldMkLst>
          <pc:docMk/>
          <pc:sldMk cId="1348990092" sldId="300"/>
        </pc:sldMkLst>
        <pc:spChg chg="mod">
          <ac:chgData name="Kang Wallter" userId="d5c269cbe9dbe8bc" providerId="LiveId" clId="{7C3E2F17-BAD0-4048-B75B-BB16118D8DBC}" dt="2020-12-17T16:55:05.470" v="1627" actId="20577"/>
          <ac:spMkLst>
            <pc:docMk/>
            <pc:sldMk cId="1348990092" sldId="300"/>
            <ac:spMk id="2" creationId="{58B8B14B-21EA-4A4F-A7DB-8368DE4B4430}"/>
          </ac:spMkLst>
        </pc:spChg>
        <pc:spChg chg="mod">
          <ac:chgData name="Kang Wallter" userId="d5c269cbe9dbe8bc" providerId="LiveId" clId="{7C3E2F17-BAD0-4048-B75B-BB16118D8DBC}" dt="2020-12-17T16:55:31.690" v="1749" actId="20577"/>
          <ac:spMkLst>
            <pc:docMk/>
            <pc:sldMk cId="1348990092" sldId="300"/>
            <ac:spMk id="3" creationId="{45B8FD4B-78A7-4312-B743-61C98C95AE0B}"/>
          </ac:spMkLst>
        </pc:spChg>
        <pc:spChg chg="add mod">
          <ac:chgData name="Kang Wallter" userId="d5c269cbe9dbe8bc" providerId="LiveId" clId="{7C3E2F17-BAD0-4048-B75B-BB16118D8DBC}" dt="2020-12-17T16:55:59.300" v="1755" actId="13822"/>
          <ac:spMkLst>
            <pc:docMk/>
            <pc:sldMk cId="1348990092" sldId="300"/>
            <ac:spMk id="5" creationId="{FCFCBA0A-3215-45E6-9252-0C8CF11C76C5}"/>
          </ac:spMkLst>
        </pc:spChg>
      </pc:sldChg>
    </pc:docChg>
  </pc:docChgLst>
  <pc:docChgLst>
    <pc:chgData name="Kang Wallter" userId="d5c269cbe9dbe8bc" providerId="LiveId" clId="{71FA3457-4599-4C18-9256-6E79F5971AF2}"/>
    <pc:docChg chg="undo custSel addSld modSld">
      <pc:chgData name="Kang Wallter" userId="d5c269cbe9dbe8bc" providerId="LiveId" clId="{71FA3457-4599-4C18-9256-6E79F5971AF2}" dt="2020-10-31T07:33:58.372" v="1186" actId="20577"/>
      <pc:docMkLst>
        <pc:docMk/>
      </pc:docMkLst>
      <pc:sldChg chg="addSp modSp mod">
        <pc:chgData name="Kang Wallter" userId="d5c269cbe9dbe8bc" providerId="LiveId" clId="{71FA3457-4599-4C18-9256-6E79F5971AF2}" dt="2020-10-31T07:16:08.260" v="177"/>
        <pc:sldMkLst>
          <pc:docMk/>
          <pc:sldMk cId="464038844" sldId="256"/>
        </pc:sldMkLst>
        <pc:spChg chg="add mod">
          <ac:chgData name="Kang Wallter" userId="d5c269cbe9dbe8bc" providerId="LiveId" clId="{71FA3457-4599-4C18-9256-6E79F5971AF2}" dt="2020-10-31T07:16:08.260" v="177"/>
          <ac:spMkLst>
            <pc:docMk/>
            <pc:sldMk cId="464038844" sldId="256"/>
            <ac:spMk id="4" creationId="{52940B63-0BC8-43CF-945B-C40DBF85526F}"/>
          </ac:spMkLst>
        </pc:spChg>
      </pc:sldChg>
      <pc:sldChg chg="modSp mod">
        <pc:chgData name="Kang Wallter" userId="d5c269cbe9dbe8bc" providerId="LiveId" clId="{71FA3457-4599-4C18-9256-6E79F5971AF2}" dt="2020-10-31T07:25:40.470" v="439" actId="20577"/>
        <pc:sldMkLst>
          <pc:docMk/>
          <pc:sldMk cId="4016885274" sldId="257"/>
        </pc:sldMkLst>
        <pc:spChg chg="mod">
          <ac:chgData name="Kang Wallter" userId="d5c269cbe9dbe8bc" providerId="LiveId" clId="{71FA3457-4599-4C18-9256-6E79F5971AF2}" dt="2020-10-31T07:17:10.728" v="251" actId="2711"/>
          <ac:spMkLst>
            <pc:docMk/>
            <pc:sldMk cId="4016885274" sldId="257"/>
            <ac:spMk id="2" creationId="{72B1BD61-8F94-4CB0-916B-EE97D5CB98B2}"/>
          </ac:spMkLst>
        </pc:spChg>
        <pc:spChg chg="mod">
          <ac:chgData name="Kang Wallter" userId="d5c269cbe9dbe8bc" providerId="LiveId" clId="{71FA3457-4599-4C18-9256-6E79F5971AF2}" dt="2020-10-31T07:25:40.470" v="439" actId="20577"/>
          <ac:spMkLst>
            <pc:docMk/>
            <pc:sldMk cId="4016885274" sldId="257"/>
            <ac:spMk id="3" creationId="{D88EAE53-6D38-4A24-B5B1-39D48DD03949}"/>
          </ac:spMkLst>
        </pc:spChg>
      </pc:sldChg>
      <pc:sldChg chg="modSp new mod">
        <pc:chgData name="Kang Wallter" userId="d5c269cbe9dbe8bc" providerId="LiveId" clId="{71FA3457-4599-4C18-9256-6E79F5971AF2}" dt="2020-10-31T07:29:01.469" v="846" actId="20577"/>
        <pc:sldMkLst>
          <pc:docMk/>
          <pc:sldMk cId="2038519886" sldId="258"/>
        </pc:sldMkLst>
        <pc:spChg chg="mod">
          <ac:chgData name="Kang Wallter" userId="d5c269cbe9dbe8bc" providerId="LiveId" clId="{71FA3457-4599-4C18-9256-6E79F5971AF2}" dt="2020-10-31T07:26:35.301" v="550" actId="20577"/>
          <ac:spMkLst>
            <pc:docMk/>
            <pc:sldMk cId="2038519886" sldId="258"/>
            <ac:spMk id="2" creationId="{37CDA62E-6649-44BC-BA5C-C7BC66E6B850}"/>
          </ac:spMkLst>
        </pc:spChg>
        <pc:spChg chg="mod">
          <ac:chgData name="Kang Wallter" userId="d5c269cbe9dbe8bc" providerId="LiveId" clId="{71FA3457-4599-4C18-9256-6E79F5971AF2}" dt="2020-10-31T07:29:01.469" v="846" actId="20577"/>
          <ac:spMkLst>
            <pc:docMk/>
            <pc:sldMk cId="2038519886" sldId="258"/>
            <ac:spMk id="3" creationId="{EEC045BA-F71B-4A07-AED1-BA86FAA00C13}"/>
          </ac:spMkLst>
        </pc:spChg>
      </pc:sldChg>
      <pc:sldChg chg="modSp new mod">
        <pc:chgData name="Kang Wallter" userId="d5c269cbe9dbe8bc" providerId="LiveId" clId="{71FA3457-4599-4C18-9256-6E79F5971AF2}" dt="2020-10-31T07:31:28.531" v="1072" actId="20577"/>
        <pc:sldMkLst>
          <pc:docMk/>
          <pc:sldMk cId="762524672" sldId="259"/>
        </pc:sldMkLst>
        <pc:spChg chg="mod">
          <ac:chgData name="Kang Wallter" userId="d5c269cbe9dbe8bc" providerId="LiveId" clId="{71FA3457-4599-4C18-9256-6E79F5971AF2}" dt="2020-10-31T07:29:36.160" v="865" actId="20577"/>
          <ac:spMkLst>
            <pc:docMk/>
            <pc:sldMk cId="762524672" sldId="259"/>
            <ac:spMk id="2" creationId="{81E88453-CEC3-4ABD-8DA8-F8E586891B4C}"/>
          </ac:spMkLst>
        </pc:spChg>
        <pc:spChg chg="mod">
          <ac:chgData name="Kang Wallter" userId="d5c269cbe9dbe8bc" providerId="LiveId" clId="{71FA3457-4599-4C18-9256-6E79F5971AF2}" dt="2020-10-31T07:31:28.531" v="1072" actId="20577"/>
          <ac:spMkLst>
            <pc:docMk/>
            <pc:sldMk cId="762524672" sldId="259"/>
            <ac:spMk id="3" creationId="{7568ED7D-A9EA-4B62-AACB-62062D98C42D}"/>
          </ac:spMkLst>
        </pc:spChg>
      </pc:sldChg>
      <pc:sldChg chg="addSp delSp modSp new mod">
        <pc:chgData name="Kang Wallter" userId="d5c269cbe9dbe8bc" providerId="LiveId" clId="{71FA3457-4599-4C18-9256-6E79F5971AF2}" dt="2020-10-31T07:32:19.434" v="1099" actId="1076"/>
        <pc:sldMkLst>
          <pc:docMk/>
          <pc:sldMk cId="1975333482" sldId="260"/>
        </pc:sldMkLst>
        <pc:spChg chg="mod">
          <ac:chgData name="Kang Wallter" userId="d5c269cbe9dbe8bc" providerId="LiveId" clId="{71FA3457-4599-4C18-9256-6E79F5971AF2}" dt="2020-10-31T07:31:45.723" v="1092" actId="20577"/>
          <ac:spMkLst>
            <pc:docMk/>
            <pc:sldMk cId="1975333482" sldId="260"/>
            <ac:spMk id="2" creationId="{42FA0694-05B8-4F2F-A55D-0EFE4CA96E35}"/>
          </ac:spMkLst>
        </pc:spChg>
        <pc:spChg chg="del">
          <ac:chgData name="Kang Wallter" userId="d5c269cbe9dbe8bc" providerId="LiveId" clId="{71FA3457-4599-4C18-9256-6E79F5971AF2}" dt="2020-10-31T07:31:58.939" v="1093" actId="478"/>
          <ac:spMkLst>
            <pc:docMk/>
            <pc:sldMk cId="1975333482" sldId="260"/>
            <ac:spMk id="3" creationId="{ADDE2FF3-9B47-45DF-90EF-F25A6D1DB74C}"/>
          </ac:spMkLst>
        </pc:spChg>
        <pc:spChg chg="add mod">
          <ac:chgData name="Kang Wallter" userId="d5c269cbe9dbe8bc" providerId="LiveId" clId="{71FA3457-4599-4C18-9256-6E79F5971AF2}" dt="2020-10-31T07:32:19.434" v="1099" actId="1076"/>
          <ac:spMkLst>
            <pc:docMk/>
            <pc:sldMk cId="1975333482" sldId="260"/>
            <ac:spMk id="6" creationId="{152E6F00-3EA8-4393-A6E9-133E16E613A7}"/>
          </ac:spMkLst>
        </pc:spChg>
        <pc:picChg chg="add mod">
          <ac:chgData name="Kang Wallter" userId="d5c269cbe9dbe8bc" providerId="LiveId" clId="{71FA3457-4599-4C18-9256-6E79F5971AF2}" dt="2020-10-31T07:32:06.340" v="1096" actId="1076"/>
          <ac:picMkLst>
            <pc:docMk/>
            <pc:sldMk cId="1975333482" sldId="260"/>
            <ac:picMk id="5" creationId="{379CD484-925F-4244-9982-363BFF658FF1}"/>
          </ac:picMkLst>
        </pc:picChg>
      </pc:sldChg>
      <pc:sldChg chg="modSp new mod">
        <pc:chgData name="Kang Wallter" userId="d5c269cbe9dbe8bc" providerId="LiveId" clId="{71FA3457-4599-4C18-9256-6E79F5971AF2}" dt="2020-10-31T07:33:58.372" v="1186" actId="20577"/>
        <pc:sldMkLst>
          <pc:docMk/>
          <pc:sldMk cId="4135016525" sldId="261"/>
        </pc:sldMkLst>
        <pc:spChg chg="mod">
          <ac:chgData name="Kang Wallter" userId="d5c269cbe9dbe8bc" providerId="LiveId" clId="{71FA3457-4599-4C18-9256-6E79F5971AF2}" dt="2020-10-31T07:32:42.489" v="1106" actId="20577"/>
          <ac:spMkLst>
            <pc:docMk/>
            <pc:sldMk cId="4135016525" sldId="261"/>
            <ac:spMk id="2" creationId="{4E98FF31-BB92-4453-9ECD-58E6FA87E747}"/>
          </ac:spMkLst>
        </pc:spChg>
        <pc:spChg chg="mod">
          <ac:chgData name="Kang Wallter" userId="d5c269cbe9dbe8bc" providerId="LiveId" clId="{71FA3457-4599-4C18-9256-6E79F5971AF2}" dt="2020-10-31T07:33:58.372" v="1186" actId="20577"/>
          <ac:spMkLst>
            <pc:docMk/>
            <pc:sldMk cId="4135016525" sldId="261"/>
            <ac:spMk id="3" creationId="{AC8E482D-F090-4A53-9CBD-46594B8E0D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3037F-885C-4C09-BE71-3E2725A8356B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7BF74-8F7E-416A-BB4B-B5FA5572D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19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4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21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7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204" y="136524"/>
            <a:ext cx="7955797" cy="902567"/>
          </a:xfrm>
        </p:spPr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39092"/>
            <a:ext cx="7886700" cy="5137872"/>
          </a:xfrm>
        </p:spPr>
        <p:txBody>
          <a:bodyPr/>
          <a:lstStyle>
            <a:lvl1pPr>
              <a:defRPr sz="2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>
              <a:defRPr sz="18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2pPr>
            <a:lvl3pPr>
              <a:defRPr sz="16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3pPr>
            <a:lvl4pPr>
              <a:defRPr sz="14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4pPr>
            <a:lvl5pPr>
              <a:defRPr sz="1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구멍가게 코딩단</a:t>
            </a:r>
            <a:endParaRPr lang="ko-KR" altLang="en-US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6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14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6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45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3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879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64D5-00A1-438F-A0BD-D1AFB84B2B3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04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839" y="13652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839" y="163443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64D5-00A1-438F-A0BD-D1AFB84B2B32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BB7A7-B66F-4A4C-8C92-0DBE6873B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97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afe.naver.com/gugucoding)&#51012;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99610-F169-4289-9B3A-BFA73EC2D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코드로 배우는 </a:t>
            </a:r>
            <a:br>
              <a:rPr lang="en-US" altLang="ko-KR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스프링 부트 웹 프로젝트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B5A044-8929-43D1-916F-AA322DD23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Part 1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940B63-0BC8-43CF-945B-C40DBF85526F}"/>
              </a:ext>
            </a:extLst>
          </p:cNvPr>
          <p:cNvSpPr txBox="1"/>
          <p:nvPr/>
        </p:nvSpPr>
        <p:spPr>
          <a:xfrm>
            <a:off x="4909658" y="5581748"/>
            <a:ext cx="4351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구멍가게 코딩단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(cafe.naver.com/gugucoding) 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</a:t>
            </a:r>
            <a:endParaRPr lang="en-US" altLang="ko-KR" sz="14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제작자</a:t>
            </a:r>
            <a:r>
              <a:rPr lang="en-US" altLang="ko-KR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우주마트 김주임 </a:t>
            </a:r>
          </a:p>
        </p:txBody>
      </p:sp>
    </p:spTree>
    <p:extLst>
      <p:ext uri="{BB962C8B-B14F-4D97-AF65-F5344CB8AC3E}">
        <p14:creationId xmlns:p14="http://schemas.microsoft.com/office/powerpoint/2010/main" val="46403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7C06A1-3252-49BB-A80A-427E917EF40C}"/>
              </a:ext>
            </a:extLst>
          </p:cNvPr>
          <p:cNvSpPr txBox="1"/>
          <p:nvPr/>
        </p:nvSpPr>
        <p:spPr>
          <a:xfrm>
            <a:off x="276837" y="271664"/>
            <a:ext cx="6253993" cy="11337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application.properties</a:t>
            </a:r>
            <a:endParaRPr lang="ko-KR" altLang="ko-KR" sz="11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spring.datasource.driver-class-name=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org.mariadb.jdbc.Driver</a:t>
            </a:r>
            <a:b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spring.datasource.url=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jdbc:mariadb://localhost:3306/bootex</a:t>
            </a:r>
            <a:b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spring.datasource.username=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bootuser</a:t>
            </a:r>
            <a:b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1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spring.datasource.password=</a:t>
            </a:r>
            <a:r>
              <a:rPr lang="en-US" altLang="ko-KR" sz="11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bootuser</a:t>
            </a:r>
            <a:endParaRPr lang="ko-KR" altLang="ko-KR" sz="11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95DFA9-735C-45BE-8866-587663B8E0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6836" y="1622278"/>
            <a:ext cx="8481269" cy="19010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93248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CDBAF-C899-4C44-8CDF-6B510AA9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Spring Data JPA </a:t>
            </a:r>
            <a:r>
              <a:rPr lang="ko-KR" altLang="en-US"/>
              <a:t>소개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51438F-44E1-4210-8D92-D008E563A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ORM </a:t>
            </a:r>
            <a:r>
              <a:rPr lang="ko-KR" altLang="en-US"/>
              <a:t>기술을 </a:t>
            </a:r>
            <a:r>
              <a:rPr lang="en-US" altLang="ko-KR"/>
              <a:t>Java</a:t>
            </a:r>
            <a:r>
              <a:rPr lang="ko-KR" altLang="en-US"/>
              <a:t>언어에 맞도록 스펙으로 정리한 것이 </a:t>
            </a:r>
            <a:r>
              <a:rPr lang="en-US" altLang="ko-KR"/>
              <a:t>JPA</a:t>
            </a:r>
          </a:p>
          <a:p>
            <a:r>
              <a:rPr lang="en-US" altLang="ko-KR"/>
              <a:t>JPA</a:t>
            </a:r>
            <a:r>
              <a:rPr lang="ko-KR" altLang="en-US"/>
              <a:t>에는 여러 종류의 구현체들이 존재 </a:t>
            </a:r>
            <a:endParaRPr lang="en-US" altLang="ko-KR"/>
          </a:p>
          <a:p>
            <a:r>
              <a:rPr lang="en-US" altLang="ko-KR"/>
              <a:t>JPA</a:t>
            </a:r>
            <a:r>
              <a:rPr lang="ko-KR" altLang="en-US"/>
              <a:t> 중에 가장 인지도가 높은 구현체는 </a:t>
            </a:r>
            <a:r>
              <a:rPr lang="en-US" altLang="ko-KR"/>
              <a:t>Hibernate </a:t>
            </a:r>
            <a:r>
              <a:rPr lang="ko-KR" altLang="en-US"/>
              <a:t>프레임워크 </a:t>
            </a:r>
            <a:endParaRPr lang="en-US" altLang="ko-KR"/>
          </a:p>
          <a:p>
            <a:r>
              <a:rPr lang="ko-KR" altLang="en-US"/>
              <a:t>스프링은 </a:t>
            </a:r>
            <a:r>
              <a:rPr lang="en-US" altLang="ko-KR"/>
              <a:t>Hibernate</a:t>
            </a:r>
            <a:r>
              <a:rPr lang="ko-KR" altLang="en-US"/>
              <a:t>와 연동이 쉽게 중간에 연결 라이브러리를 제공 </a:t>
            </a:r>
            <a:endParaRPr lang="en-US" altLang="ko-KR"/>
          </a:p>
          <a:p>
            <a:pPr lvl="1"/>
            <a:r>
              <a:rPr lang="en-US" altLang="ko-KR"/>
              <a:t>Spring Data JPA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71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3FDFE-B812-4EBA-BABC-9AF97CCC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ORM</a:t>
            </a:r>
            <a:r>
              <a:rPr lang="ko-KR" altLang="en-US"/>
              <a:t>과 </a:t>
            </a:r>
            <a:r>
              <a:rPr lang="en-US" altLang="ko-KR"/>
              <a:t>JPA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E8498-5E38-4B4F-9B8E-EDDB31750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객체</a:t>
            </a:r>
            <a:r>
              <a:rPr lang="en-US" altLang="ko-KR"/>
              <a:t>(Object)</a:t>
            </a:r>
            <a:r>
              <a:rPr lang="ko-KR" altLang="en-US"/>
              <a:t>와 개체</a:t>
            </a:r>
            <a:r>
              <a:rPr lang="en-US" altLang="ko-KR"/>
              <a:t>(entity)</a:t>
            </a:r>
          </a:p>
          <a:p>
            <a:r>
              <a:rPr lang="ko-KR" altLang="en-US"/>
              <a:t>데이터를 보관하는 구조체라는 공통점 </a:t>
            </a:r>
            <a:endParaRPr lang="en-US" altLang="ko-KR"/>
          </a:p>
          <a:p>
            <a:r>
              <a:rPr lang="ko-KR" altLang="en-US"/>
              <a:t>객체지향에서는 참조  관계형 데이터베이스에서는 관계 </a:t>
            </a:r>
            <a:endParaRPr lang="en-US" altLang="ko-KR"/>
          </a:p>
          <a:p>
            <a:r>
              <a:rPr lang="en-US" altLang="ko-KR"/>
              <a:t>ORM</a:t>
            </a:r>
            <a:r>
              <a:rPr lang="ko-KR" altLang="en-US"/>
              <a:t>은 </a:t>
            </a:r>
            <a:r>
              <a:rPr lang="en-US" altLang="ko-KR"/>
              <a:t>‘</a:t>
            </a:r>
            <a:r>
              <a:rPr lang="ko-KR" altLang="en-US"/>
              <a:t>객체지향 구조를 관계형 구조로 매핑</a:t>
            </a:r>
            <a:r>
              <a:rPr lang="en-US" altLang="ko-KR"/>
              <a:t>＇</a:t>
            </a:r>
            <a:r>
              <a:rPr lang="ko-KR" altLang="en-US"/>
              <a:t>하는 기술 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FA27479A-4928-44B4-A0E1-670A32B327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10766" y="3365744"/>
            <a:ext cx="1598930" cy="12712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AC150E95-0F84-484D-93A0-C7C612D28B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33787" y="3365744"/>
            <a:ext cx="1761490" cy="12331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C7FA7D6-AE43-47E3-B198-A05474F9618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4807" y="2919974"/>
            <a:ext cx="2879725" cy="171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98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F3F9C-2723-4E35-B401-2D3EF63B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Spring Data JPA</a:t>
            </a:r>
            <a:r>
              <a:rPr lang="ko-KR" altLang="en-US"/>
              <a:t>와 </a:t>
            </a:r>
            <a:r>
              <a:rPr lang="en-US" altLang="ko-KR"/>
              <a:t>JPA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C9EC9-7409-421E-93E0-FE4CF19D4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JPA</a:t>
            </a:r>
            <a:r>
              <a:rPr lang="ko-KR" altLang="en-US"/>
              <a:t>구현체인 </a:t>
            </a:r>
            <a:r>
              <a:rPr lang="en-US" altLang="ko-KR"/>
              <a:t>Hibernate</a:t>
            </a:r>
            <a:r>
              <a:rPr lang="ko-KR" altLang="en-US"/>
              <a:t>를 좀 더 쉽게 사용할 수 있는 라이브러리 </a:t>
            </a:r>
            <a:endParaRPr lang="en-US" altLang="ko-KR"/>
          </a:p>
          <a:p>
            <a:r>
              <a:rPr lang="en-US" altLang="ko-KR"/>
              <a:t>MyBatis</a:t>
            </a:r>
            <a:r>
              <a:rPr lang="ko-KR" altLang="en-US"/>
              <a:t>에서 </a:t>
            </a:r>
            <a:r>
              <a:rPr lang="en-US" altLang="ko-KR"/>
              <a:t>Spring-MyBatis</a:t>
            </a:r>
            <a:r>
              <a:rPr lang="ko-KR" altLang="en-US"/>
              <a:t>와 동일한 역할 </a:t>
            </a:r>
            <a:endParaRPr lang="en-US" altLang="ko-KR"/>
          </a:p>
          <a:p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345861-395F-4910-82EA-3B0CE65EFF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36904" y="2744851"/>
            <a:ext cx="5118237" cy="201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20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BF2CD-8139-4370-A54C-5C32EE46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엔티티 클래스와 </a:t>
            </a:r>
            <a:r>
              <a:rPr lang="en-US" altLang="ko-KR"/>
              <a:t>JpaRepository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3538A-DA11-4F3C-B75E-C2901928632D}"/>
              </a:ext>
            </a:extLst>
          </p:cNvPr>
          <p:cNvSpPr txBox="1"/>
          <p:nvPr/>
        </p:nvSpPr>
        <p:spPr>
          <a:xfrm>
            <a:off x="2730617" y="3991349"/>
            <a:ext cx="4572000" cy="28487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org.zerock.ex2.entity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lombok.</a:t>
            </a: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javax.persistence.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*;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@Entity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@Table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(name= 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"tbl_memo"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@ToString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Memo 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@Id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@GeneratedValue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(strategy =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GenerationType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IDENTITY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private Long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mno</a:t>
            </a: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D367D-9A06-4A79-A572-B6C826F56B36}"/>
              </a:ext>
            </a:extLst>
          </p:cNvPr>
          <p:cNvSpPr txBox="1"/>
          <p:nvPr/>
        </p:nvSpPr>
        <p:spPr>
          <a:xfrm>
            <a:off x="268448" y="1208015"/>
            <a:ext cx="802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@Entity: </a:t>
            </a:r>
            <a:r>
              <a:rPr lang="ko-KR" altLang="en-US"/>
              <a:t>해당 클래스가 엔티티 클래스임을 표시</a:t>
            </a:r>
            <a:r>
              <a:rPr lang="en-US" altLang="ko-KR"/>
              <a:t>. </a:t>
            </a:r>
            <a:r>
              <a:rPr lang="ko-KR" altLang="en-US"/>
              <a:t>한개 이상의 테이블 생성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B9185-D897-4AB9-BF32-BCFA81E91B73}"/>
              </a:ext>
            </a:extLst>
          </p:cNvPr>
          <p:cNvSpPr txBox="1"/>
          <p:nvPr/>
        </p:nvSpPr>
        <p:spPr>
          <a:xfrm>
            <a:off x="268448" y="1866405"/>
            <a:ext cx="802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@Table: </a:t>
            </a:r>
            <a:r>
              <a:rPr lang="ko-KR" altLang="en-US"/>
              <a:t>관계형 데이터베이스에 생성되는 테이블과 관련된 설정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4685AE-995B-4A64-B738-937A9CFBC5C3}"/>
              </a:ext>
            </a:extLst>
          </p:cNvPr>
          <p:cNvSpPr txBox="1"/>
          <p:nvPr/>
        </p:nvSpPr>
        <p:spPr>
          <a:xfrm>
            <a:off x="268448" y="2425371"/>
            <a:ext cx="802826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@Id: PK</a:t>
            </a:r>
            <a:r>
              <a:rPr lang="ko-KR" altLang="en-US"/>
              <a:t> 관련 설정 자동으로 생성되는 방식은 </a:t>
            </a:r>
            <a:r>
              <a:rPr lang="en-US" altLang="ko-KR"/>
              <a:t>@GeneratedValue </a:t>
            </a:r>
            <a:r>
              <a:rPr lang="ko-KR" altLang="en-US"/>
              <a:t>사용 </a:t>
            </a:r>
            <a:endParaRPr lang="en-US" altLang="ko-KR"/>
          </a:p>
          <a:p>
            <a:pPr marL="628650" marR="114300" lvl="1" indent="-171450" latinLnBrk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28600" algn="l"/>
                <a:tab pos="508000" algn="l"/>
              </a:tabLst>
            </a:pPr>
            <a:r>
              <a:rPr lang="ko-KR" altLang="en-US" sz="1000"/>
              <a:t>  </a:t>
            </a:r>
            <a:r>
              <a:rPr lang="ko-KR" altLang="ko-KR" sz="10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AUTO(default) – JPA 구현체(스프링 부트에서는 Hibernate)가 생성 방식을 결정 </a:t>
            </a:r>
          </a:p>
          <a:p>
            <a:pPr marL="628650" marR="114300" lvl="1" indent="-171450" latinLnBrk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28600" algn="l"/>
                <a:tab pos="508000" algn="l"/>
              </a:tabLst>
            </a:pPr>
            <a:r>
              <a:rPr lang="ko-KR" altLang="ko-KR" sz="10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IDENTITY – 사용하는 데이터베이스가 키 생성을 결정 MySQL이나 MariaDB의 경우 auto increment 방식을 이용</a:t>
            </a:r>
          </a:p>
          <a:p>
            <a:pPr marL="628650" marR="114300" lvl="1" indent="-171450" latinLnBrk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28600" algn="l"/>
                <a:tab pos="508000" algn="l"/>
              </a:tabLst>
            </a:pPr>
            <a:r>
              <a:rPr lang="ko-KR" altLang="ko-KR" sz="10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SEQUENCE – 데이터베이스의 sequence를 이용해서 키를 생성. @SequenceGenerator와 같이 사용 </a:t>
            </a:r>
          </a:p>
          <a:p>
            <a:pPr marL="628650" marR="114300" lvl="1" indent="-171450" latinLnBrk="1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28600" algn="l"/>
                <a:tab pos="508000" algn="l"/>
              </a:tabLst>
            </a:pPr>
            <a:r>
              <a:rPr lang="ko-KR" altLang="ko-KR" sz="10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TABLE – 키 생성 전용 테이블을 생성해서 키 생성. @TableGenerator와 함께 사용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752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95C898-7F73-4B59-8526-1900FC3045CA}"/>
              </a:ext>
            </a:extLst>
          </p:cNvPr>
          <p:cNvSpPr txBox="1"/>
          <p:nvPr/>
        </p:nvSpPr>
        <p:spPr>
          <a:xfrm>
            <a:off x="268447" y="119852"/>
            <a:ext cx="8732939" cy="2000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JPA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관련 내용이 추가된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application.properties 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파일 </a:t>
            </a:r>
            <a:endParaRPr lang="ko-KR" altLang="ko-KR" sz="10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spring.datasource.driver-class-name=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org.mariadb.jdbc.Driver</a:t>
            </a:r>
            <a:b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spring.datasource.url=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jdbc:mariadb://localhost:3306/bootex</a:t>
            </a:r>
            <a:b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spring.datasource.username=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bootuser</a:t>
            </a:r>
            <a:b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spring.datasource.password=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bootuser</a:t>
            </a:r>
            <a:b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spring.jpa.hibernate.ddl-auto=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update</a:t>
            </a:r>
            <a:b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spring.jpa.properties.hibernate.format_sql=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true</a:t>
            </a:r>
            <a:b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spring.jpa.show-sql=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421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32DBC-28DD-4880-83F8-C0C5F4DC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JpaRepository </a:t>
            </a:r>
            <a:r>
              <a:rPr lang="ko-KR" altLang="en-US"/>
              <a:t>인터페이스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3FD6F-CB84-454B-968D-3DEFB1D1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Spring Data JPA</a:t>
            </a:r>
            <a:r>
              <a:rPr lang="ko-KR" altLang="en-US"/>
              <a:t>는 </a:t>
            </a:r>
            <a:r>
              <a:rPr lang="en-US" altLang="ko-KR"/>
              <a:t>JPA</a:t>
            </a:r>
            <a:r>
              <a:rPr lang="ko-KR" altLang="en-US"/>
              <a:t>를 쉽게 사용할 수 있는 </a:t>
            </a:r>
            <a:r>
              <a:rPr lang="en-US" altLang="ko-KR"/>
              <a:t>API</a:t>
            </a:r>
            <a:r>
              <a:rPr lang="ko-KR" altLang="en-US"/>
              <a:t>의 일부로 </a:t>
            </a:r>
            <a:r>
              <a:rPr lang="en-US" altLang="ko-KR"/>
              <a:t>Repository</a:t>
            </a:r>
            <a:r>
              <a:rPr lang="ko-KR" altLang="en-US"/>
              <a:t>라는 타입의 기능을 제공</a:t>
            </a:r>
            <a:endParaRPr lang="en-US" altLang="ko-KR"/>
          </a:p>
          <a:p>
            <a:r>
              <a:rPr lang="ko-KR" altLang="en-US"/>
              <a:t>검색</a:t>
            </a:r>
            <a:r>
              <a:rPr lang="en-US" altLang="ko-KR"/>
              <a:t>/</a:t>
            </a:r>
            <a:r>
              <a:rPr lang="ko-KR" altLang="en-US"/>
              <a:t>정렬  가능 </a:t>
            </a:r>
            <a:endParaRPr lang="en-US" altLang="ko-KR"/>
          </a:p>
          <a:p>
            <a:r>
              <a:rPr lang="ko-KR" altLang="en-US"/>
              <a:t>인터페이스만 작성하면 동적으로 객체가 생성되는 방식</a:t>
            </a:r>
            <a:r>
              <a:rPr lang="en-US" altLang="ko-KR"/>
              <a:t>(</a:t>
            </a:r>
            <a:r>
              <a:rPr lang="ko-KR" altLang="en-US"/>
              <a:t>동적 프록시</a:t>
            </a:r>
            <a:r>
              <a:rPr lang="en-US" altLang="ko-KR"/>
              <a:t>)</a:t>
            </a:r>
            <a:r>
              <a:rPr lang="ko-KR" altLang="en-US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ABA4FA-8042-40E2-96EA-00CF113B3F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72027" y="2506974"/>
            <a:ext cx="2792150" cy="220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13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344BCDC-98AF-4FCD-8804-3F49C89D84F9}"/>
              </a:ext>
            </a:extLst>
          </p:cNvPr>
          <p:cNvSpPr txBox="1"/>
          <p:nvPr/>
        </p:nvSpPr>
        <p:spPr>
          <a:xfrm>
            <a:off x="192947" y="202997"/>
            <a:ext cx="8539992" cy="20962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5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MemoRepository </a:t>
            </a:r>
            <a:r>
              <a:rPr lang="ko-KR" altLang="ko-KR" sz="105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인터페이스</a:t>
            </a:r>
            <a:endParaRPr lang="ko-KR" altLang="ko-KR" sz="105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org.zerock.ex2.repository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org.springframework.data.jpa.repository.JpaRepository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org.zerock.ex2.entity.Memo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interface MemoRepository extends JpaRepository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5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{</a:t>
            </a:r>
            <a:b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5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050" b="1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F82038-FF74-400F-94B8-B056F339F34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40075" y="461758"/>
            <a:ext cx="2519680" cy="10185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97581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45916-8F98-4FD2-A1FF-88E10CF4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테스트 코드를 통한 </a:t>
            </a:r>
            <a:r>
              <a:rPr lang="en-US" altLang="ko-KR"/>
              <a:t>CRUD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BCE2A-1F6C-4EE2-91E8-4ADA0A49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1143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  <a:tab pos="508000" algn="l"/>
              </a:tabLst>
            </a:pPr>
            <a:r>
              <a:rPr lang="ko-KR" altLang="ko-KR" sz="18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insert 작업: save(엔티티 객체) </a:t>
            </a:r>
            <a:endParaRPr lang="en-US" altLang="ko-KR" sz="1800" kern="100" spc="-20">
              <a:effectLst/>
              <a:latin typeface="나눔고딕" panose="020D0604000000000000" pitchFamily="50" charset="-127"/>
              <a:ea typeface="나눔고딕" panose="020D0604000000000000" pitchFamily="50" charset="-127"/>
              <a:cs typeface="Rix고딕 L"/>
            </a:endParaRPr>
          </a:p>
          <a:p>
            <a:pPr marR="1143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  <a:tab pos="508000" algn="l"/>
              </a:tabLst>
            </a:pPr>
            <a:r>
              <a:rPr lang="ko-KR" altLang="ko-KR" sz="18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select 작업: findById(키 타입), getOne(키 타입) </a:t>
            </a:r>
          </a:p>
          <a:p>
            <a:pPr marR="1143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  <a:tab pos="508000" algn="l"/>
              </a:tabLst>
            </a:pPr>
            <a:r>
              <a:rPr lang="ko-KR" altLang="ko-KR" sz="18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update 작업: save(엔티티 객체)</a:t>
            </a:r>
          </a:p>
          <a:p>
            <a:pPr marR="1143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  <a:tab pos="508000" algn="l"/>
              </a:tabLst>
            </a:pPr>
            <a:r>
              <a:rPr lang="ko-KR" altLang="ko-KR" sz="1800" kern="100" spc="-20">
                <a:effectLst/>
                <a:latin typeface="나눔고딕" panose="020D0604000000000000" pitchFamily="50" charset="-127"/>
                <a:ea typeface="나눔고딕" panose="020D0604000000000000" pitchFamily="50" charset="-127"/>
                <a:cs typeface="Rix고딕 L"/>
              </a:rPr>
              <a:t>delete 작업: deleteById(키 타입), delete(엔티티 객체) </a:t>
            </a:r>
          </a:p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BF3BC-04B4-4AAD-9BB6-222271315E99}"/>
              </a:ext>
            </a:extLst>
          </p:cNvPr>
          <p:cNvSpPr txBox="1"/>
          <p:nvPr/>
        </p:nvSpPr>
        <p:spPr>
          <a:xfrm>
            <a:off x="475268" y="2741232"/>
            <a:ext cx="8070733" cy="4116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MemoRepositoryTests 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클래스 </a:t>
            </a:r>
            <a:endParaRPr lang="ko-KR" altLang="ko-KR" sz="10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package org.zerock.ex2.repository;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org.junit.jupiter.api.</a:t>
            </a: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org.springframework.beans.factory.annotation.</a:t>
            </a: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Autowired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org.springframework.boot.test.context.</a:t>
            </a: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SpringBootTest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@SpringBootTest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class MemoRepositoryTests {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@Autowired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MemoRepository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memoRepository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10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testClass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System.</a:t>
            </a:r>
            <a:r>
              <a:rPr lang="en-US" altLang="ko-KR" sz="10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memoRepository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.getClass().getName());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95AEB-87A5-4601-B94F-E81EB7AF9F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66276" y="2741231"/>
            <a:ext cx="2879725" cy="11982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48270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631FA-AAA5-49DB-8A7A-C89059E2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등록 작업 테스트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52AB6-B115-46C1-AB76-1C6E029B8D59}"/>
              </a:ext>
            </a:extLst>
          </p:cNvPr>
          <p:cNvSpPr txBox="1"/>
          <p:nvPr/>
        </p:nvSpPr>
        <p:spPr>
          <a:xfrm>
            <a:off x="151003" y="871049"/>
            <a:ext cx="6606330" cy="2092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Arial" panose="020B0604020202020204" pitchFamily="34" charset="0"/>
              </a:rPr>
              <a:t> </a:t>
            </a:r>
            <a:r>
              <a:rPr lang="en-US" altLang="ko-KR" sz="1000">
                <a:solidFill>
                  <a:srgbClr val="9E880D"/>
                </a:solidFill>
                <a:effectLst/>
                <a:latin typeface="나눔명조"/>
                <a:cs typeface="Arial" panose="020B0604020202020204" pitchFamily="34" charset="0"/>
              </a:rPr>
              <a:t>@Autowired</a:t>
            </a:r>
            <a:br>
              <a:rPr lang="en-US" altLang="ko-KR" sz="1000">
                <a:solidFill>
                  <a:srgbClr val="9E880D"/>
                </a:solidFill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9E880D"/>
                </a:solidFill>
                <a:effectLst/>
                <a:latin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effectLst/>
                <a:latin typeface="나눔명조"/>
                <a:cs typeface="Arial" panose="020B0604020202020204" pitchFamily="34" charset="0"/>
              </a:rPr>
              <a:t>MemoRepository </a:t>
            </a:r>
            <a:r>
              <a:rPr lang="en-US" altLang="ko-KR" sz="1000">
                <a:solidFill>
                  <a:srgbClr val="871094"/>
                </a:solidFill>
                <a:effectLst/>
                <a:latin typeface="나눔명조"/>
                <a:cs typeface="Arial" panose="020B0604020202020204" pitchFamily="34" charset="0"/>
              </a:rPr>
              <a:t>memoRepository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Arial" panose="020B0604020202020204" pitchFamily="34" charset="0"/>
              </a:rPr>
              <a:t>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Arial" panose="020B0604020202020204" pitchFamily="34" charset="0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9E880D"/>
                </a:solidFill>
                <a:effectLst/>
                <a:latin typeface="나눔명조"/>
                <a:cs typeface="Arial" panose="020B0604020202020204" pitchFamily="34" charset="0"/>
              </a:rPr>
              <a:t>...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solidFill>
                  <a:srgbClr val="9E880D"/>
                </a:solidFill>
                <a:effectLst/>
                <a:latin typeface="나눔명조"/>
                <a:cs typeface="Arial" panose="020B0604020202020204" pitchFamily="34" charset="0"/>
              </a:rPr>
              <a:t>@Test</a:t>
            </a:r>
            <a:br>
              <a:rPr lang="en-US" altLang="ko-KR" sz="1000">
                <a:solidFill>
                  <a:srgbClr val="9E880D"/>
                </a:solidFill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9E880D"/>
                </a:solidFill>
                <a:effectLst/>
                <a:latin typeface="나눔명조"/>
                <a:cs typeface="Arial" panose="020B0604020202020204" pitchFamily="34" charset="0"/>
              </a:rPr>
              <a:t>    </a:t>
            </a:r>
            <a:r>
              <a:rPr lang="en-US" altLang="ko-KR" sz="1000">
                <a:effectLst/>
                <a:latin typeface="나눔명조"/>
                <a:cs typeface="Arial" panose="020B0604020202020204" pitchFamily="34" charset="0"/>
              </a:rPr>
              <a:t>public void </a:t>
            </a:r>
            <a:r>
              <a:rPr lang="en-US" altLang="ko-KR" sz="1000">
                <a:solidFill>
                  <a:srgbClr val="00627A"/>
                </a:solidFill>
                <a:effectLst/>
                <a:latin typeface="나눔명조"/>
                <a:cs typeface="Arial" panose="020B0604020202020204" pitchFamily="34" charset="0"/>
              </a:rPr>
              <a:t>testInsertDummies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Arial" panose="020B0604020202020204" pitchFamily="34" charset="0"/>
              </a:rPr>
              <a:t>(){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Arial" panose="020B0604020202020204" pitchFamily="34" charset="0"/>
              </a:rPr>
            </a:b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Arial" panose="020B0604020202020204" pitchFamily="34" charset="0"/>
              </a:rPr>
              <a:t>        </a:t>
            </a:r>
            <a:r>
              <a:rPr lang="en-US" altLang="ko-KR" sz="1000">
                <a:effectLst/>
                <a:latin typeface="나눔명조"/>
                <a:cs typeface="Arial" panose="020B0604020202020204" pitchFamily="34" charset="0"/>
              </a:rPr>
              <a:t>IntStream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Arial" panose="020B0604020202020204" pitchFamily="34" charset="0"/>
              </a:rPr>
              <a:t>.</a:t>
            </a:r>
            <a:r>
              <a:rPr lang="en-US" altLang="ko-KR" sz="1000" i="1">
                <a:solidFill>
                  <a:srgbClr val="080808"/>
                </a:solidFill>
                <a:effectLst/>
                <a:latin typeface="나눔명조"/>
                <a:cs typeface="Arial" panose="020B0604020202020204" pitchFamily="34" charset="0"/>
              </a:rPr>
              <a:t>rangeClosed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Arial" panose="020B0604020202020204" pitchFamily="34" charset="0"/>
              </a:rPr>
              <a:t>(</a:t>
            </a:r>
            <a:r>
              <a:rPr lang="en-US" altLang="ko-KR" sz="1000">
                <a:solidFill>
                  <a:srgbClr val="1750EB"/>
                </a:solidFill>
                <a:effectLst/>
                <a:latin typeface="나눔명조"/>
                <a:cs typeface="Arial" panose="020B0604020202020204" pitchFamily="34" charset="0"/>
              </a:rPr>
              <a:t>1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Arial" panose="020B0604020202020204" pitchFamily="34" charset="0"/>
              </a:rPr>
              <a:t>,</a:t>
            </a:r>
            <a:r>
              <a:rPr lang="en-US" altLang="ko-KR" sz="1000">
                <a:solidFill>
                  <a:srgbClr val="1750EB"/>
                </a:solidFill>
                <a:effectLst/>
                <a:latin typeface="나눔명조"/>
                <a:cs typeface="Arial" panose="020B0604020202020204" pitchFamily="34" charset="0"/>
              </a:rPr>
              <a:t>100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Arial" panose="020B0604020202020204" pitchFamily="34" charset="0"/>
              </a:rPr>
              <a:t>).forEach(i -&gt; {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Arial" panose="020B0604020202020204" pitchFamily="34" charset="0"/>
              </a:rPr>
              <a:t>            </a:t>
            </a:r>
            <a:r>
              <a:rPr lang="en-US" altLang="ko-KR" sz="1000">
                <a:effectLst/>
                <a:latin typeface="나눔명조"/>
                <a:cs typeface="Arial" panose="020B0604020202020204" pitchFamily="34" charset="0"/>
              </a:rPr>
              <a:t>Memo memo 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Arial" panose="020B0604020202020204" pitchFamily="34" charset="0"/>
              </a:rPr>
              <a:t>= </a:t>
            </a:r>
            <a:r>
              <a:rPr lang="en-US" altLang="ko-KR" sz="1000">
                <a:effectLst/>
                <a:latin typeface="나눔명조"/>
                <a:cs typeface="Arial" panose="020B0604020202020204" pitchFamily="34" charset="0"/>
              </a:rPr>
              <a:t>Memo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Arial" panose="020B0604020202020204" pitchFamily="34" charset="0"/>
              </a:rPr>
              <a:t>.</a:t>
            </a:r>
            <a:r>
              <a:rPr lang="en-US" altLang="ko-KR" sz="1000" i="1">
                <a:solidFill>
                  <a:srgbClr val="080808"/>
                </a:solidFill>
                <a:effectLst/>
                <a:latin typeface="나눔명조"/>
                <a:cs typeface="Arial" panose="020B0604020202020204" pitchFamily="34" charset="0"/>
              </a:rPr>
              <a:t>builder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Arial" panose="020B0604020202020204" pitchFamily="34" charset="0"/>
              </a:rPr>
              <a:t>().memoText(</a:t>
            </a:r>
            <a:r>
              <a:rPr lang="en-US" altLang="ko-KR" sz="100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"Sample..."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Arial" panose="020B0604020202020204" pitchFamily="34" charset="0"/>
              </a:rPr>
              <a:t>+i).build();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Arial" panose="020B0604020202020204" pitchFamily="34" charset="0"/>
              </a:rPr>
              <a:t>            </a:t>
            </a:r>
            <a:r>
              <a:rPr lang="en-US" altLang="ko-KR" sz="1000">
                <a:solidFill>
                  <a:srgbClr val="871094"/>
                </a:solidFill>
                <a:effectLst/>
                <a:latin typeface="나눔명조"/>
                <a:cs typeface="Arial" panose="020B0604020202020204" pitchFamily="34" charset="0"/>
              </a:rPr>
              <a:t>memoRepository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Arial" panose="020B0604020202020204" pitchFamily="34" charset="0"/>
              </a:rPr>
              <a:t>.save(</a:t>
            </a:r>
            <a:r>
              <a:rPr lang="en-US" altLang="ko-KR" sz="1000">
                <a:effectLst/>
                <a:latin typeface="나눔명조"/>
                <a:cs typeface="Arial" panose="020B0604020202020204" pitchFamily="34" charset="0"/>
              </a:rPr>
              <a:t>memo</a:t>
            </a: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Arial" panose="020B0604020202020204" pitchFamily="34" charset="0"/>
              </a:rPr>
              <a:t>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Arial" panose="020B0604020202020204" pitchFamily="34" charset="0"/>
              </a:rPr>
              <a:t>        });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Arial" panose="020B0604020202020204" pitchFamily="34" charset="0"/>
              </a:rPr>
              <a:t>    }</a:t>
            </a:r>
            <a:br>
              <a:rPr lang="en-US" altLang="ko-KR" sz="1000">
                <a:solidFill>
                  <a:srgbClr val="080808"/>
                </a:solidFill>
                <a:effectLst/>
                <a:latin typeface="나눔명조"/>
                <a:cs typeface="Arial" panose="020B0604020202020204" pitchFamily="34" charset="0"/>
              </a:rPr>
            </a:br>
            <a:endParaRPr lang="ko-KR" altLang="en-US" sz="10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D262FDA-524F-4B45-8591-EE67233DF52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1003" y="3172113"/>
            <a:ext cx="2483485" cy="25774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66CF2A-250F-4775-BE8C-85A7228527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97019" y="3150523"/>
            <a:ext cx="2411730" cy="25990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9985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DA62E-6649-44BC-BA5C-C7BC66E6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시작하기에 앞서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045BA-F71B-4A07-AED1-BA86FAA00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해당 자료와 관련 동영상은 모두 구멍가게 코딩단의 재산입니다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모든 자료는 무단으로 사용하실 수 없으며 반드시 허가 이후에 사용이 가능합니다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무단으로 사용시 발생하는 모든 법적인 책임은 본인과 사용처에 있음을 명시하는 바입니다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오타 및 기타 수정이나 건의 사항에 대해서는 구멍가게 </a:t>
            </a:r>
            <a:r>
              <a:rPr lang="ko-KR" altLang="en-US" sz="2000" err="1">
                <a:latin typeface="나눔고딕" panose="020D0604000000000000" pitchFamily="50" charset="-127"/>
                <a:ea typeface="나눔고딕" panose="020D0604000000000000" pitchFamily="50" charset="-127"/>
              </a:rPr>
              <a:t>코딩단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https://cafe.naver.com/gugucoding)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을</a:t>
            </a:r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 통해서 연락해 주시면 감사하겠습니다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2000">
                <a:latin typeface="나눔고딕" panose="020D0604000000000000" pitchFamily="50" charset="-127"/>
                <a:ea typeface="나눔고딕" panose="020D0604000000000000" pitchFamily="50" charset="-127"/>
              </a:rPr>
              <a:t>이 자료를 보시는 모든 분들의 행운과 건강이 함께 하시기를 기원합니다</a:t>
            </a:r>
            <a:r>
              <a:rPr lang="en-US" altLang="ko-KR" sz="2000">
                <a:latin typeface="나눔고딕" panose="020D0604000000000000" pitchFamily="50" charset="-127"/>
                <a:ea typeface="나눔고딕" panose="020D0604000000000000" pitchFamily="50" charset="-127"/>
              </a:rPr>
              <a:t>.   </a:t>
            </a:r>
          </a:p>
        </p:txBody>
      </p:sp>
    </p:spTree>
    <p:extLst>
      <p:ext uri="{BB962C8B-B14F-4D97-AF65-F5344CB8AC3E}">
        <p14:creationId xmlns:p14="http://schemas.microsoft.com/office/powerpoint/2010/main" val="2038519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4E455-E6BD-4CB3-853D-0FC67A8A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조회 작업 테스트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D7C43-63E5-44DE-90DD-F2A79B79C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findById( )</a:t>
            </a:r>
            <a:r>
              <a:rPr lang="ko-KR" altLang="en-US"/>
              <a:t>혹은 </a:t>
            </a:r>
            <a:r>
              <a:rPr lang="en-US" altLang="ko-KR"/>
              <a:t>getOne( ) 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0AB946-A0A2-47E1-A4BB-016E33AEAB8C}"/>
              </a:ext>
            </a:extLst>
          </p:cNvPr>
          <p:cNvSpPr txBox="1"/>
          <p:nvPr/>
        </p:nvSpPr>
        <p:spPr>
          <a:xfrm>
            <a:off x="230103" y="1362167"/>
            <a:ext cx="4572000" cy="30218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MemoRepositoryTests </a:t>
            </a:r>
            <a:r>
              <a:rPr lang="ko-KR" altLang="ko-KR" sz="9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클래스의 일부 </a:t>
            </a:r>
            <a:endParaRPr lang="ko-KR" altLang="ko-KR" sz="9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9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testSelect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데이터베이스에 존재하는</a:t>
            </a: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mno</a:t>
            </a:r>
            <a:b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mno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9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100L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Optional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memoRepository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.findById(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mno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"=================================="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if(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.isPresent()){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 memo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.get();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DF538-BD11-4743-9CA2-539A5E70D250}"/>
              </a:ext>
            </a:extLst>
          </p:cNvPr>
          <p:cNvSpPr txBox="1"/>
          <p:nvPr/>
        </p:nvSpPr>
        <p:spPr>
          <a:xfrm>
            <a:off x="4832754" y="1582340"/>
            <a:ext cx="457200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Hibernate: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select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memo0_.mno as mno1_0_0_,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memo0_.memo_text as memo_tex2_0_0_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from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tbl_memo memo0_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where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memo0_.mno=?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==================================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Memo(mno=100, memoText=Sample...100)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 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27AD7-DC81-41BE-96B2-0B18B5F8ED34}"/>
              </a:ext>
            </a:extLst>
          </p:cNvPr>
          <p:cNvSpPr txBox="1"/>
          <p:nvPr/>
        </p:nvSpPr>
        <p:spPr>
          <a:xfrm>
            <a:off x="230104" y="4410715"/>
            <a:ext cx="4572000" cy="23293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@Transactional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9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testSelect2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(){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ko-KR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데이터베이스에</a:t>
            </a:r>
            <a:r>
              <a:rPr lang="ko-KR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존재하는</a:t>
            </a: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mno</a:t>
            </a:r>
            <a:b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mno  = </a:t>
            </a:r>
            <a:r>
              <a:rPr lang="en-US" altLang="ko-KR" sz="9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100L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Memo memo =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memoRepository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.getOne(mno);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System.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"==============================="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System.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.println(memo);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1E5236-B42C-4FD4-AFD7-2B8258EBB273}"/>
              </a:ext>
            </a:extLst>
          </p:cNvPr>
          <p:cNvSpPr txBox="1"/>
          <p:nvPr/>
        </p:nvSpPr>
        <p:spPr>
          <a:xfrm>
            <a:off x="4909657" y="4384020"/>
            <a:ext cx="47020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===============================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Hibernate: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select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memo0_.mno as mno1_0_0_,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memo0_.memo_text as memo_tex2_0_0_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from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tbl_memo memo0_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where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memo0_.mno=?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Memo(mno=100, memoText=Sample...100)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248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B55A3-6312-468A-B362-C38AEA52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수정 작업 테스트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A9B5D7-F58D-4CB9-A6CF-312CB828C7F4}"/>
              </a:ext>
            </a:extLst>
          </p:cNvPr>
          <p:cNvSpPr txBox="1"/>
          <p:nvPr/>
        </p:nvSpPr>
        <p:spPr>
          <a:xfrm>
            <a:off x="184558" y="1147908"/>
            <a:ext cx="6673442" cy="1808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MemoRepositoryTests 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클래스의 일부 </a:t>
            </a:r>
            <a:endParaRPr lang="ko-KR" altLang="ko-KR" sz="10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10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testUpdate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 memo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0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().mno(</a:t>
            </a:r>
            <a:r>
              <a:rPr lang="en-US" altLang="ko-KR" sz="10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100L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).memoText(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"Update Text"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).build();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0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memoRepository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.save(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96C68-545E-43B9-8E70-BDC8CBD77838}"/>
              </a:ext>
            </a:extLst>
          </p:cNvPr>
          <p:cNvSpPr txBox="1"/>
          <p:nvPr/>
        </p:nvSpPr>
        <p:spPr>
          <a:xfrm>
            <a:off x="184558" y="3276592"/>
            <a:ext cx="45720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Hibernate: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select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memo0_.mno as mno1_0_0_,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memo0_.memo_text as memo_tex2_0_0_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from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memo memo0_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where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memo0_.mno=?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Hibernate: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update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memo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set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memo_text=?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where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mno=?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Memo(mno=100, memoText=Update Text)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827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A06A4-D357-4769-943C-0FBA15B1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삭제 작업 테스트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CC0C2-607C-4786-A92F-948E764CF051}"/>
              </a:ext>
            </a:extLst>
          </p:cNvPr>
          <p:cNvSpPr txBox="1"/>
          <p:nvPr/>
        </p:nvSpPr>
        <p:spPr>
          <a:xfrm>
            <a:off x="100668" y="1039091"/>
            <a:ext cx="6472106" cy="180998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MemoRepositoryTests </a:t>
            </a:r>
            <a:r>
              <a:rPr lang="ko-KR" altLang="ko-KR" sz="9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클래스의 일부 </a:t>
            </a:r>
            <a:endParaRPr lang="ko-KR" altLang="ko-KR" sz="9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testDelete() {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Long mno = 100L;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memoRepository.deleteById(mno);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1226F-2E79-455F-B895-F393CF7B8BD4}"/>
              </a:ext>
            </a:extLst>
          </p:cNvPr>
          <p:cNvSpPr txBox="1"/>
          <p:nvPr/>
        </p:nvSpPr>
        <p:spPr>
          <a:xfrm>
            <a:off x="3745685" y="1156230"/>
            <a:ext cx="45720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Hibernate: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select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memo0_.mno as mno1_0_0_,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memo0_.memo_text as memo_tex2_0_0_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from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memo memo0_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where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memo0_.mno=?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Hibernate: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delete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from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memo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where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mno=?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730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FCB2E-98F6-4D3C-AD52-D3CBA731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페이징</a:t>
            </a:r>
            <a:r>
              <a:rPr lang="en-US" altLang="ko-KR"/>
              <a:t>/</a:t>
            </a:r>
            <a:r>
              <a:rPr lang="ko-KR" altLang="en-US"/>
              <a:t>정렬 처리하기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9E7FD-5E59-4EFC-AE27-23F023CFF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Spring Data JPA</a:t>
            </a:r>
            <a:r>
              <a:rPr lang="ko-KR" altLang="en-US"/>
              <a:t>는 페이지 처리와 정렬을 </a:t>
            </a:r>
            <a:r>
              <a:rPr lang="en-US" altLang="ko-KR"/>
              <a:t>API</a:t>
            </a:r>
            <a:r>
              <a:rPr lang="ko-KR" altLang="en-US"/>
              <a:t>에서 지원 </a:t>
            </a:r>
            <a:endParaRPr lang="en-US" altLang="ko-KR"/>
          </a:p>
          <a:p>
            <a:r>
              <a:rPr lang="ko-KR" altLang="en-US"/>
              <a:t>별도의 추가적인 호출 없이 자동으로 페이지 처리와 필요한 </a:t>
            </a:r>
            <a:r>
              <a:rPr lang="en-US" altLang="ko-KR"/>
              <a:t>count</a:t>
            </a:r>
            <a:r>
              <a:rPr lang="ko-KR" altLang="en-US"/>
              <a:t>관련 쿼리 실행 </a:t>
            </a:r>
            <a:endParaRPr lang="en-US" altLang="ko-KR"/>
          </a:p>
          <a:p>
            <a:r>
              <a:rPr lang="en-US" altLang="ko-KR"/>
              <a:t>Pageable </a:t>
            </a:r>
            <a:r>
              <a:rPr lang="ko-KR" altLang="en-US"/>
              <a:t>인터페이스 </a:t>
            </a:r>
            <a:r>
              <a:rPr lang="en-US" altLang="ko-KR"/>
              <a:t>-&gt; PageRequest</a:t>
            </a:r>
            <a:r>
              <a:rPr lang="ko-KR" altLang="en-US"/>
              <a:t> 클래스를 이용해서 생성 </a:t>
            </a:r>
            <a:endParaRPr lang="en-US" altLang="ko-KR"/>
          </a:p>
          <a:p>
            <a:r>
              <a:rPr lang="en-US" altLang="ko-KR"/>
              <a:t>PageRequest.of( )</a:t>
            </a:r>
            <a:r>
              <a:rPr lang="ko-KR" altLang="en-US"/>
              <a:t>를 이용 </a:t>
            </a:r>
            <a:endParaRPr lang="en-US" altLang="ko-KR"/>
          </a:p>
          <a:p>
            <a:pPr lvl="1"/>
            <a:r>
              <a:rPr lang="ko-KR" altLang="en-US"/>
              <a:t>페이지 번호는 </a:t>
            </a:r>
            <a:r>
              <a:rPr lang="en-US" altLang="ko-KR"/>
              <a:t>0</a:t>
            </a:r>
            <a:r>
              <a:rPr lang="ko-KR" altLang="en-US"/>
              <a:t>부터 시작하므로 주의 </a:t>
            </a:r>
            <a:endParaRPr lang="en-US" altLang="ko-KR"/>
          </a:p>
          <a:p>
            <a:pPr lvl="1"/>
            <a:r>
              <a:rPr lang="ko-KR" altLang="en-US"/>
              <a:t>페이지당 데이터의 개수</a:t>
            </a:r>
            <a:endParaRPr lang="en-US" altLang="ko-KR"/>
          </a:p>
          <a:p>
            <a:pPr lvl="1"/>
            <a:r>
              <a:rPr lang="ko-KR" altLang="en-US"/>
              <a:t>정렬 조건 </a:t>
            </a:r>
          </a:p>
        </p:txBody>
      </p:sp>
    </p:spTree>
    <p:extLst>
      <p:ext uri="{BB962C8B-B14F-4D97-AF65-F5344CB8AC3E}">
        <p14:creationId xmlns:p14="http://schemas.microsoft.com/office/powerpoint/2010/main" val="1033161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5A2CC-FD93-4B9D-8263-82660331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페이징 처리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5CE66-626E-419D-9339-4F4103C7A4A0}"/>
              </a:ext>
            </a:extLst>
          </p:cNvPr>
          <p:cNvSpPr txBox="1"/>
          <p:nvPr/>
        </p:nvSpPr>
        <p:spPr>
          <a:xfrm>
            <a:off x="260059" y="957939"/>
            <a:ext cx="6547607" cy="30218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MemoRepositoryTests </a:t>
            </a:r>
            <a:r>
              <a:rPr lang="ko-KR" altLang="ko-KR" sz="9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클래스의 일부 </a:t>
            </a:r>
            <a:endParaRPr lang="ko-KR" altLang="ko-KR" sz="9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org.springframework.data.domain.Page;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org.springframework.data.domain.PageRequest;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import org.springframework.data.domain.Pageable;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ko-KR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생략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9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testPageDefault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//1</a:t>
            </a:r>
            <a:r>
              <a:rPr lang="ko-KR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페이지</a:t>
            </a: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10</a:t>
            </a:r>
            <a:r>
              <a:rPr lang="ko-KR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개</a:t>
            </a:r>
            <a:b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Pageable pageable = PageRequest.</a:t>
            </a:r>
            <a:r>
              <a:rPr lang="en-US" altLang="ko-KR" sz="9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9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Page&lt;Memo&gt; result =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memoRepository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.findAll(pageable);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System.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.println(result);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425B45-7E74-4DFF-9E57-3A677125F8D6}"/>
              </a:ext>
            </a:extLst>
          </p:cNvPr>
          <p:cNvSpPr txBox="1"/>
          <p:nvPr/>
        </p:nvSpPr>
        <p:spPr>
          <a:xfrm>
            <a:off x="4106411" y="957939"/>
            <a:ext cx="4572000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Hibernate: </a:t>
            </a:r>
            <a:endParaRPr lang="ko-KR" altLang="ko-KR" sz="11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select</a:t>
            </a:r>
            <a:endParaRPr lang="ko-KR" altLang="ko-KR" sz="11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memo0_.mno as mno1_0_,</a:t>
            </a:r>
            <a:endParaRPr lang="ko-KR" altLang="ko-KR" sz="11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memo0_.memo_text as memo_tex2_0_ </a:t>
            </a:r>
            <a:endParaRPr lang="ko-KR" altLang="ko-KR" sz="11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from</a:t>
            </a:r>
            <a:endParaRPr lang="ko-KR" altLang="ko-KR" sz="11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tbl_memo memo0_ </a:t>
            </a:r>
            <a:endParaRPr lang="ko-KR" altLang="ko-KR" sz="11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limit ? //</a:t>
            </a:r>
            <a:r>
              <a:rPr lang="ko-KR" altLang="ko-KR" sz="11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페이지 처리</a:t>
            </a:r>
          </a:p>
          <a:p>
            <a:r>
              <a:rPr lang="en-US" altLang="ko-KR" sz="11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Hibernate: </a:t>
            </a:r>
            <a:endParaRPr lang="ko-KR" altLang="ko-KR" sz="11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select</a:t>
            </a:r>
            <a:endParaRPr lang="ko-KR" altLang="ko-KR" sz="11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count(memo0_.mno) as col_0_0_ </a:t>
            </a:r>
            <a:endParaRPr lang="ko-KR" altLang="ko-KR" sz="11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from</a:t>
            </a:r>
            <a:endParaRPr lang="ko-KR" altLang="ko-KR" sz="11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1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tbl_memo memo0_</a:t>
            </a:r>
            <a:endParaRPr lang="ko-KR" altLang="ko-KR" sz="11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44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E72831-0EE9-47F3-9608-0D395E6A5295}"/>
              </a:ext>
            </a:extLst>
          </p:cNvPr>
          <p:cNvSpPr txBox="1"/>
          <p:nvPr/>
        </p:nvSpPr>
        <p:spPr>
          <a:xfrm>
            <a:off x="83890" y="125806"/>
            <a:ext cx="6681831" cy="4406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US" altLang="ko-KR" sz="9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9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testPageDefault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//1</a:t>
            </a:r>
            <a:r>
              <a:rPr lang="ko-KR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페이지</a:t>
            </a: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10</a:t>
            </a:r>
            <a:r>
              <a:rPr lang="ko-KR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개</a:t>
            </a:r>
            <a:b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</a:br>
            <a:r>
              <a:rPr lang="en-US" altLang="ko-KR" sz="900" b="1" i="1">
                <a:solidFill>
                  <a:srgbClr val="8C8C8C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Pageable pageable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PageRequest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9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9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9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memoRepository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.findAll(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pageable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"---------------------------------------"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"Total Pages: "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.getTotalPages()); //</a:t>
            </a:r>
            <a:r>
              <a:rPr lang="ko-KR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총 몇 페이지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"Total Count: "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.getTotalElements()); //</a:t>
            </a:r>
            <a:r>
              <a:rPr lang="ko-KR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전체 개수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"Page Number: "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.getNumber()); //</a:t>
            </a:r>
            <a:r>
              <a:rPr lang="ko-KR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현재 페이지 번호 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0</a:t>
            </a:r>
            <a:r>
              <a:rPr lang="ko-KR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부터 시작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"Page Size: "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.getSize()); //</a:t>
            </a:r>
            <a:r>
              <a:rPr lang="ko-KR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페이지당 데이터 개수 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"has next page?: "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.hasNext()); //</a:t>
            </a:r>
            <a:r>
              <a:rPr lang="ko-KR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다음 페이지 존재 여부 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9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</a:t>
            </a:r>
            <a:r>
              <a:rPr lang="en-US" altLang="ko-KR" sz="9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"first page?: "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altLang="ko-KR" sz="9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.isFirst()); //</a:t>
            </a:r>
            <a:r>
              <a:rPr lang="ko-KR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시작 페이지</a:t>
            </a: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(0) </a:t>
            </a:r>
            <a:r>
              <a:rPr lang="ko-KR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맑은 고딕" panose="020B0503020000020004" pitchFamily="50" charset="-127"/>
                <a:cs typeface="맑은 고딕" panose="020B0503020000020004" pitchFamily="50" charset="-127"/>
              </a:rPr>
              <a:t>여부 </a:t>
            </a: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3C38E-2E39-4E2B-915F-357DD5A44FF5}"/>
              </a:ext>
            </a:extLst>
          </p:cNvPr>
          <p:cNvSpPr txBox="1"/>
          <p:nvPr/>
        </p:nvSpPr>
        <p:spPr>
          <a:xfrm>
            <a:off x="4173524" y="267529"/>
            <a:ext cx="457200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Page 1 of 10 containing org.zerock.ex2.entity.Memo instances</a:t>
            </a:r>
            <a:endParaRPr lang="ko-KR" altLang="ko-KR" sz="105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---------------------------------------</a:t>
            </a:r>
            <a:endParaRPr lang="ko-KR" altLang="ko-KR" sz="105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Total Pages: 10</a:t>
            </a:r>
            <a:endParaRPr lang="ko-KR" altLang="ko-KR" sz="105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Total Count: 99</a:t>
            </a:r>
            <a:endParaRPr lang="ko-KR" altLang="ko-KR" sz="105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Page Number: 0</a:t>
            </a:r>
            <a:endParaRPr lang="ko-KR" altLang="ko-KR" sz="105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Page Size: 10</a:t>
            </a:r>
            <a:endParaRPr lang="ko-KR" altLang="ko-KR" sz="105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has next page?: true</a:t>
            </a:r>
            <a:endParaRPr lang="ko-KR" altLang="ko-KR" sz="105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105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first page?: true</a:t>
            </a:r>
            <a:endParaRPr lang="ko-KR" altLang="ko-KR" sz="105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49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74E8A-1F0A-4F42-8BC3-E119B4E4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정렬조건 추가하기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8D0F7-AF63-491C-A96C-6913BEFABE21}"/>
              </a:ext>
            </a:extLst>
          </p:cNvPr>
          <p:cNvSpPr txBox="1"/>
          <p:nvPr/>
        </p:nvSpPr>
        <p:spPr>
          <a:xfrm>
            <a:off x="92279" y="1039091"/>
            <a:ext cx="6732165" cy="31549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MemoRepositoryTests </a:t>
            </a:r>
            <a:r>
              <a:rPr lang="ko-KR" altLang="ko-KR" sz="1000" b="1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클래스의 일부 </a:t>
            </a:r>
            <a:endParaRPr lang="ko-KR" altLang="ko-KR" sz="10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US" altLang="ko-KR" sz="1000" b="1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1000" b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testSort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Sort sort1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0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b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"mno"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).descending();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Pageable pageable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PageRequest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000" b="1" i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0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sort1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000" b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memoRepository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.findAll(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pageable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.get().forEach(memo -&gt; {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ko-KR" sz="1000" b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000" b="1" i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.println(memo);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});</a:t>
            </a:r>
            <a:b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5000"/>
              </a:lnSpc>
            </a:pPr>
            <a:r>
              <a:rPr lang="en-US" altLang="ko-KR" sz="1000" b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  <a:t> </a:t>
            </a:r>
            <a:endParaRPr lang="ko-KR" altLang="ko-KR" sz="10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07993B-104E-4BED-B1F9-012BAD3407D0}"/>
              </a:ext>
            </a:extLst>
          </p:cNvPr>
          <p:cNvSpPr txBox="1"/>
          <p:nvPr/>
        </p:nvSpPr>
        <p:spPr>
          <a:xfrm>
            <a:off x="4538444" y="1166842"/>
            <a:ext cx="4572000" cy="1892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Hibernate: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select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memo0_.mno as mno1_0_,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memo0_.memo_text as memo_tex2_0_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from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tbl_memo memo0_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order by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memo0_.mno desc limit ? //order by </a:t>
            </a:r>
            <a:r>
              <a:rPr lang="ko-KR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절이 추가됨 </a:t>
            </a: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Hibernate: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select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count(memo0_.mno) as col_0_0_ 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from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  <a:p>
            <a:r>
              <a:rPr lang="en-US" altLang="ko-KR" sz="900">
                <a:solidFill>
                  <a:srgbClr val="000000"/>
                </a:solidFill>
                <a:effectLst/>
                <a:latin typeface="Consolas" panose="020B0609020204030204" pitchFamily="49" charset="0"/>
                <a:ea typeface="나눔고딕코딩" panose="020D0009000000000000" pitchFamily="49" charset="-127"/>
                <a:cs typeface="Consolas" panose="020B0609020204030204" pitchFamily="49" charset="0"/>
              </a:rPr>
              <a:t>        tbl_memo memo0_</a:t>
            </a:r>
            <a:endParaRPr lang="ko-KR" altLang="ko-KR" sz="900">
              <a:solidFill>
                <a:srgbClr val="000000"/>
              </a:solidFill>
              <a:effectLst/>
              <a:latin typeface="Consolas" panose="020B0609020204030204" pitchFamily="49" charset="0"/>
              <a:ea typeface="나눔고딕코딩" panose="020D0009000000000000" pitchFamily="49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153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737632-5B2F-41F0-AC41-F24ADAE1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쿼리 메서드 기능과 </a:t>
            </a:r>
            <a:r>
              <a:rPr lang="en-US" altLang="ko-KR"/>
              <a:t>@Query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C83C2-4772-447C-8542-F0CF606D2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z="1800">
                <a:effectLst/>
                <a:ea typeface="나눔명조"/>
                <a:cs typeface="Arial" panose="020B0604020202020204" pitchFamily="34" charset="0"/>
              </a:rPr>
              <a:t>쿼리 메서드는 말 그대로 </a:t>
            </a:r>
            <a:r>
              <a:rPr lang="en-US" altLang="ko-KR" sz="1800">
                <a:effectLst/>
                <a:ea typeface="나눔명조"/>
                <a:cs typeface="Arial" panose="020B0604020202020204" pitchFamily="34" charset="0"/>
              </a:rPr>
              <a:t>‘</a:t>
            </a:r>
            <a:r>
              <a:rPr lang="ko-KR" altLang="ko-KR" sz="1800">
                <a:effectLst/>
                <a:ea typeface="나눔명조"/>
                <a:cs typeface="Arial" panose="020B0604020202020204" pitchFamily="34" charset="0"/>
              </a:rPr>
              <a:t>메서드의 이름 자체가 질의</a:t>
            </a:r>
            <a:r>
              <a:rPr lang="en-US" altLang="ko-KR" sz="1800">
                <a:effectLst/>
                <a:ea typeface="나눔명조"/>
                <a:cs typeface="Arial" panose="020B0604020202020204" pitchFamily="34" charset="0"/>
              </a:rPr>
              <a:t>(query)</a:t>
            </a:r>
            <a:r>
              <a:rPr lang="ko-KR" altLang="ko-KR" sz="1800">
                <a:effectLst/>
                <a:ea typeface="나눔명조"/>
                <a:cs typeface="Arial" panose="020B0604020202020204" pitchFamily="34" charset="0"/>
              </a:rPr>
              <a:t>문</a:t>
            </a:r>
            <a:r>
              <a:rPr lang="en-US" altLang="ko-KR" sz="1800">
                <a:ea typeface="나눔명조"/>
                <a:cs typeface="Arial" panose="020B0604020202020204" pitchFamily="34" charset="0"/>
              </a:rPr>
              <a:t>’</a:t>
            </a:r>
            <a:r>
              <a:rPr lang="ko-KR" altLang="en-US" sz="1800">
                <a:ea typeface="나눔명조"/>
                <a:cs typeface="Arial" panose="020B0604020202020204" pitchFamily="34" charset="0"/>
              </a:rPr>
              <a:t>이 되는 기능 </a:t>
            </a:r>
            <a:endParaRPr lang="en-US" altLang="ko-KR" sz="1800">
              <a:ea typeface="나눔명조"/>
              <a:cs typeface="Arial" panose="020B0604020202020204" pitchFamily="34" charset="0"/>
            </a:endParaRPr>
          </a:p>
          <a:p>
            <a:r>
              <a:rPr lang="en-US" altLang="ko-KR"/>
              <a:t>findBy..., getBy...</a:t>
            </a:r>
            <a:r>
              <a:rPr lang="ko-KR" altLang="en-US"/>
              <a:t>등으로 메서드의 이름을 시작하고 칼럼과 키워드를 연결하는 것으로 메서드 작성 </a:t>
            </a:r>
            <a:endParaRPr lang="en-US" altLang="ko-KR"/>
          </a:p>
          <a:p>
            <a:pPr lvl="1"/>
            <a:r>
              <a:rPr lang="en-US" altLang="ko-KR"/>
              <a:t>ex&gt;</a:t>
            </a:r>
            <a:r>
              <a:rPr lang="ko-KR" altLang="en-US"/>
              <a:t> </a:t>
            </a:r>
            <a:r>
              <a:rPr lang="en-US" altLang="ko-KR"/>
              <a:t>findByMnoBetweenOrderByMnoDesc </a:t>
            </a:r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2D36DF-319C-45B5-8DFD-B950DA504B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3140" y="2654892"/>
            <a:ext cx="7142236" cy="24623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90926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AFF7D-2827-4A39-8F75-0440AD2B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쿼리 메서드의 </a:t>
            </a:r>
            <a:r>
              <a:rPr lang="ko-KR" altLang="en-US" dirty="0" err="1"/>
              <a:t>리턴타입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BBB4AC-DAFC-42BC-8F3C-1B3358ACF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를 이용하는 작업의 경우 </a:t>
            </a:r>
            <a:r>
              <a:rPr lang="en-US" altLang="ko-KR" dirty="0"/>
              <a:t>List</a:t>
            </a:r>
            <a:r>
              <a:rPr lang="ko-KR" altLang="en-US" dirty="0"/>
              <a:t>타입이나 배열 가능 </a:t>
            </a:r>
            <a:endParaRPr lang="en-US" altLang="ko-KR" dirty="0"/>
          </a:p>
          <a:p>
            <a:r>
              <a:rPr lang="ko-KR" altLang="en-US" dirty="0"/>
              <a:t>파라미터에 </a:t>
            </a:r>
            <a:r>
              <a:rPr lang="en-US" altLang="ko-KR" dirty="0"/>
              <a:t>Pageable </a:t>
            </a:r>
            <a:r>
              <a:rPr lang="ko-KR" altLang="en-US" dirty="0"/>
              <a:t>타입을 넣는 경우에는 무조건 </a:t>
            </a:r>
            <a:r>
              <a:rPr lang="en-US" altLang="ko-KR" dirty="0"/>
              <a:t>Page&lt;E&gt;</a:t>
            </a:r>
            <a:r>
              <a:rPr lang="ko-KR" altLang="en-US" dirty="0"/>
              <a:t>타입</a:t>
            </a:r>
            <a:endParaRPr lang="en-US" altLang="ko-KR" dirty="0"/>
          </a:p>
          <a:p>
            <a:r>
              <a:rPr lang="en-US" altLang="ko-KR" dirty="0" err="1"/>
              <a:t>mno</a:t>
            </a:r>
            <a:r>
              <a:rPr lang="ko-KR" altLang="en-US" dirty="0"/>
              <a:t>값이 </a:t>
            </a:r>
            <a:r>
              <a:rPr lang="en-US" altLang="ko-KR" dirty="0"/>
              <a:t>70</a:t>
            </a:r>
            <a:r>
              <a:rPr lang="ko-KR" altLang="en-US" dirty="0"/>
              <a:t>에서 </a:t>
            </a:r>
            <a:r>
              <a:rPr lang="en-US" altLang="ko-KR" dirty="0"/>
              <a:t>80</a:t>
            </a:r>
            <a:r>
              <a:rPr lang="ko-KR" altLang="en-US" dirty="0"/>
              <a:t>에 속하는 </a:t>
            </a:r>
            <a:r>
              <a:rPr lang="en-US" altLang="ko-KR" dirty="0"/>
              <a:t>Memo</a:t>
            </a:r>
            <a:r>
              <a:rPr lang="ko-KR" altLang="en-US" dirty="0"/>
              <a:t>객체를 구하고 싶다면  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78B0A-5D8D-4E15-922B-65CA981392F5}"/>
              </a:ext>
            </a:extLst>
          </p:cNvPr>
          <p:cNvSpPr txBox="1"/>
          <p:nvPr/>
        </p:nvSpPr>
        <p:spPr>
          <a:xfrm>
            <a:off x="230993" y="2436023"/>
            <a:ext cx="8674217" cy="1796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br>
              <a:rPr lang="en-US" altLang="ko-KR" sz="18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US" altLang="ko-KR" sz="18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MemoRepository</a:t>
            </a:r>
            <a:r>
              <a:rPr lang="en-US" altLang="ko-KR" sz="18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extends JpaRepository</a:t>
            </a:r>
            <a:r>
              <a:rPr lang="en-US" altLang="ko-KR" sz="18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8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</a:t>
            </a:r>
            <a:r>
              <a:rPr lang="en-US" altLang="ko-KR" sz="18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ko-KR" sz="18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{</a:t>
            </a:r>
            <a:br>
              <a:rPr lang="en-US" altLang="ko-KR" sz="18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8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8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8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8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</a:t>
            </a:r>
            <a:r>
              <a:rPr lang="en-US" altLang="ko-KR" sz="18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800" b="1" dirty="0" err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findByMnoBetweenOrderByMnoDesc</a:t>
            </a:r>
            <a:r>
              <a:rPr lang="en-US" altLang="ko-KR" sz="18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18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from, </a:t>
            </a:r>
            <a:r>
              <a:rPr lang="en-US" altLang="ko-KR" sz="18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18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to);</a:t>
            </a:r>
            <a:br>
              <a:rPr lang="en-US" altLang="ko-KR" sz="18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800" b="1" dirty="0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531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664A-457A-4199-A03E-2F5470B9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쿼리 메서드와 </a:t>
            </a:r>
            <a:r>
              <a:rPr lang="en-US" altLang="ko-KR" dirty="0"/>
              <a:t>Pageable</a:t>
            </a:r>
            <a:r>
              <a:rPr lang="ko-KR" altLang="en-US" dirty="0"/>
              <a:t>의 결합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85F7F5-71D6-45DE-B277-1837F1F20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페이지 처리와 </a:t>
            </a:r>
            <a:r>
              <a:rPr lang="en-US" altLang="ko-KR" dirty="0"/>
              <a:t>order by</a:t>
            </a:r>
            <a:r>
              <a:rPr lang="ko-KR" altLang="en-US" dirty="0"/>
              <a:t>처리 가능 </a:t>
            </a:r>
            <a:endParaRPr lang="en-US" altLang="ko-KR" dirty="0"/>
          </a:p>
          <a:p>
            <a:r>
              <a:rPr lang="ko-KR" altLang="en-US" dirty="0"/>
              <a:t>대부분의 경우 쿼리 메서드는 정렬조건은 만들지 않고</a:t>
            </a:r>
            <a:r>
              <a:rPr lang="en-US" altLang="ko-KR" dirty="0"/>
              <a:t>, Pageable </a:t>
            </a:r>
            <a:r>
              <a:rPr lang="ko-KR" altLang="en-US" dirty="0"/>
              <a:t>파라미터를 이용하는 경우가 많음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14FA68-7B42-4264-8C44-042380F2FF99}"/>
              </a:ext>
            </a:extLst>
          </p:cNvPr>
          <p:cNvSpPr txBox="1"/>
          <p:nvPr/>
        </p:nvSpPr>
        <p:spPr>
          <a:xfrm>
            <a:off x="335558" y="2171365"/>
            <a:ext cx="8632271" cy="169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b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interface </a:t>
            </a:r>
            <a:r>
              <a:rPr lang="en-US" altLang="ko-KR" sz="12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MemoRepository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extends JpaRepository</a:t>
            </a:r>
            <a: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</a:t>
            </a:r>
            <a: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{</a:t>
            </a:r>
            <a:b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</a:t>
            </a:r>
            <a: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200" b="1" dirty="0" err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findByMnoBetweenOrderByMnoDesc</a:t>
            </a:r>
            <a: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from, 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to);</a:t>
            </a:r>
            <a:b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</a:t>
            </a:r>
            <a: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200" b="1" dirty="0" err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findByMnoBetween</a:t>
            </a:r>
            <a: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from, 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Long </a:t>
            </a:r>
            <a: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to, 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Pageable </a:t>
            </a:r>
            <a: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pageable);</a:t>
            </a:r>
            <a:b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80808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b="1" dirty="0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9F21B-B336-47DC-8AF9-760F126174FF}"/>
              </a:ext>
            </a:extLst>
          </p:cNvPr>
          <p:cNvSpPr txBox="1"/>
          <p:nvPr/>
        </p:nvSpPr>
        <p:spPr>
          <a:xfrm>
            <a:off x="327167" y="3904852"/>
            <a:ext cx="6933501" cy="23825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1200" b="1" dirty="0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@Test</a:t>
            </a:r>
            <a:br>
              <a:rPr lang="en-US" altLang="ko-KR" sz="1200" b="1" dirty="0">
                <a:solidFill>
                  <a:srgbClr val="9E880D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public void </a:t>
            </a:r>
            <a:r>
              <a:rPr lang="en-US" altLang="ko-KR" sz="1200" b="1" dirty="0" err="1">
                <a:solidFill>
                  <a:srgbClr val="00627A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testQueryMethodWithPagable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Pageable </a:t>
            </a:r>
            <a:r>
              <a:rPr lang="en-US" altLang="ko-KR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pageable</a:t>
            </a:r>
            <a:r>
              <a:rPr lang="en-US" altLang="ko-KR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PageRequest</a:t>
            </a:r>
            <a:r>
              <a:rPr lang="en-US" altLang="ko-KR" sz="12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200" b="1" i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Sort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200" b="1" i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b="1" dirty="0" err="1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mno</a:t>
            </a:r>
            <a:r>
              <a:rPr lang="en-US" altLang="ko-KR" sz="1200" b="1" dirty="0">
                <a:solidFill>
                  <a:srgbClr val="067D17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).descending());</a:t>
            </a: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altLang="ko-KR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ko-KR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 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ko-KR" sz="1200" b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memoRepository</a:t>
            </a:r>
            <a:r>
              <a:rPr lang="en-US" altLang="ko-KR" sz="12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.findByMnoBetween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200" b="1" dirty="0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10L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ko-KR" sz="1200" b="1" dirty="0">
                <a:solidFill>
                  <a:srgbClr val="1750EB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50L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2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pageable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US" altLang="ko-KR" sz="12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.get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n-US" altLang="ko-KR" sz="12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(memo -&gt; </a:t>
            </a:r>
            <a:r>
              <a:rPr lang="en-US" altLang="ko-KR" sz="1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System</a:t>
            </a:r>
            <a:r>
              <a:rPr lang="en-US" altLang="ko-KR" sz="12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altLang="ko-KR" sz="1200" b="1" i="1" dirty="0" err="1">
                <a:solidFill>
                  <a:srgbClr val="871094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en-US" altLang="ko-KR" sz="1200" b="1" dirty="0" err="1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.println</a:t>
            </a: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(memo));</a:t>
            </a: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200" b="1" dirty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1200" b="1" dirty="0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77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AD867-98C7-491A-9061-F75573953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학습목표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53208-72A2-4ACF-8C8F-A8BE237B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Spring Boot</a:t>
            </a:r>
            <a:r>
              <a:rPr lang="ko-KR" altLang="en-US"/>
              <a:t>를 위한 개발 환경을 구성</a:t>
            </a:r>
            <a:endParaRPr lang="en-US" altLang="ko-KR"/>
          </a:p>
          <a:p>
            <a:r>
              <a:rPr lang="ko-KR" altLang="en-US"/>
              <a:t>개발 도구들을 설정하고 프로젝트의 실행을 점검</a:t>
            </a:r>
            <a:endParaRPr lang="en-US" altLang="ko-KR"/>
          </a:p>
          <a:p>
            <a:r>
              <a:rPr lang="ko-KR" altLang="en-US"/>
              <a:t>테스트 코드 실행 점검 </a:t>
            </a:r>
            <a:endParaRPr lang="en-US" altLang="ko-KR"/>
          </a:p>
          <a:p>
            <a:r>
              <a:rPr lang="ko-KR" altLang="en-US"/>
              <a:t>웹 애플리케이션 실행 점검 </a:t>
            </a:r>
            <a:endParaRPr lang="en-US" altLang="ko-KR"/>
          </a:p>
          <a:p>
            <a:r>
              <a:rPr lang="ko-KR" altLang="en-US"/>
              <a:t>단독 실행 파일 제작 및 실행 점검 </a:t>
            </a:r>
          </a:p>
        </p:txBody>
      </p:sp>
    </p:spTree>
    <p:extLst>
      <p:ext uri="{BB962C8B-B14F-4D97-AF65-F5344CB8AC3E}">
        <p14:creationId xmlns:p14="http://schemas.microsoft.com/office/powerpoint/2010/main" val="4151769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9924E-8CC4-4926-A0CC-B496D574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deleteBy</a:t>
            </a:r>
            <a:r>
              <a:rPr lang="en-US" altLang="ko-KR" dirty="0"/>
              <a:t> </a:t>
            </a:r>
            <a:r>
              <a:rPr lang="ko-KR" altLang="en-US" dirty="0"/>
              <a:t>삭제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7C952-D3F6-4D5F-A164-82F070432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삭제 처리 기능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@Transactional</a:t>
            </a:r>
          </a:p>
          <a:p>
            <a:r>
              <a:rPr lang="en-US" altLang="ko-KR" dirty="0"/>
              <a:t>@Commit </a:t>
            </a:r>
          </a:p>
          <a:p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85024A-8CD9-44DB-AA67-9C3E206FE4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26620" y="1039091"/>
            <a:ext cx="5967441" cy="20249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5FC107-36E9-4F58-977C-2D18A797DB8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73123" y="3064014"/>
            <a:ext cx="7580673" cy="90256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4984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FA899-3C68-4455-8BB6-BF9FB01EA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@Query </a:t>
            </a:r>
            <a:r>
              <a:rPr lang="ko-KR" altLang="en-US" dirty="0"/>
              <a:t>어노테이션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D7029-33FA-4DB7-BA1B-60217D7F3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쿼리 메서드보다 직관적으로 </a:t>
            </a:r>
            <a:r>
              <a:rPr lang="en-US" altLang="ko-KR" dirty="0"/>
              <a:t>JPQL</a:t>
            </a:r>
            <a:r>
              <a:rPr lang="ko-KR" altLang="en-US" dirty="0"/>
              <a:t>을 이용해서 작성 </a:t>
            </a:r>
            <a:endParaRPr lang="en-US" altLang="ko-KR" dirty="0"/>
          </a:p>
          <a:p>
            <a:r>
              <a:rPr lang="ko-KR" altLang="en-US" dirty="0"/>
              <a:t>좀더 다양한 조건이나 필요한 칼럼들만 추출할 수 있는 장점 </a:t>
            </a:r>
            <a:endParaRPr lang="en-US" altLang="ko-KR" dirty="0"/>
          </a:p>
          <a:p>
            <a:r>
              <a:rPr lang="ko-KR" altLang="en-US" dirty="0"/>
              <a:t>필요한 경우에는 순수한 </a:t>
            </a:r>
            <a:r>
              <a:rPr lang="en-US" altLang="ko-KR" dirty="0"/>
              <a:t>SQL</a:t>
            </a:r>
            <a:r>
              <a:rPr lang="ko-KR" altLang="en-US" dirty="0"/>
              <a:t>을 그대로 사용 가능 </a:t>
            </a:r>
            <a:endParaRPr lang="en-US" altLang="ko-KR" dirty="0"/>
          </a:p>
          <a:p>
            <a:r>
              <a:rPr lang="ko-KR" altLang="en-US" dirty="0"/>
              <a:t>쿼리 메서드가 주로 </a:t>
            </a:r>
            <a:r>
              <a:rPr lang="en-US" altLang="ko-KR" dirty="0"/>
              <a:t>select</a:t>
            </a:r>
            <a:r>
              <a:rPr lang="ko-KR" altLang="en-US" dirty="0"/>
              <a:t>에 초점을 두는 반면에 </a:t>
            </a:r>
            <a:r>
              <a:rPr lang="en-US" altLang="ko-KR" dirty="0"/>
              <a:t>DML</a:t>
            </a:r>
            <a:r>
              <a:rPr lang="ko-KR" altLang="en-US" dirty="0"/>
              <a:t>처리가 좀 더 수월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419F67-A1BC-42F6-BC96-5D962D99B250}"/>
              </a:ext>
            </a:extLst>
          </p:cNvPr>
          <p:cNvSpPr txBox="1"/>
          <p:nvPr/>
        </p:nvSpPr>
        <p:spPr>
          <a:xfrm>
            <a:off x="1695796" y="2758481"/>
            <a:ext cx="68580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 latinLnBrk="1"/>
            <a:r>
              <a:rPr lang="en-US" altLang="ko-KR" sz="1600" dirty="0">
                <a:solidFill>
                  <a:srgbClr val="9E880D"/>
                </a:solidFill>
                <a:effectLst/>
                <a:latin typeface="나눔고딕코딩"/>
                <a:cs typeface="나눔고딕코딩"/>
              </a:rPr>
              <a:t>@Query</a:t>
            </a:r>
            <a:r>
              <a:rPr lang="en-US" altLang="ko-KR" sz="16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("select m from Memo m order by </a:t>
            </a:r>
            <a:r>
              <a:rPr lang="en-US" altLang="ko-KR" sz="1600" dirty="0" err="1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m.mno</a:t>
            </a:r>
            <a:r>
              <a:rPr lang="en-US" altLang="ko-KR" sz="16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 desc")</a:t>
            </a:r>
            <a:br>
              <a:rPr lang="en-US" altLang="ko-KR" sz="16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</a:br>
            <a:r>
              <a:rPr lang="en-US" altLang="ko-KR" sz="1600" dirty="0">
                <a:solidFill>
                  <a:srgbClr val="000000"/>
                </a:solidFill>
                <a:effectLst/>
                <a:latin typeface="나눔고딕코딩"/>
                <a:cs typeface="나눔고딕코딩"/>
              </a:rPr>
              <a:t>List</a:t>
            </a:r>
            <a:r>
              <a:rPr lang="en-US" altLang="ko-KR" sz="16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&lt;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나눔고딕코딩"/>
                <a:cs typeface="나눔고딕코딩"/>
              </a:rPr>
              <a:t>Memo</a:t>
            </a:r>
            <a:r>
              <a:rPr lang="en-US" altLang="ko-KR" sz="16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&gt; </a:t>
            </a:r>
            <a:r>
              <a:rPr lang="en-US" altLang="ko-KR" sz="1600" dirty="0" err="1">
                <a:solidFill>
                  <a:srgbClr val="00627A"/>
                </a:solidFill>
                <a:effectLst/>
                <a:latin typeface="나눔고딕코딩"/>
                <a:cs typeface="나눔고딕코딩"/>
              </a:rPr>
              <a:t>getListDesc</a:t>
            </a:r>
            <a:r>
              <a:rPr lang="en-US" altLang="ko-KR" sz="16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();</a:t>
            </a:r>
            <a:endParaRPr lang="ko-KR" altLang="ko-KR" sz="1600" dirty="0">
              <a:solidFill>
                <a:srgbClr val="080808"/>
              </a:solidFill>
              <a:effectLst/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3260360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18FBE-A40B-42D4-9094-6CC7B8E6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@Query</a:t>
            </a:r>
            <a:r>
              <a:rPr lang="ko-KR" altLang="en-US" dirty="0"/>
              <a:t>의 파라미터 바인딩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1D7E55-48B0-40EA-8E7A-120737EA2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114300" lvl="0" indent="-342900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800" kern="100" spc="-20" dirty="0">
                <a:effectLst/>
                <a:latin typeface="나눔고딕"/>
                <a:cs typeface="Rix고딕 L"/>
              </a:rPr>
              <a:t>‘?1, ?2’ 와 1부터 시작하는 파라미터의 순서를 이용하는 방식 </a:t>
            </a:r>
          </a:p>
          <a:p>
            <a:pPr marL="342900" marR="114300" lvl="0" indent="-342900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800" kern="100" spc="-20" dirty="0">
                <a:effectLst/>
                <a:latin typeface="나눔고딕"/>
                <a:cs typeface="Rix고딕 L"/>
              </a:rPr>
              <a:t>‘:</a:t>
            </a:r>
            <a:r>
              <a:rPr lang="ko-KR" altLang="ko-KR" sz="1800" kern="100" spc="-20" dirty="0" err="1">
                <a:effectLst/>
                <a:latin typeface="나눔고딕"/>
                <a:cs typeface="Rix고딕 L"/>
              </a:rPr>
              <a:t>xxx</a:t>
            </a:r>
            <a:r>
              <a:rPr lang="ko-KR" altLang="ko-KR" sz="1800" kern="100" spc="-20" dirty="0">
                <a:effectLst/>
                <a:latin typeface="나눔고딕"/>
                <a:cs typeface="Rix고딕 L"/>
              </a:rPr>
              <a:t>’ 와 같이 ‘:파라미터 </a:t>
            </a:r>
            <a:r>
              <a:rPr lang="ko-KR" altLang="ko-KR" sz="1800" kern="100" spc="-20" dirty="0" err="1">
                <a:effectLst/>
                <a:latin typeface="나눔고딕"/>
                <a:cs typeface="Rix고딕 L"/>
              </a:rPr>
              <a:t>이름’을</a:t>
            </a:r>
            <a:r>
              <a:rPr lang="ko-KR" altLang="ko-KR" sz="1800" kern="100" spc="-20" dirty="0">
                <a:effectLst/>
                <a:latin typeface="나눔고딕"/>
                <a:cs typeface="Rix고딕 L"/>
              </a:rPr>
              <a:t> 활용하는 방식 </a:t>
            </a:r>
          </a:p>
          <a:p>
            <a:pPr marL="342900" marR="114300" lvl="0" indent="-342900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"/>
              <a:tabLst>
                <a:tab pos="228600" algn="l"/>
                <a:tab pos="508000" algn="l"/>
              </a:tabLst>
            </a:pPr>
            <a:r>
              <a:rPr lang="ko-KR" altLang="ko-KR" sz="1800" kern="100" spc="-20" dirty="0">
                <a:effectLst/>
                <a:latin typeface="나눔고딕"/>
                <a:cs typeface="Rix고딕 L"/>
              </a:rPr>
              <a:t>‘:#{  }’과 같이 자바 빈 스타일을 이용하는 방식 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C56FFA-980D-4351-916A-8A852DBFAB70}"/>
              </a:ext>
            </a:extLst>
          </p:cNvPr>
          <p:cNvSpPr txBox="1"/>
          <p:nvPr/>
        </p:nvSpPr>
        <p:spPr>
          <a:xfrm>
            <a:off x="260059" y="2820918"/>
            <a:ext cx="8523214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600" dirty="0">
                <a:solidFill>
                  <a:srgbClr val="9E880D"/>
                </a:solidFill>
                <a:effectLst/>
                <a:latin typeface="나눔고딕코딩"/>
                <a:cs typeface="나눔고딕코딩"/>
              </a:rPr>
              <a:t>@Transactional</a:t>
            </a:r>
            <a:br>
              <a:rPr lang="en-US" altLang="ko-KR" sz="1600" dirty="0">
                <a:solidFill>
                  <a:srgbClr val="9E880D"/>
                </a:solidFill>
                <a:effectLst/>
                <a:latin typeface="나눔고딕코딩"/>
                <a:cs typeface="나눔고딕코딩"/>
              </a:rPr>
            </a:br>
            <a:r>
              <a:rPr lang="en-US" altLang="ko-KR" sz="1600" dirty="0">
                <a:solidFill>
                  <a:srgbClr val="9E880D"/>
                </a:solidFill>
                <a:effectLst/>
                <a:latin typeface="나눔고딕코딩"/>
                <a:cs typeface="나눔고딕코딩"/>
              </a:rPr>
              <a:t>@Modifying</a:t>
            </a:r>
            <a:br>
              <a:rPr lang="en-US" altLang="ko-KR" sz="1600" dirty="0">
                <a:solidFill>
                  <a:srgbClr val="9E880D"/>
                </a:solidFill>
                <a:effectLst/>
                <a:latin typeface="나눔고딕코딩"/>
                <a:cs typeface="나눔고딕코딩"/>
              </a:rPr>
            </a:br>
            <a:r>
              <a:rPr lang="en-US" altLang="ko-KR" sz="1600" dirty="0">
                <a:solidFill>
                  <a:srgbClr val="9E880D"/>
                </a:solidFill>
                <a:effectLst/>
                <a:latin typeface="나눔고딕코딩"/>
                <a:cs typeface="나눔고딕코딩"/>
              </a:rPr>
              <a:t>@Query</a:t>
            </a:r>
            <a:r>
              <a:rPr lang="en-US" altLang="ko-KR" sz="16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("update Memo m set </a:t>
            </a:r>
            <a:r>
              <a:rPr lang="en-US" altLang="ko-KR" sz="1600" dirty="0" err="1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m.memoText</a:t>
            </a:r>
            <a:r>
              <a:rPr lang="en-US" altLang="ko-KR" sz="16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 = :</a:t>
            </a:r>
            <a:r>
              <a:rPr lang="en-US" altLang="ko-KR" sz="1600" dirty="0" err="1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memoText</a:t>
            </a:r>
            <a:r>
              <a:rPr lang="en-US" altLang="ko-KR" sz="16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 where </a:t>
            </a:r>
            <a:r>
              <a:rPr lang="en-US" altLang="ko-KR" sz="1600" dirty="0" err="1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m.mno</a:t>
            </a:r>
            <a:r>
              <a:rPr lang="en-US" altLang="ko-KR" sz="16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 = :</a:t>
            </a:r>
            <a:r>
              <a:rPr lang="en-US" altLang="ko-KR" sz="1600" dirty="0" err="1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mno</a:t>
            </a:r>
            <a:r>
              <a:rPr lang="en-US" altLang="ko-KR" sz="16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 ")</a:t>
            </a:r>
            <a:br>
              <a:rPr lang="en-US" altLang="ko-KR" sz="16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</a:br>
            <a:r>
              <a:rPr lang="en-US" altLang="ko-KR" sz="1600" dirty="0">
                <a:solidFill>
                  <a:srgbClr val="0033B3"/>
                </a:solidFill>
                <a:effectLst/>
                <a:latin typeface="나눔고딕코딩"/>
                <a:cs typeface="나눔고딕코딩"/>
              </a:rPr>
              <a:t>int </a:t>
            </a:r>
            <a:r>
              <a:rPr lang="en-US" altLang="ko-KR" sz="1600" dirty="0" err="1">
                <a:solidFill>
                  <a:srgbClr val="00627A"/>
                </a:solidFill>
                <a:effectLst/>
                <a:latin typeface="나눔고딕코딩"/>
                <a:cs typeface="나눔고딕코딩"/>
              </a:rPr>
              <a:t>updateMemoText</a:t>
            </a:r>
            <a:r>
              <a:rPr lang="en-US" altLang="ko-KR" sz="16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(</a:t>
            </a:r>
            <a:r>
              <a:rPr lang="en-US" altLang="ko-KR" sz="1600" dirty="0">
                <a:solidFill>
                  <a:srgbClr val="9E880D"/>
                </a:solidFill>
                <a:effectLst/>
                <a:latin typeface="나눔고딕코딩"/>
                <a:cs typeface="나눔고딕코딩"/>
              </a:rPr>
              <a:t>@Param</a:t>
            </a:r>
            <a:r>
              <a:rPr lang="en-US" altLang="ko-KR" sz="16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("mno")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나눔고딕코딩"/>
                <a:cs typeface="나눔고딕코딩"/>
              </a:rPr>
              <a:t>Long </a:t>
            </a:r>
            <a:r>
              <a:rPr lang="en-US" altLang="ko-KR" sz="1600" dirty="0" err="1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mno</a:t>
            </a:r>
            <a:r>
              <a:rPr lang="en-US" altLang="ko-KR" sz="16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, </a:t>
            </a:r>
            <a:r>
              <a:rPr lang="en-US" altLang="ko-KR" sz="1600" dirty="0">
                <a:solidFill>
                  <a:srgbClr val="9E880D"/>
                </a:solidFill>
                <a:effectLst/>
                <a:latin typeface="나눔고딕코딩"/>
                <a:cs typeface="나눔고딕코딩"/>
              </a:rPr>
              <a:t>@Param</a:t>
            </a:r>
            <a:r>
              <a:rPr lang="en-US" altLang="ko-KR" sz="16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("memoText")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나눔고딕코딩"/>
                <a:cs typeface="나눔고딕코딩"/>
              </a:rPr>
              <a:t>String </a:t>
            </a:r>
            <a:r>
              <a:rPr lang="en-US" altLang="ko-KR" sz="1600" dirty="0" err="1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memoText</a:t>
            </a:r>
            <a:r>
              <a:rPr lang="en-US" altLang="ko-KR" sz="16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 );</a:t>
            </a:r>
            <a:endParaRPr lang="ko-KR" altLang="ko-KR" sz="1600" dirty="0">
              <a:solidFill>
                <a:srgbClr val="080808"/>
              </a:solidFill>
              <a:effectLst/>
              <a:latin typeface="나눔고딕코딩"/>
              <a:cs typeface="나눔고딕코딩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57A5EE-B789-4B5B-B340-E619E6659C53}"/>
              </a:ext>
            </a:extLst>
          </p:cNvPr>
          <p:cNvSpPr txBox="1"/>
          <p:nvPr/>
        </p:nvSpPr>
        <p:spPr>
          <a:xfrm>
            <a:off x="260059" y="4329664"/>
            <a:ext cx="8523214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400" dirty="0">
                <a:solidFill>
                  <a:srgbClr val="9E880D"/>
                </a:solidFill>
                <a:effectLst/>
                <a:latin typeface="나눔고딕코딩"/>
                <a:cs typeface="나눔고딕코딩"/>
              </a:rPr>
              <a:t>@Transactional</a:t>
            </a:r>
            <a:br>
              <a:rPr lang="en-US" altLang="ko-KR" sz="1400" dirty="0">
                <a:solidFill>
                  <a:srgbClr val="9E880D"/>
                </a:solidFill>
                <a:effectLst/>
                <a:latin typeface="나눔고딕코딩"/>
                <a:cs typeface="나눔고딕코딩"/>
              </a:rPr>
            </a:br>
            <a:r>
              <a:rPr lang="en-US" altLang="ko-KR" sz="1400" dirty="0">
                <a:solidFill>
                  <a:srgbClr val="9E880D"/>
                </a:solidFill>
                <a:effectLst/>
                <a:latin typeface="나눔고딕코딩"/>
                <a:cs typeface="나눔고딕코딩"/>
              </a:rPr>
              <a:t>@Modifying</a:t>
            </a:r>
            <a:br>
              <a:rPr lang="en-US" altLang="ko-KR" sz="1400" dirty="0">
                <a:solidFill>
                  <a:srgbClr val="9E880D"/>
                </a:solidFill>
                <a:effectLst/>
                <a:latin typeface="나눔고딕코딩"/>
                <a:cs typeface="나눔고딕코딩"/>
              </a:rPr>
            </a:br>
            <a:r>
              <a:rPr lang="en-US" altLang="ko-KR" sz="1400" dirty="0">
                <a:solidFill>
                  <a:srgbClr val="9E880D"/>
                </a:solidFill>
                <a:effectLst/>
                <a:latin typeface="나눔고딕코딩"/>
                <a:cs typeface="나눔고딕코딩"/>
              </a:rPr>
              <a:t>@Query</a:t>
            </a:r>
            <a:r>
              <a:rPr lang="en-US" altLang="ko-KR" sz="14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("update Memo m set </a:t>
            </a:r>
            <a:r>
              <a:rPr lang="en-US" altLang="ko-KR" sz="1400" dirty="0" err="1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m.memoText</a:t>
            </a:r>
            <a:r>
              <a:rPr lang="en-US" altLang="ko-KR" sz="14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 = :#{#param.memoText} where </a:t>
            </a:r>
            <a:r>
              <a:rPr lang="en-US" altLang="ko-KR" sz="1400" dirty="0" err="1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m.mno</a:t>
            </a:r>
            <a:r>
              <a:rPr lang="en-US" altLang="ko-KR" sz="14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 = :#{#param.mno} ")</a:t>
            </a:r>
            <a:br>
              <a:rPr lang="en-US" altLang="ko-KR" sz="14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</a:br>
            <a:r>
              <a:rPr lang="en-US" altLang="ko-KR" sz="1400" dirty="0">
                <a:solidFill>
                  <a:srgbClr val="0033B3"/>
                </a:solidFill>
                <a:effectLst/>
                <a:latin typeface="나눔고딕코딩"/>
                <a:cs typeface="나눔고딕코딩"/>
              </a:rPr>
              <a:t>int </a:t>
            </a:r>
            <a:r>
              <a:rPr lang="en-US" altLang="ko-KR" sz="1400" dirty="0" err="1">
                <a:solidFill>
                  <a:srgbClr val="00627A"/>
                </a:solidFill>
                <a:effectLst/>
                <a:latin typeface="나눔고딕코딩"/>
                <a:cs typeface="나눔고딕코딩"/>
              </a:rPr>
              <a:t>updateMemoText</a:t>
            </a:r>
            <a:r>
              <a:rPr lang="en-US" altLang="ko-KR" sz="14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(</a:t>
            </a:r>
            <a:r>
              <a:rPr lang="en-US" altLang="ko-KR" sz="1400" dirty="0">
                <a:solidFill>
                  <a:srgbClr val="9E880D"/>
                </a:solidFill>
                <a:effectLst/>
                <a:latin typeface="나눔고딕코딩"/>
                <a:cs typeface="나눔고딕코딩"/>
              </a:rPr>
              <a:t>@Param</a:t>
            </a:r>
            <a:r>
              <a:rPr lang="en-US" altLang="ko-KR" sz="14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("param")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/>
                <a:cs typeface="나눔고딕코딩"/>
              </a:rPr>
              <a:t>Memo </a:t>
            </a:r>
            <a:r>
              <a:rPr lang="en-US" altLang="ko-KR" sz="1400" dirty="0" err="1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memo</a:t>
            </a:r>
            <a:r>
              <a:rPr lang="en-US" altLang="ko-KR" sz="14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 );</a:t>
            </a:r>
            <a:endParaRPr lang="ko-KR" altLang="ko-KR" sz="1400" dirty="0">
              <a:solidFill>
                <a:srgbClr val="080808"/>
              </a:solidFill>
              <a:effectLst/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888650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123AF-37BA-4F05-B022-5A520BCE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@Query</a:t>
            </a:r>
            <a:r>
              <a:rPr lang="ko-KR" altLang="en-US" dirty="0"/>
              <a:t>와 페이징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983D5-259B-48FB-8FB3-0A4CF26AF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페이지 처리시에 필요한 </a:t>
            </a:r>
            <a:r>
              <a:rPr lang="en-US" altLang="ko-KR" dirty="0" err="1"/>
              <a:t>countQuery</a:t>
            </a:r>
            <a:r>
              <a:rPr lang="ko-KR" altLang="en-US" dirty="0"/>
              <a:t>라는 속성을 지정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6406F-88BE-48EB-AFF4-6394CD0675DA}"/>
              </a:ext>
            </a:extLst>
          </p:cNvPr>
          <p:cNvSpPr txBox="1"/>
          <p:nvPr/>
        </p:nvSpPr>
        <p:spPr>
          <a:xfrm>
            <a:off x="358316" y="1686188"/>
            <a:ext cx="841957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600" dirty="0">
                <a:solidFill>
                  <a:srgbClr val="9E880D"/>
                </a:solidFill>
                <a:effectLst/>
                <a:latin typeface="나눔고딕코딩"/>
                <a:cs typeface="나눔고딕코딩"/>
              </a:rPr>
              <a:t>@Query</a:t>
            </a:r>
            <a:r>
              <a:rPr lang="en-US" altLang="ko-KR" sz="16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(value = "select m from Memo m where </a:t>
            </a:r>
            <a:r>
              <a:rPr lang="en-US" altLang="ko-KR" sz="1600" dirty="0" err="1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m.mno</a:t>
            </a:r>
            <a:r>
              <a:rPr lang="en-US" altLang="ko-KR" sz="16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 &gt; :</a:t>
            </a:r>
            <a:r>
              <a:rPr lang="en-US" altLang="ko-KR" sz="1600" dirty="0" err="1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mno</a:t>
            </a:r>
            <a:r>
              <a:rPr lang="en-US" altLang="ko-KR" sz="16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",</a:t>
            </a:r>
            <a:br>
              <a:rPr lang="en-US" altLang="ko-KR" sz="16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</a:br>
            <a:r>
              <a:rPr lang="en-US" altLang="ko-KR" sz="16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        </a:t>
            </a:r>
            <a:r>
              <a:rPr lang="en-US" altLang="ko-KR" sz="1600" dirty="0" err="1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countQuery</a:t>
            </a:r>
            <a:r>
              <a:rPr lang="en-US" altLang="ko-KR" sz="16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 = "select count(m) from Memo m where </a:t>
            </a:r>
            <a:r>
              <a:rPr lang="en-US" altLang="ko-KR" sz="1600" dirty="0" err="1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m.mno</a:t>
            </a:r>
            <a:r>
              <a:rPr lang="en-US" altLang="ko-KR" sz="16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 &gt; :</a:t>
            </a:r>
            <a:r>
              <a:rPr lang="en-US" altLang="ko-KR" sz="1600" dirty="0" err="1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mno</a:t>
            </a:r>
            <a:r>
              <a:rPr lang="en-US" altLang="ko-KR" sz="16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" )</a:t>
            </a:r>
            <a:br>
              <a:rPr lang="en-US" altLang="ko-KR" sz="16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</a:br>
            <a:r>
              <a:rPr lang="en-US" altLang="ko-KR" sz="1600" dirty="0">
                <a:solidFill>
                  <a:srgbClr val="000000"/>
                </a:solidFill>
                <a:effectLst/>
                <a:latin typeface="나눔고딕코딩"/>
                <a:cs typeface="나눔고딕코딩"/>
              </a:rPr>
              <a:t>Page</a:t>
            </a:r>
            <a:r>
              <a:rPr lang="en-US" altLang="ko-KR" sz="16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&lt;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나눔고딕코딩"/>
                <a:cs typeface="나눔고딕코딩"/>
              </a:rPr>
              <a:t>Memo</a:t>
            </a:r>
            <a:r>
              <a:rPr lang="en-US" altLang="ko-KR" sz="16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&gt; </a:t>
            </a:r>
            <a:r>
              <a:rPr lang="en-US" altLang="ko-KR" sz="1600" dirty="0" err="1">
                <a:solidFill>
                  <a:srgbClr val="00627A"/>
                </a:solidFill>
                <a:effectLst/>
                <a:latin typeface="나눔고딕코딩"/>
                <a:cs typeface="나눔고딕코딩"/>
              </a:rPr>
              <a:t>getListWithQuery</a:t>
            </a:r>
            <a:r>
              <a:rPr lang="en-US" altLang="ko-KR" sz="16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(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나눔고딕코딩"/>
                <a:cs typeface="나눔고딕코딩"/>
              </a:rPr>
              <a:t>Long </a:t>
            </a:r>
            <a:r>
              <a:rPr lang="en-US" altLang="ko-KR" sz="1600" dirty="0" err="1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mno</a:t>
            </a:r>
            <a:r>
              <a:rPr lang="en-US" altLang="ko-KR" sz="16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, </a:t>
            </a:r>
            <a:r>
              <a:rPr lang="en-US" altLang="ko-KR" sz="1600" dirty="0">
                <a:solidFill>
                  <a:srgbClr val="000000"/>
                </a:solidFill>
                <a:effectLst/>
                <a:latin typeface="나눔고딕코딩"/>
                <a:cs typeface="나눔고딕코딩"/>
              </a:rPr>
              <a:t>Pageable </a:t>
            </a:r>
            <a:r>
              <a:rPr lang="en-US" altLang="ko-KR" sz="16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pageable);</a:t>
            </a:r>
            <a:endParaRPr lang="ko-KR" altLang="ko-KR" sz="1600" dirty="0">
              <a:solidFill>
                <a:srgbClr val="080808"/>
              </a:solidFill>
              <a:effectLst/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14864747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A0E6D1-5FE5-4DEB-993C-86D256F7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Object[ ] </a:t>
            </a:r>
            <a:r>
              <a:rPr lang="ko-KR" altLang="en-US" dirty="0"/>
              <a:t>리턴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BE7E28-AE42-42A8-918D-E0A67D664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필요한 칼럼들</a:t>
            </a:r>
            <a:r>
              <a:rPr lang="en-US" altLang="ko-KR" dirty="0"/>
              <a:t>(</a:t>
            </a:r>
            <a:r>
              <a:rPr lang="ko-KR" altLang="en-US" dirty="0"/>
              <a:t>엔티티 객체의 속성들</a:t>
            </a:r>
            <a:r>
              <a:rPr lang="en-US" altLang="ko-KR" dirty="0"/>
              <a:t>)</a:t>
            </a:r>
            <a:r>
              <a:rPr lang="ko-KR" altLang="en-US" dirty="0"/>
              <a:t>만 지정해서 추출하는 기능 </a:t>
            </a:r>
            <a:endParaRPr lang="en-US" altLang="ko-KR" dirty="0"/>
          </a:p>
          <a:p>
            <a:r>
              <a:rPr lang="ko-KR" altLang="en-US" dirty="0"/>
              <a:t>주로 </a:t>
            </a:r>
            <a:r>
              <a:rPr lang="en-US" altLang="ko-KR" dirty="0"/>
              <a:t>JPQL</a:t>
            </a:r>
            <a:r>
              <a:rPr lang="ko-KR" altLang="en-US" dirty="0"/>
              <a:t>의 함수 사용시에 유용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34B54-8223-4FEF-9381-EFD27A4F84A7}"/>
              </a:ext>
            </a:extLst>
          </p:cNvPr>
          <p:cNvSpPr txBox="1"/>
          <p:nvPr/>
        </p:nvSpPr>
        <p:spPr>
          <a:xfrm>
            <a:off x="134224" y="2073308"/>
            <a:ext cx="9009776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atinLnBrk="1"/>
            <a:r>
              <a:rPr lang="en-US" altLang="ko-KR" sz="1400" dirty="0">
                <a:solidFill>
                  <a:srgbClr val="9E880D"/>
                </a:solidFill>
                <a:effectLst/>
                <a:latin typeface="나눔고딕코딩"/>
                <a:cs typeface="나눔고딕코딩"/>
              </a:rPr>
              <a:t>@Query</a:t>
            </a:r>
            <a:r>
              <a:rPr lang="en-US" altLang="ko-KR" sz="14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(value = "select </a:t>
            </a:r>
            <a:r>
              <a:rPr lang="en-US" altLang="ko-KR" sz="1400" dirty="0" err="1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m.mno</a:t>
            </a:r>
            <a:r>
              <a:rPr lang="en-US" altLang="ko-KR" sz="14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, </a:t>
            </a:r>
            <a:r>
              <a:rPr lang="en-US" altLang="ko-KR" sz="1400" dirty="0" err="1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m.memoText</a:t>
            </a:r>
            <a:r>
              <a:rPr lang="en-US" altLang="ko-KR" sz="14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, CURRENT_DATE from Memo m where </a:t>
            </a:r>
            <a:r>
              <a:rPr lang="en-US" altLang="ko-KR" sz="1400" dirty="0" err="1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m.mno</a:t>
            </a:r>
            <a:r>
              <a:rPr lang="en-US" altLang="ko-KR" sz="14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 &gt; :</a:t>
            </a:r>
            <a:r>
              <a:rPr lang="en-US" altLang="ko-KR" sz="1400" dirty="0" err="1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mno</a:t>
            </a:r>
            <a:r>
              <a:rPr lang="en-US" altLang="ko-KR" sz="14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",</a:t>
            </a:r>
            <a:br>
              <a:rPr lang="en-US" altLang="ko-KR" sz="14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</a:br>
            <a:r>
              <a:rPr lang="en-US" altLang="ko-KR" sz="14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        </a:t>
            </a:r>
            <a:r>
              <a:rPr lang="en-US" altLang="ko-KR" sz="1400" dirty="0" err="1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countQuery</a:t>
            </a:r>
            <a:r>
              <a:rPr lang="en-US" altLang="ko-KR" sz="14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 = "select count(m) from Memo m where </a:t>
            </a:r>
            <a:r>
              <a:rPr lang="en-US" altLang="ko-KR" sz="1400" dirty="0" err="1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m.mno</a:t>
            </a:r>
            <a:r>
              <a:rPr lang="en-US" altLang="ko-KR" sz="14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 &gt; :</a:t>
            </a:r>
            <a:r>
              <a:rPr lang="en-US" altLang="ko-KR" sz="1400" dirty="0" err="1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mno</a:t>
            </a:r>
            <a:r>
              <a:rPr lang="en-US" altLang="ko-KR" sz="14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" )</a:t>
            </a:r>
            <a:br>
              <a:rPr lang="en-US" altLang="ko-KR" sz="14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</a:b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/>
                <a:cs typeface="나눔고딕코딩"/>
              </a:rPr>
              <a:t>Page</a:t>
            </a:r>
            <a:r>
              <a:rPr lang="en-US" altLang="ko-KR" sz="14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&lt;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/>
                <a:cs typeface="나눔고딕코딩"/>
              </a:rPr>
              <a:t>Object</a:t>
            </a:r>
            <a:r>
              <a:rPr lang="en-US" altLang="ko-KR" sz="14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[]&gt; </a:t>
            </a:r>
            <a:r>
              <a:rPr lang="en-US" altLang="ko-KR" sz="1400" dirty="0" err="1">
                <a:solidFill>
                  <a:srgbClr val="00627A"/>
                </a:solidFill>
                <a:effectLst/>
                <a:latin typeface="나눔고딕코딩"/>
                <a:cs typeface="나눔고딕코딩"/>
              </a:rPr>
              <a:t>getListWithQueryObject</a:t>
            </a:r>
            <a:r>
              <a:rPr lang="en-US" altLang="ko-KR" sz="14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(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/>
                <a:cs typeface="나눔고딕코딩"/>
              </a:rPr>
              <a:t>Long </a:t>
            </a:r>
            <a:r>
              <a:rPr lang="en-US" altLang="ko-KR" sz="1400" dirty="0" err="1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mno</a:t>
            </a:r>
            <a:r>
              <a:rPr lang="en-US" altLang="ko-KR" sz="14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,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나눔고딕코딩"/>
                <a:cs typeface="나눔고딕코딩"/>
              </a:rPr>
              <a:t>Pageable </a:t>
            </a:r>
            <a:r>
              <a:rPr lang="en-US" altLang="ko-KR" sz="1400" dirty="0">
                <a:solidFill>
                  <a:srgbClr val="080808"/>
                </a:solidFill>
                <a:effectLst/>
                <a:latin typeface="나눔고딕코딩"/>
                <a:cs typeface="나눔고딕코딩"/>
              </a:rPr>
              <a:t>pageable);</a:t>
            </a:r>
            <a:endParaRPr lang="ko-KR" altLang="ko-KR" sz="1400" dirty="0">
              <a:solidFill>
                <a:srgbClr val="080808"/>
              </a:solidFill>
              <a:effectLst/>
              <a:latin typeface="나눔고딕코딩"/>
              <a:cs typeface="나눔고딕코딩"/>
            </a:endParaRPr>
          </a:p>
        </p:txBody>
      </p:sp>
    </p:spTree>
    <p:extLst>
      <p:ext uri="{BB962C8B-B14F-4D97-AF65-F5344CB8AC3E}">
        <p14:creationId xmlns:p14="http://schemas.microsoft.com/office/powerpoint/2010/main" val="2162944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8B14B-21EA-4A4F-A7DB-8368DE4B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Native SQL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B8FD4B-78A7-4312-B743-61C98C95A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nativeQuery</a:t>
            </a:r>
            <a:r>
              <a:rPr lang="ko-KR" altLang="en-US" dirty="0"/>
              <a:t>속성을 </a:t>
            </a:r>
            <a:r>
              <a:rPr lang="en-US" altLang="ko-KR" dirty="0"/>
              <a:t>true</a:t>
            </a:r>
            <a:r>
              <a:rPr lang="ko-KR" altLang="en-US" dirty="0"/>
              <a:t>로 지정하면 일반 </a:t>
            </a:r>
            <a:r>
              <a:rPr lang="en-US" altLang="ko-KR" dirty="0"/>
              <a:t>SQL</a:t>
            </a:r>
            <a:r>
              <a:rPr lang="ko-KR" altLang="en-US" dirty="0"/>
              <a:t>을 그대로 사용할 수 있음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CBA0A-3215-45E6-9252-0C8CF11C76C5}"/>
              </a:ext>
            </a:extLst>
          </p:cNvPr>
          <p:cNvSpPr txBox="1"/>
          <p:nvPr/>
        </p:nvSpPr>
        <p:spPr>
          <a:xfrm>
            <a:off x="276836" y="1585248"/>
            <a:ext cx="8269165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9E880D"/>
                </a:solidFill>
                <a:effectLst/>
                <a:latin typeface="나눔명조"/>
                <a:cs typeface="Arial" panose="020B0604020202020204" pitchFamily="34" charset="0"/>
              </a:rPr>
              <a:t>@Query</a:t>
            </a:r>
            <a:r>
              <a:rPr lang="en-US" altLang="ko-KR" sz="1800" dirty="0">
                <a:effectLst/>
                <a:latin typeface="나눔명조"/>
                <a:cs typeface="Arial" panose="020B0604020202020204" pitchFamily="34" charset="0"/>
              </a:rPr>
              <a:t>(value = </a:t>
            </a:r>
            <a:r>
              <a:rPr lang="en-US" altLang="ko-KR" sz="1800" dirty="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"select * from memo where </a:t>
            </a:r>
            <a:r>
              <a:rPr lang="en-US" altLang="ko-KR" sz="1800" dirty="0" err="1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mno</a:t>
            </a:r>
            <a:r>
              <a:rPr lang="en-US" altLang="ko-KR" sz="1800" dirty="0">
                <a:solidFill>
                  <a:srgbClr val="067D17"/>
                </a:solidFill>
                <a:effectLst/>
                <a:latin typeface="나눔명조"/>
                <a:cs typeface="Arial" panose="020B0604020202020204" pitchFamily="34" charset="0"/>
              </a:rPr>
              <a:t> &gt; 0"</a:t>
            </a:r>
            <a:r>
              <a:rPr lang="en-US" altLang="ko-KR" sz="1800" dirty="0">
                <a:effectLst/>
                <a:latin typeface="나눔명조"/>
                <a:cs typeface="Arial" panose="020B0604020202020204" pitchFamily="34" charset="0"/>
              </a:rPr>
              <a:t>, </a:t>
            </a:r>
            <a:r>
              <a:rPr lang="en-US" altLang="ko-KR" sz="1800" dirty="0" err="1">
                <a:effectLst/>
                <a:latin typeface="나눔명조"/>
                <a:cs typeface="Arial" panose="020B0604020202020204" pitchFamily="34" charset="0"/>
              </a:rPr>
              <a:t>nativeQuery</a:t>
            </a:r>
            <a:r>
              <a:rPr lang="en-US" altLang="ko-KR" sz="1800" dirty="0">
                <a:effectLst/>
                <a:latin typeface="나눔명조"/>
                <a:cs typeface="Arial" panose="020B0604020202020204" pitchFamily="34" charset="0"/>
              </a:rPr>
              <a:t> = </a:t>
            </a:r>
            <a:r>
              <a:rPr lang="en-US" altLang="ko-KR" sz="1800" dirty="0">
                <a:solidFill>
                  <a:srgbClr val="0033B3"/>
                </a:solidFill>
                <a:effectLst/>
                <a:latin typeface="나눔명조"/>
                <a:cs typeface="Arial" panose="020B0604020202020204" pitchFamily="34" charset="0"/>
              </a:rPr>
              <a:t>true</a:t>
            </a:r>
            <a:r>
              <a:rPr lang="en-US" altLang="ko-KR" sz="1800" dirty="0">
                <a:effectLst/>
                <a:latin typeface="나눔명조"/>
                <a:cs typeface="Arial" panose="020B0604020202020204" pitchFamily="34" charset="0"/>
              </a:rPr>
              <a:t>)</a:t>
            </a:r>
            <a:br>
              <a:rPr lang="en-US" altLang="ko-KR" sz="1800" dirty="0">
                <a:effectLst/>
                <a:latin typeface="나눔명조"/>
                <a:cs typeface="Arial" panose="020B0604020202020204" pitchFamily="34" charset="0"/>
              </a:rPr>
            </a:br>
            <a:r>
              <a:rPr lang="en-US" altLang="ko-KR" sz="1800" dirty="0">
                <a:solidFill>
                  <a:srgbClr val="000000"/>
                </a:solidFill>
                <a:effectLst/>
                <a:latin typeface="나눔명조"/>
                <a:cs typeface="Arial" panose="020B0604020202020204" pitchFamily="34" charset="0"/>
              </a:rPr>
              <a:t>List</a:t>
            </a:r>
            <a:r>
              <a:rPr lang="en-US" altLang="ko-KR" sz="1800" dirty="0">
                <a:effectLst/>
                <a:latin typeface="나눔명조"/>
                <a:cs typeface="Arial" panose="020B0604020202020204" pitchFamily="34" charset="0"/>
              </a:rPr>
              <a:t>&lt;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나눔명조"/>
                <a:cs typeface="Arial" panose="020B0604020202020204" pitchFamily="34" charset="0"/>
              </a:rPr>
              <a:t>Object</a:t>
            </a:r>
            <a:r>
              <a:rPr lang="en-US" altLang="ko-KR" sz="1800" dirty="0">
                <a:effectLst/>
                <a:latin typeface="나눔명조"/>
                <a:cs typeface="Arial" panose="020B0604020202020204" pitchFamily="34" charset="0"/>
              </a:rPr>
              <a:t>[]&gt; </a:t>
            </a:r>
            <a:r>
              <a:rPr lang="en-US" altLang="ko-KR" sz="1800" dirty="0" err="1">
                <a:solidFill>
                  <a:srgbClr val="00627A"/>
                </a:solidFill>
                <a:effectLst/>
                <a:latin typeface="나눔명조"/>
                <a:cs typeface="Arial" panose="020B0604020202020204" pitchFamily="34" charset="0"/>
              </a:rPr>
              <a:t>getNativeResult</a:t>
            </a:r>
            <a:r>
              <a:rPr lang="en-US" altLang="ko-KR" sz="1800" dirty="0">
                <a:effectLst/>
                <a:latin typeface="나눔명조"/>
                <a:cs typeface="Arial" panose="020B0604020202020204" pitchFamily="34" charset="0"/>
              </a:rPr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990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D774E-EF2A-46B6-BCFB-AE1988B1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 Maria DB</a:t>
            </a:r>
            <a:r>
              <a:rPr lang="ko-KR" altLang="en-US"/>
              <a:t>와 </a:t>
            </a:r>
            <a:r>
              <a:rPr lang="en-US" altLang="ko-KR"/>
              <a:t>Spring Data JPA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95A751-9949-44B1-A908-0E2CAF0CC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ko-KR" altLang="ko-KR" sz="1800">
                <a:effectLst/>
                <a:latin typeface="나눔고딕" panose="020D0604000000000000" pitchFamily="50" charset="-127"/>
                <a:ea typeface="나눔명조"/>
                <a:cs typeface="Arial" panose="020B0604020202020204" pitchFamily="34" charset="0"/>
              </a:rPr>
              <a:t>Maria DB의 설치와 스키마/계정 생성 </a:t>
            </a:r>
          </a:p>
          <a:p>
            <a:pPr>
              <a:lnSpc>
                <a:spcPct val="125000"/>
              </a:lnSpc>
            </a:pPr>
            <a:r>
              <a:rPr lang="ko-KR" altLang="ko-KR" sz="1800">
                <a:effectLst/>
                <a:latin typeface="나눔고딕" panose="020D0604000000000000" pitchFamily="50" charset="-127"/>
                <a:ea typeface="나눔명조"/>
                <a:cs typeface="Arial" panose="020B0604020202020204" pitchFamily="34" charset="0"/>
              </a:rPr>
              <a:t>스프링 부트 프로젝트의 데이터베이스 설정 </a:t>
            </a:r>
          </a:p>
          <a:p>
            <a:pPr>
              <a:lnSpc>
                <a:spcPct val="125000"/>
              </a:lnSpc>
            </a:pPr>
            <a:r>
              <a:rPr lang="ko-KR" altLang="ko-KR" sz="1800">
                <a:effectLst/>
                <a:latin typeface="나눔고딕" panose="020D0604000000000000" pitchFamily="50" charset="-127"/>
                <a:ea typeface="나눔명조"/>
                <a:cs typeface="Arial" panose="020B0604020202020204" pitchFamily="34" charset="0"/>
              </a:rPr>
              <a:t>Spring Data JPA를 이용한 CRUD와 페이징 처리 기법 배우기 </a:t>
            </a:r>
          </a:p>
          <a:p>
            <a:pPr>
              <a:lnSpc>
                <a:spcPct val="125000"/>
              </a:lnSpc>
              <a:spcAft>
                <a:spcPts val="500"/>
              </a:spcAft>
            </a:pPr>
            <a:r>
              <a:rPr lang="ko-KR" altLang="ko-KR" sz="1800">
                <a:effectLst/>
                <a:latin typeface="나눔고딕" panose="020D0604000000000000" pitchFamily="50" charset="-127"/>
                <a:ea typeface="나눔명조"/>
                <a:cs typeface="Arial" panose="020B0604020202020204" pitchFamily="34" charset="0"/>
              </a:rPr>
              <a:t>JpaRepository 인터페이스를 활용하는 다양한 방법 익히기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89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BA70F-9586-49A9-A4F4-500C9734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2.1 Windows</a:t>
            </a:r>
            <a:r>
              <a:rPr lang="ko-KR" altLang="en-US"/>
              <a:t> </a:t>
            </a:r>
            <a:r>
              <a:rPr lang="en-US" altLang="ko-KR"/>
              <a:t>Maria DB </a:t>
            </a:r>
            <a:r>
              <a:rPr lang="ko-KR" altLang="en-US"/>
              <a:t>설치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A8CBF-F619-42CD-AF87-9C3FA94CA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u="sng">
                <a:solidFill>
                  <a:srgbClr val="0563C1"/>
                </a:solidFill>
                <a:effectLst/>
                <a:latin typeface="나눔명조"/>
                <a:cs typeface="Arial" panose="020B0604020202020204" pitchFamily="34" charset="0"/>
                <a:hlinkClick r:id="rId2"/>
              </a:rPr>
              <a:t>https://mariadb.org/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62EC72-2F6C-415D-A226-166CAC4EF8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46756" y="1607809"/>
            <a:ext cx="5727700" cy="11760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BCE986-CD57-4281-A2B2-9737E9A9517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67805" y="2521582"/>
            <a:ext cx="4319905" cy="25698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5096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E5119A-FD9F-4CCE-9FB0-487FA5F54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8" y="195651"/>
            <a:ext cx="2673702" cy="20903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B5A99F-0EF6-4BFD-AE21-630BF68A4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139" y="195651"/>
            <a:ext cx="2673702" cy="20903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F222E74-27E8-4ACB-B7B5-6AE367911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145" y="195651"/>
            <a:ext cx="2673702" cy="20903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2BC0373-F7A7-4794-A779-9B3010BD5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08" y="2425958"/>
            <a:ext cx="3544921" cy="27714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AA993AD-67E8-4516-B53D-28B3F114BC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8228" y="2425959"/>
            <a:ext cx="2971693" cy="232332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6B775FC-1599-4938-B8F8-436467B28B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6699" y="4534676"/>
            <a:ext cx="2971693" cy="232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34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420EE7-3787-4904-B064-CA9889BD88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8301" y="198318"/>
            <a:ext cx="775970" cy="8407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E797CE-2FA1-40CB-8D0D-9D530F05F2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08301" y="1330622"/>
            <a:ext cx="3599815" cy="216662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4B3286-0513-43D7-9825-02C1B85A791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387314" y="505148"/>
            <a:ext cx="3959860" cy="250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522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B6079-F6BF-4340-A88C-50CB10F1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000"/>
              <a:t>신규 데이터베이스 및 사용자 계정 설정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4CDC24-D9CD-4823-B35D-DA0988A425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45181" y="1099222"/>
            <a:ext cx="5727700" cy="21596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17F18B-04F0-42FE-9DCD-DDB5ACC0C183}"/>
              </a:ext>
            </a:extLst>
          </p:cNvPr>
          <p:cNvSpPr txBox="1"/>
          <p:nvPr/>
        </p:nvSpPr>
        <p:spPr>
          <a:xfrm>
            <a:off x="671119" y="1199626"/>
            <a:ext cx="191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bootex</a:t>
            </a:r>
            <a:r>
              <a:rPr lang="ko-KR" altLang="en-US"/>
              <a:t> 계정 생성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762908-772C-4772-B2E5-D794135439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31981" y="4497576"/>
            <a:ext cx="5727700" cy="1822450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868B35-FDD7-4A7E-A819-C4AB33F7070B}"/>
              </a:ext>
            </a:extLst>
          </p:cNvPr>
          <p:cNvSpPr txBox="1"/>
          <p:nvPr/>
        </p:nvSpPr>
        <p:spPr>
          <a:xfrm>
            <a:off x="717679" y="3925764"/>
            <a:ext cx="7755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bootex</a:t>
            </a:r>
            <a:r>
              <a:rPr lang="ko-KR" altLang="en-US"/>
              <a:t>에 권한을 부여해서 외부에서 사용가능하도록 설정 </a:t>
            </a:r>
          </a:p>
        </p:txBody>
      </p:sp>
    </p:spTree>
    <p:extLst>
      <p:ext uri="{BB962C8B-B14F-4D97-AF65-F5344CB8AC3E}">
        <p14:creationId xmlns:p14="http://schemas.microsoft.com/office/powerpoint/2010/main" val="270549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2C227-A74A-45E9-B101-FE319764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600"/>
              <a:t>Spring Data JPA</a:t>
            </a:r>
            <a:r>
              <a:rPr lang="ko-KR" altLang="en-US" sz="3600"/>
              <a:t>를 이용하는 프로젝트 생성</a:t>
            </a:r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3987018-5B3C-40BE-8C8D-F20B6D6FE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4" y="1166068"/>
            <a:ext cx="3001101" cy="251936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C60A55-295D-49A3-ABE7-7F0BA8D30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6518" y="1166069"/>
            <a:ext cx="3195298" cy="26593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C2498D-B3BA-4FB8-9CBE-6E8CD4A617D8}"/>
              </a:ext>
            </a:extLst>
          </p:cNvPr>
          <p:cNvSpPr txBox="1"/>
          <p:nvPr/>
        </p:nvSpPr>
        <p:spPr>
          <a:xfrm>
            <a:off x="142613" y="3825381"/>
            <a:ext cx="8758106" cy="284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ko-KR" sz="900" b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build.gradle </a:t>
            </a:r>
            <a:r>
              <a:rPr lang="ko-KR" altLang="ko-KR" sz="900" b="0">
                <a:solidFill>
                  <a:srgbClr val="000000"/>
                </a:solidFill>
                <a:effectLst/>
                <a:latin typeface="나눔고딕코딩" panose="020D0009000000000000" pitchFamily="49" charset="-127"/>
                <a:ea typeface="나눔고딕코딩" panose="020D0009000000000000" pitchFamily="49" charset="-127"/>
                <a:cs typeface="Arial" panose="020B0604020202020204" pitchFamily="34" charset="0"/>
              </a:rPr>
              <a:t>파일의 일부</a:t>
            </a:r>
            <a:endParaRPr lang="ko-KR" altLang="ko-KR" sz="900" b="1">
              <a:effectLst/>
              <a:latin typeface="나눔고딕코딩" panose="020D0009000000000000" pitchFamily="49" charset="-127"/>
              <a:ea typeface="나눔고딕코딩" panose="020D0009000000000000" pitchFamily="49" charset="-127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br>
              <a:rPr lang="en-US" altLang="ko-KR" sz="900" b="1">
                <a:solidFill>
                  <a:srgbClr val="0033B3"/>
                </a:solidFill>
                <a:effectLst/>
                <a:latin typeface="Courier New" panose="02070309020205020404" pitchFamily="49" charset="0"/>
                <a:ea typeface="굴림체" panose="020B0609000101010101" pitchFamily="49" charset="-127"/>
                <a:cs typeface="Consolas" panose="020B0609020204030204" pitchFamily="49" charset="0"/>
              </a:rPr>
            </a:br>
            <a:r>
              <a:rPr lang="en-US" altLang="ko-KR" sz="900" b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dependencies {</a:t>
            </a:r>
            <a:br>
              <a:rPr lang="en-US" altLang="ko-KR" sz="900" b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implementation 'org.springframework.boot:spring-boot-starter-data-jpa'</a:t>
            </a:r>
            <a:br>
              <a:rPr lang="en-US" altLang="ko-KR" sz="900" b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implementation 'org.springframework.boot:spring-boot-starter-web'</a:t>
            </a:r>
            <a:br>
              <a:rPr lang="en-US" altLang="ko-KR" sz="900" b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compileOnly 'org.projectlombok:lombok'</a:t>
            </a:r>
            <a:br>
              <a:rPr lang="en-US" altLang="ko-KR" sz="900" b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developmentOnly 'org.springframework.boot:spring-boot-devtools'</a:t>
            </a:r>
            <a:br>
              <a:rPr lang="en-US" altLang="ko-KR" sz="900" b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annotationProcessor 'org.projectlombok:lombok'</a:t>
            </a:r>
            <a:br>
              <a:rPr lang="en-US" altLang="ko-KR" sz="900" b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providedRuntime 'org.springframework.boot:spring-boot-starter-tomcat'</a:t>
            </a:r>
            <a:br>
              <a:rPr lang="en-US" altLang="ko-KR" sz="900" b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testImplementation('org.springframework.boot:spring-boot-starter-test') {</a:t>
            </a:r>
            <a:br>
              <a:rPr lang="en-US" altLang="ko-KR" sz="900" b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    exclude group: 'org.junit.vintage', module: 'junit-vintage-engine'</a:t>
            </a:r>
            <a:br>
              <a:rPr lang="en-US" altLang="ko-KR" sz="900" b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altLang="ko-KR" sz="900" b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900" b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// https://mvnrepository.com/artifact/org.mariadb.jdbc/mariadb-java-client</a:t>
            </a:r>
            <a:br>
              <a:rPr lang="en-US" altLang="ko-KR" sz="900" b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compile group: 'org.mariadb.jdbc', name: 'mariadb-java-client', version: '2.7.0'</a:t>
            </a:r>
            <a:br>
              <a:rPr lang="en-US" altLang="ko-KR" sz="900" b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900" b="0">
                <a:solidFill>
                  <a:srgbClr val="0033B3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ko-KR" sz="900" b="1">
              <a:solidFill>
                <a:srgbClr val="0033B3"/>
              </a:solidFill>
              <a:effectLst/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72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605</TotalTime>
  <Words>2739</Words>
  <Application>Microsoft Office PowerPoint</Application>
  <PresentationFormat>화면 슬라이드 쇼(4:3)</PresentationFormat>
  <Paragraphs>233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8" baseType="lpstr">
      <vt:lpstr>나눔고딕</vt:lpstr>
      <vt:lpstr>나눔고딕 ExtraBold</vt:lpstr>
      <vt:lpstr>나눔고딕코딩</vt:lpstr>
      <vt:lpstr>나눔명조</vt:lpstr>
      <vt:lpstr>나눔바른고딕</vt:lpstr>
      <vt:lpstr>맑은 고딕</vt:lpstr>
      <vt:lpstr>Arial</vt:lpstr>
      <vt:lpstr>Calibri</vt:lpstr>
      <vt:lpstr>Calibri Light</vt:lpstr>
      <vt:lpstr>Consolas</vt:lpstr>
      <vt:lpstr>Courier New</vt:lpstr>
      <vt:lpstr>Wingdings</vt:lpstr>
      <vt:lpstr>Office Theme</vt:lpstr>
      <vt:lpstr>코드로 배우는  스프링 부트 웹 프로젝트 </vt:lpstr>
      <vt:lpstr>시작하기에 앞서 </vt:lpstr>
      <vt:lpstr>학습목표</vt:lpstr>
      <vt:lpstr>2 Maria DB와 Spring Data JPA </vt:lpstr>
      <vt:lpstr>2.1 Windows Maria DB 설치 </vt:lpstr>
      <vt:lpstr>PowerPoint 프레젠테이션</vt:lpstr>
      <vt:lpstr>PowerPoint 프레젠테이션</vt:lpstr>
      <vt:lpstr>신규 데이터베이스 및 사용자 계정 설정</vt:lpstr>
      <vt:lpstr>Spring Data JPA를 이용하는 프로젝트 생성</vt:lpstr>
      <vt:lpstr>PowerPoint 프레젠테이션</vt:lpstr>
      <vt:lpstr>Spring Data JPA 소개 </vt:lpstr>
      <vt:lpstr>ORM과 JPA</vt:lpstr>
      <vt:lpstr>Spring Data JPA와 JPA</vt:lpstr>
      <vt:lpstr>엔티티 클래스와 JpaRepository</vt:lpstr>
      <vt:lpstr>PowerPoint 프레젠테이션</vt:lpstr>
      <vt:lpstr>JpaRepository 인터페이스 </vt:lpstr>
      <vt:lpstr>PowerPoint 프레젠테이션</vt:lpstr>
      <vt:lpstr>테스트 코드를 통한 CRUD</vt:lpstr>
      <vt:lpstr>등록 작업 테스트 </vt:lpstr>
      <vt:lpstr>조회 작업 테스트 </vt:lpstr>
      <vt:lpstr>수정 작업 테스트 </vt:lpstr>
      <vt:lpstr>삭제 작업 테스트 </vt:lpstr>
      <vt:lpstr>페이징/정렬 처리하기 </vt:lpstr>
      <vt:lpstr>페이징 처리 </vt:lpstr>
      <vt:lpstr>PowerPoint 프레젠테이션</vt:lpstr>
      <vt:lpstr>정렬조건 추가하기</vt:lpstr>
      <vt:lpstr>쿼리 메서드 기능과 @Query</vt:lpstr>
      <vt:lpstr>쿼리 메서드의 리턴타입</vt:lpstr>
      <vt:lpstr>쿼리 메서드와 Pageable의 결합 </vt:lpstr>
      <vt:lpstr>deleteBy 삭제 </vt:lpstr>
      <vt:lpstr>@Query 어노테이션 </vt:lpstr>
      <vt:lpstr>@Query의 파라미터 바인딩 </vt:lpstr>
      <vt:lpstr>@Query와 페이징 처리</vt:lpstr>
      <vt:lpstr>Object[ ] 리턴 </vt:lpstr>
      <vt:lpstr>Native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코드로 배우는  스프링 웹 프로젝트 </dc:title>
  <dc:creator>Kang Wallter</dc:creator>
  <cp:lastModifiedBy>Kang Wallter</cp:lastModifiedBy>
  <cp:revision>15</cp:revision>
  <dcterms:created xsi:type="dcterms:W3CDTF">2020-10-31T06:58:09Z</dcterms:created>
  <dcterms:modified xsi:type="dcterms:W3CDTF">2020-12-19T15:55:36Z</dcterms:modified>
</cp:coreProperties>
</file>