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56" r:id="rId3"/>
    <p:sldId id="273" r:id="rId4"/>
    <p:sldId id="259" r:id="rId5"/>
    <p:sldId id="260" r:id="rId6"/>
    <p:sldId id="261" r:id="rId7"/>
    <p:sldId id="262" r:id="rId8"/>
    <p:sldId id="257" r:id="rId9"/>
    <p:sldId id="272" r:id="rId10"/>
    <p:sldId id="263" r:id="rId11"/>
    <p:sldId id="266" r:id="rId12"/>
    <p:sldId id="269" r:id="rId13"/>
    <p:sldId id="270" r:id="rId14"/>
    <p:sldId id="268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674" autoAdjust="0"/>
  </p:normalViewPr>
  <p:slideViewPr>
    <p:cSldViewPr snapToGrid="0">
      <p:cViewPr varScale="1">
        <p:scale>
          <a:sx n="76" d="100"/>
          <a:sy n="76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37A1E-CAD0-4BD3-B16C-D39544306AC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8705-E1B7-47BE-AFAC-8636A9D0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1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지난주는 </a:t>
            </a:r>
            <a:r>
              <a:rPr lang="en-US" altLang="ko-KR" dirty="0"/>
              <a:t>Elastic Search</a:t>
            </a:r>
            <a:r>
              <a:rPr lang="ko-KR" altLang="en-US" dirty="0"/>
              <a:t>의 사용법을 설명 드렸으나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 발표에서는 </a:t>
            </a:r>
            <a:r>
              <a:rPr lang="en-US" altLang="ko-KR" dirty="0"/>
              <a:t>“</a:t>
            </a:r>
            <a:r>
              <a:rPr lang="ko-KR" altLang="en-US" dirty="0"/>
              <a:t>응답데이터</a:t>
            </a:r>
            <a:r>
              <a:rPr lang="en-US" altLang="ko-KR" dirty="0"/>
              <a:t>”</a:t>
            </a:r>
            <a:r>
              <a:rPr lang="ko-KR" altLang="en-US" dirty="0"/>
              <a:t>에 중점을 두어 미진했던 내용을 보충하고자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에서 자바로 개발 언어를 변경하여 </a:t>
            </a:r>
            <a:r>
              <a:rPr lang="en-US" altLang="ko-KR" dirty="0"/>
              <a:t>API</a:t>
            </a:r>
            <a:r>
              <a:rPr lang="ko-KR" altLang="en-US" dirty="0"/>
              <a:t>를 개발할 때 변하는 부분과 변하지 않는 부분을 인지하고 있어야합니다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부분은 브라우저에서 </a:t>
            </a:r>
            <a:r>
              <a:rPr lang="en-US" altLang="ko-KR" dirty="0"/>
              <a:t>API </a:t>
            </a:r>
            <a:r>
              <a:rPr lang="ko-KR" altLang="en-US" dirty="0"/>
              <a:t>호출이 어떤 순서로 동작하는지를 살펴보면서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2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코드로 확인해보겠습니다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9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끝으로 발표내용을 정리하겠습니다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를 개발할 때</a:t>
            </a:r>
            <a:r>
              <a:rPr lang="en-US" altLang="ko-KR" dirty="0"/>
              <a:t>, </a:t>
            </a:r>
            <a:r>
              <a:rPr lang="ko-KR" altLang="en-US" dirty="0"/>
              <a:t>언어를 다루는 방법에 종속되거나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사용법에 종속되는 것이 아니라 브라우저가 받는 응답데이터를 어떻게 하면 동일하게 가공하여 제공할 수 있는지 중점을 둬야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부분을 지켰을 때</a:t>
            </a:r>
            <a:r>
              <a:rPr lang="en-US" altLang="ko-KR" dirty="0"/>
              <a:t>,  Front</a:t>
            </a:r>
            <a:r>
              <a:rPr lang="ko-KR" altLang="en-US" dirty="0"/>
              <a:t>의 소스수정 없이 동일한 결과를 얻어낼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3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그림은 </a:t>
            </a:r>
            <a:r>
              <a:rPr lang="en-US" altLang="ko-KR" dirty="0"/>
              <a:t>PHP</a:t>
            </a:r>
            <a:r>
              <a:rPr lang="ko-KR" altLang="en-US"/>
              <a:t>를 사용하는 </a:t>
            </a:r>
            <a:r>
              <a:rPr lang="ko-KR" altLang="en-US" dirty="0"/>
              <a:t>서버입니다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브라우저는 </a:t>
            </a:r>
            <a:r>
              <a:rPr lang="en-US" altLang="ko-KR" dirty="0"/>
              <a:t>API</a:t>
            </a:r>
            <a:r>
              <a:rPr lang="ko-KR" altLang="en-US" dirty="0"/>
              <a:t>를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9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서버는 </a:t>
            </a:r>
            <a:r>
              <a:rPr lang="en-US" altLang="ko-KR" dirty="0"/>
              <a:t>API</a:t>
            </a:r>
            <a:r>
              <a:rPr lang="ko-KR" altLang="en-US" dirty="0"/>
              <a:t>에 해당하는 로직을 실행하여 </a:t>
            </a:r>
            <a:r>
              <a:rPr lang="en-US" altLang="ko-KR" dirty="0"/>
              <a:t>EL</a:t>
            </a:r>
            <a:r>
              <a:rPr lang="ko-KR" altLang="en-US" dirty="0"/>
              <a:t>로 부터 데이터를 가져와서 응답데이터를 가공하고 브라우저로 응답합니다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1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그래프를 그립니다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2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자바를 사용하는 서버에서도 동작은 동일합니다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8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8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화면으로 보시겠습니다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브라우저는 그래프를 그리는 영역이외의 부분을 먼저 </a:t>
            </a:r>
            <a:r>
              <a:rPr lang="ko-KR" altLang="en-US" dirty="0" err="1"/>
              <a:t>로딩하고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호출합니다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9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응답데이터를 통해 그래프를 그리는 작업을 이후에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7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언어의 변화로 바뀌는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8705-E1B7-47BE-AFAC-8636A9D0C1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5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783F-9F05-4E94-A57C-D300D356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57079-D828-46DE-A363-6E0A5985A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90B07-71C7-4D74-8275-D1AEA11E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256B8-5590-4F34-A268-AF5D4A2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EF9E5-C0D3-4D3A-8BEB-AD61CD3B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7EDE-4BCD-46A7-98D3-7B626DDE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502F5-7568-4E5B-80F2-7A4700FF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39DA-4B18-4A33-BC47-D8F6A17D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F9602-B4D7-4BE9-8331-508B6FE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D33E0-902B-4E18-932A-ECB19F5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4FF042-C0DB-4D0B-BCC1-D44A7366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E42F7-C7B2-4BCC-9594-D1DB5A1A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4447A-4C33-4F33-8FD5-8454DC49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92FF-2D90-4F25-9EEB-31158FB7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7CB4C-FE8B-4136-8E2F-702EF56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9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58D50-2F28-4211-8643-8928896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7E36E-D64B-4F6F-99C6-C20123A7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CAA-53F0-4B5A-A17F-633576EE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24137-E158-4E1C-8470-344CFCCD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7B98B-5ABA-48AC-86E1-E066017D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50EA-EA77-488D-8670-BB747236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8CBAF-E57B-4E61-8892-26DF3FD0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9110F-59D6-4A11-B46C-90423406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B9AC6-DC6F-49C8-8793-FBEDC14D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1942A-C2DF-4865-9662-3B50F70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F21E-2C54-4EBD-95A2-7BBF4E4B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5CAA1-8292-4221-A0D5-350E322D1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B060E-8150-4197-83B0-E030F46C8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6D3BD-E0EF-4F2F-ABF6-4D5A4FED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5D779-33E9-4694-BCB6-0B9D174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8C8D2-50C1-4026-BC80-B9E21391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7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1434-D8C9-4E17-B628-15B4DAFA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E83E6-7816-4BD9-9363-9BA9FAE9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ECB82A-28CC-46E8-A741-F7BCBB02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50E26C-2831-4CB8-9293-499ED49D0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42ADE2-A390-4B53-86AB-A488497EE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EBA867-FDE8-414B-B94B-6125A4C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B945A-CD7B-4CBB-8E6C-6874B4C1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2B4995-57B0-46FE-ACAD-063EFA43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6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0268-57ED-40B8-BD8C-7CD328D8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B320EC-72EC-403D-8762-C4625E5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DE418-D396-4F7C-99F9-7207F60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93B49-D949-47D4-996A-E1C0949B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52708-8D24-475E-ADB6-326451DB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ED154-4978-4C7C-9D29-661C0239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18FC8-6C45-4F1A-8B1B-649DA4B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AF499-A858-4609-A903-7E18FD5D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32EA6-EE3D-4315-9376-3C3653A8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6FC1F-928A-4CFC-B55A-4D4C5F9D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C7CF-F8BE-4C0E-95D0-2AFE71D7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9D0ED-E074-431D-88EC-10EB69BE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75A16-1CB4-4D59-9144-3E916C17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25C59-B77A-49ED-B3F5-AF917FDC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1E9C1E-7A25-4993-9D16-9F96A1FE8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18C16-7775-40B2-B160-D1623848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E3ED8-CF7C-4E6D-A4EF-A0CDEA78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000DA-D638-49CE-9F7D-2480FB99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60AC7-4B68-42F9-8E26-20951D6C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BA4A2D-D6D6-499A-B055-8CF20D3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9EDAC-4411-41C0-B3D3-7C9D598C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D7135-8433-498F-936D-4F7967F7A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2257-D0CC-4576-A1C8-0038D68F4055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CF92C-BFD8-43F6-92F7-F7FB1085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021AE-0E8D-4711-B8E1-454A9493C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7E48-7C93-4A61-A20E-7ABC2D8AB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gger-dev.co.kr/apis/trends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gger-dev.tradingdesk.co.kr/apis/trends.php?pfno=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logger-dev.tradingdesk.co.kr/apis/trends.php?pfno=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gger-dev.co.kr/apis/trend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gger-dev.tradingdesk.co.kr/apis/trends.php?pfno=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gger-dev.tradingdesk.co.kr/apis/trends.php?pfno=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er-dev.tradingdesk.co.kr/apis/trends.php?pfno=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gger-dev.co.kr/apis/trends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gger-dev.co.kr/apis/trend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2864-AAA4-420C-877F-62C1C396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137" y="1857375"/>
            <a:ext cx="7705725" cy="814388"/>
          </a:xfrm>
        </p:spPr>
        <p:txBody>
          <a:bodyPr/>
          <a:lstStyle/>
          <a:p>
            <a:r>
              <a:rPr lang="en-US" altLang="ko-KR" dirty="0"/>
              <a:t>Elasticsearch </a:t>
            </a:r>
            <a:r>
              <a:rPr lang="ko-KR" altLang="en-US" dirty="0"/>
              <a:t>클라이언트 개발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3C0F82-675C-46DD-B168-FFC369DC3A34}"/>
              </a:ext>
            </a:extLst>
          </p:cNvPr>
          <p:cNvSpPr txBox="1">
            <a:spLocks/>
          </p:cNvSpPr>
          <p:nvPr/>
        </p:nvSpPr>
        <p:spPr>
          <a:xfrm>
            <a:off x="7820025" y="4752975"/>
            <a:ext cx="2847975" cy="110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2020. 06. 15</a:t>
            </a:r>
          </a:p>
          <a:p>
            <a:pPr algn="r"/>
            <a:r>
              <a:rPr lang="ko-KR" altLang="en-US" dirty="0" err="1"/>
              <a:t>도원진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7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28665A-8BF4-4C1F-B955-4F61854F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04856"/>
              </p:ext>
            </p:extLst>
          </p:nvPr>
        </p:nvGraphicFramePr>
        <p:xfrm>
          <a:off x="2311177" y="2113280"/>
          <a:ext cx="8128000" cy="263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3578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17379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50279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555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8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Query</a:t>
                      </a:r>
                      <a:r>
                        <a:rPr lang="ko-KR" altLang="en-US" sz="1400" b="1" dirty="0"/>
                        <a:t>작성시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어렵다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쉽다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Java)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Builder</a:t>
                      </a:r>
                      <a:r>
                        <a:rPr lang="ko-KR" altLang="en-US" sz="1400" dirty="0"/>
                        <a:t>의 여러 메소드 사용법을 숙지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5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Response</a:t>
                      </a:r>
                      <a:r>
                        <a:rPr lang="ko-KR" altLang="en-US" sz="1400" b="1" dirty="0"/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연관배열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Response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Response </a:t>
                      </a:r>
                      <a:r>
                        <a:rPr lang="ko-KR" altLang="en-US" sz="1400" b="1" dirty="0"/>
                        <a:t>다루기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0" dirty="0"/>
                        <a:t>쉽다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어렵다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Php)</a:t>
                      </a:r>
                      <a:r>
                        <a:rPr lang="ko-KR" altLang="en-US" sz="1400" dirty="0"/>
                        <a:t> 연관배열의 </a:t>
                      </a:r>
                      <a:r>
                        <a:rPr lang="en-US" altLang="ko-KR" sz="1400" dirty="0"/>
                        <a:t>key</a:t>
                      </a:r>
                      <a:r>
                        <a:rPr lang="ko-KR" altLang="en-US" sz="1400" dirty="0"/>
                        <a:t>값으로 </a:t>
                      </a:r>
                      <a:r>
                        <a:rPr lang="en-US" altLang="ko-KR" sz="1400" dirty="0"/>
                        <a:t>value</a:t>
                      </a:r>
                      <a:r>
                        <a:rPr lang="ko-KR" altLang="en-US" sz="1400" dirty="0"/>
                        <a:t>값 얻기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Java)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response</a:t>
                      </a:r>
                      <a:r>
                        <a:rPr lang="ko-KR" altLang="en-US" sz="1400" dirty="0"/>
                        <a:t>객체의 메소드로 하위 객체를 얻기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0572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32464-007B-4DC3-A1D8-8F59B571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70732"/>
              </p:ext>
            </p:extLst>
          </p:nvPr>
        </p:nvGraphicFramePr>
        <p:xfrm>
          <a:off x="2311177" y="1253066"/>
          <a:ext cx="358479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798">
                  <a:extLst>
                    <a:ext uri="{9D8B030D-6E8A-4147-A177-3AD203B41FA5}">
                      <a16:colId xmlns:a16="http://schemas.microsoft.com/office/drawing/2014/main" val="2277376084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2800" b="1">
                          <a:solidFill>
                            <a:schemeClr val="tx1"/>
                          </a:solidFill>
                        </a:rPr>
                        <a:t>로직의 </a:t>
                      </a:r>
                      <a:r>
                        <a:rPr lang="ko-KR" altLang="en-US" sz="2800" b="1" dirty="0" err="1">
                          <a:solidFill>
                            <a:schemeClr val="tx1"/>
                          </a:solidFill>
                        </a:rPr>
                        <a:t>다른점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2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검은색, 화면, 걸린, 하얀색이(가) 표시된 사진&#10;&#10;자동 생성된 설명">
            <a:extLst>
              <a:ext uri="{FF2B5EF4-FFF2-40B4-BE49-F238E27FC236}">
                <a16:creationId xmlns:a16="http://schemas.microsoft.com/office/drawing/2014/main" id="{15C0EF6D-0031-487C-B9A1-A4A5F7AA6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6" y="1457325"/>
            <a:ext cx="9311110" cy="3486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91674F-1A65-4E1F-A535-ECE3C73CCDDC}"/>
              </a:ext>
            </a:extLst>
          </p:cNvPr>
          <p:cNvSpPr/>
          <p:nvPr/>
        </p:nvSpPr>
        <p:spPr>
          <a:xfrm>
            <a:off x="952074" y="1076324"/>
            <a:ext cx="1924050" cy="344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(php)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56B79-0035-464C-922E-3DB1BC9EC2FF}"/>
              </a:ext>
            </a:extLst>
          </p:cNvPr>
          <p:cNvSpPr/>
          <p:nvPr/>
        </p:nvSpPr>
        <p:spPr>
          <a:xfrm>
            <a:off x="2876124" y="2190749"/>
            <a:ext cx="3315126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0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검은색, 화면, 걸린, 하얀색이(가) 표시된 사진&#10;&#10;자동 생성된 설명">
            <a:extLst>
              <a:ext uri="{FF2B5EF4-FFF2-40B4-BE49-F238E27FC236}">
                <a16:creationId xmlns:a16="http://schemas.microsoft.com/office/drawing/2014/main" id="{15C0EF6D-0031-487C-B9A1-A4A5F7AA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6" y="1457325"/>
            <a:ext cx="9311110" cy="34861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56B79-0035-464C-922E-3DB1BC9EC2FF}"/>
              </a:ext>
            </a:extLst>
          </p:cNvPr>
          <p:cNvSpPr/>
          <p:nvPr/>
        </p:nvSpPr>
        <p:spPr>
          <a:xfrm>
            <a:off x="2876124" y="2190749"/>
            <a:ext cx="4781976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8B7CB8-223D-4F8A-AAA8-4F92C7B6B909}"/>
              </a:ext>
            </a:extLst>
          </p:cNvPr>
          <p:cNvSpPr/>
          <p:nvPr/>
        </p:nvSpPr>
        <p:spPr>
          <a:xfrm>
            <a:off x="952074" y="1076324"/>
            <a:ext cx="1924050" cy="344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(php)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7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검은색, 화면, 걸린, 하얀색이(가) 표시된 사진&#10;&#10;자동 생성된 설명">
            <a:extLst>
              <a:ext uri="{FF2B5EF4-FFF2-40B4-BE49-F238E27FC236}">
                <a16:creationId xmlns:a16="http://schemas.microsoft.com/office/drawing/2014/main" id="{15C0EF6D-0031-487C-B9A1-A4A5F7AA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6" y="1457325"/>
            <a:ext cx="9311110" cy="34861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356B79-0035-464C-922E-3DB1BC9EC2FF}"/>
              </a:ext>
            </a:extLst>
          </p:cNvPr>
          <p:cNvSpPr/>
          <p:nvPr/>
        </p:nvSpPr>
        <p:spPr>
          <a:xfrm>
            <a:off x="2876124" y="2190749"/>
            <a:ext cx="6325026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1DE76F-F250-45BA-8023-A3C3F3BD928A}"/>
              </a:ext>
            </a:extLst>
          </p:cNvPr>
          <p:cNvSpPr/>
          <p:nvPr/>
        </p:nvSpPr>
        <p:spPr>
          <a:xfrm>
            <a:off x="6371799" y="2895600"/>
            <a:ext cx="292460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BCBB56-A6B4-44CD-949A-94C4CFF6AD16}"/>
              </a:ext>
            </a:extLst>
          </p:cNvPr>
          <p:cNvSpPr/>
          <p:nvPr/>
        </p:nvSpPr>
        <p:spPr>
          <a:xfrm>
            <a:off x="952074" y="1076324"/>
            <a:ext cx="1924050" cy="344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(php)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검은색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8C394186-20F5-41D0-AE1A-A9C2D8E5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6" y="1457324"/>
            <a:ext cx="10246472" cy="2257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774ACF-2021-46CA-8139-4AD28473402A}"/>
              </a:ext>
            </a:extLst>
          </p:cNvPr>
          <p:cNvSpPr/>
          <p:nvPr/>
        </p:nvSpPr>
        <p:spPr>
          <a:xfrm>
            <a:off x="952074" y="1047191"/>
            <a:ext cx="1924050" cy="344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B0F0"/>
                </a:solidFill>
              </a:rPr>
              <a:t>Server_B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(Java)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DF41F8-1E35-4A42-8D1B-0C042A3DDC4F}"/>
              </a:ext>
            </a:extLst>
          </p:cNvPr>
          <p:cNvSpPr/>
          <p:nvPr/>
        </p:nvSpPr>
        <p:spPr>
          <a:xfrm>
            <a:off x="7219950" y="1647824"/>
            <a:ext cx="2486026" cy="419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1A2CFB-9CCE-4BF7-9D1B-3B38916CA862}"/>
              </a:ext>
            </a:extLst>
          </p:cNvPr>
          <p:cNvSpPr/>
          <p:nvPr/>
        </p:nvSpPr>
        <p:spPr>
          <a:xfrm>
            <a:off x="7076649" y="2066925"/>
            <a:ext cx="262932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A8A82A-2A46-4E1D-A365-08D33D80EEBA}"/>
              </a:ext>
            </a:extLst>
          </p:cNvPr>
          <p:cNvSpPr/>
          <p:nvPr/>
        </p:nvSpPr>
        <p:spPr>
          <a:xfrm>
            <a:off x="9067374" y="2638426"/>
            <a:ext cx="180065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2387DE-56C2-473F-A615-0685542690C2}"/>
              </a:ext>
            </a:extLst>
          </p:cNvPr>
          <p:cNvSpPr/>
          <p:nvPr/>
        </p:nvSpPr>
        <p:spPr>
          <a:xfrm>
            <a:off x="5886025" y="3209925"/>
            <a:ext cx="1524426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 descr="텍스트, 테이블, 컴퓨터, 화면이(가) 표시된 사진&#10;&#10;자동 생성된 설명">
            <a:extLst>
              <a:ext uri="{FF2B5EF4-FFF2-40B4-BE49-F238E27FC236}">
                <a16:creationId xmlns:a16="http://schemas.microsoft.com/office/drawing/2014/main" id="{6C225568-647C-454E-AFF4-B949C3044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6" y="4047976"/>
            <a:ext cx="322942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3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EC2FFE-CD25-4AEA-9032-EC7D50C8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24617"/>
            <a:ext cx="3086100" cy="6408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47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AB62FB-0DD0-4E7C-B9FC-C46F6483EA86}"/>
              </a:ext>
            </a:extLst>
          </p:cNvPr>
          <p:cNvSpPr/>
          <p:nvPr/>
        </p:nvSpPr>
        <p:spPr>
          <a:xfrm>
            <a:off x="4638503" y="2198448"/>
            <a:ext cx="3320933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</a:t>
            </a:r>
            <a:r>
              <a:rPr lang="en-US" altLang="ko-KR" sz="1400" b="1" dirty="0">
                <a:solidFill>
                  <a:srgbClr val="00B0F0"/>
                </a:solidFill>
              </a:rPr>
              <a:t>?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1946407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1946407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AA089F-03E0-4118-8660-C0671FA7CC14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PHP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7" name="그림 1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8E591835-97C5-494B-8D11-8B4042989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3492167"/>
            <a:ext cx="1664747" cy="166474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E694C76-8D36-4855-9F25-8B87056BF55A}"/>
              </a:ext>
            </a:extLst>
          </p:cNvPr>
          <p:cNvSpPr/>
          <p:nvPr/>
        </p:nvSpPr>
        <p:spPr>
          <a:xfrm>
            <a:off x="4729454" y="4066357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9C270-0E85-4859-86B3-996BE3BAE388}"/>
              </a:ext>
            </a:extLst>
          </p:cNvPr>
          <p:cNvSpPr/>
          <p:nvPr/>
        </p:nvSpPr>
        <p:spPr>
          <a:xfrm>
            <a:off x="8376296" y="3347222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JAVA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F16CE3-6047-4762-99AB-CF6DA78F6665}"/>
              </a:ext>
            </a:extLst>
          </p:cNvPr>
          <p:cNvSpPr/>
          <p:nvPr/>
        </p:nvSpPr>
        <p:spPr>
          <a:xfrm>
            <a:off x="4638503" y="4284423"/>
            <a:ext cx="3483032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/apis/trends.php</a:t>
            </a:r>
            <a:r>
              <a:rPr lang="en-US" altLang="ko-KR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0CE2BDE-D321-4025-A339-B28BDF8ED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84" y="2594747"/>
            <a:ext cx="1098755" cy="12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1946407"/>
            <a:ext cx="2786717" cy="278671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 rot="10800000">
            <a:off x="4729454" y="177083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1946407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DB4F54-F138-423F-B2E1-72214679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16" y="2991693"/>
            <a:ext cx="1212515" cy="121251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E694C76-8D36-4855-9F25-8B87056BF55A}"/>
              </a:ext>
            </a:extLst>
          </p:cNvPr>
          <p:cNvSpPr/>
          <p:nvPr/>
        </p:nvSpPr>
        <p:spPr>
          <a:xfrm rot="10800000">
            <a:off x="4729454" y="3856807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스크린샷, 남자, 쥐고있는, 여자이(가) 표시된 사진&#10;&#10;자동 생성된 설명">
            <a:extLst>
              <a:ext uri="{FF2B5EF4-FFF2-40B4-BE49-F238E27FC236}">
                <a16:creationId xmlns:a16="http://schemas.microsoft.com/office/drawing/2014/main" id="{832C7A77-114E-44FC-8933-1869FBB19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60" y="565128"/>
            <a:ext cx="1364637" cy="1205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 descr="스크린샷, 남자, 쥐고있는, 여자이(가) 표시된 사진&#10;&#10;자동 생성된 설명">
            <a:extLst>
              <a:ext uri="{FF2B5EF4-FFF2-40B4-BE49-F238E27FC236}">
                <a16:creationId xmlns:a16="http://schemas.microsoft.com/office/drawing/2014/main" id="{AC792FF6-8830-43CC-90C4-5AAF8F5B3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2" y="2679765"/>
            <a:ext cx="1364637" cy="1205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DE9BEF2B-8DA6-4D5E-BE4B-918718A86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65BE60-19D4-44BB-AACB-A965886DE09B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PHP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28" name="그림 27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9448E07F-1EE5-4112-8049-20B060C25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3492167"/>
            <a:ext cx="1664747" cy="166474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71E381-737A-4850-AF0D-84CF1B394BA5}"/>
              </a:ext>
            </a:extLst>
          </p:cNvPr>
          <p:cNvSpPr/>
          <p:nvPr/>
        </p:nvSpPr>
        <p:spPr>
          <a:xfrm>
            <a:off x="8376296" y="3347222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JAVA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9295165-9602-40B2-A233-8913CE47F950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46C12CA-B4E4-4565-9F0F-B80DDE565FA7}"/>
              </a:ext>
            </a:extLst>
          </p:cNvPr>
          <p:cNvSpPr/>
          <p:nvPr/>
        </p:nvSpPr>
        <p:spPr>
          <a:xfrm>
            <a:off x="4729454" y="4066357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8C9D48-E628-4261-B1A9-462A3D00D646}"/>
              </a:ext>
            </a:extLst>
          </p:cNvPr>
          <p:cNvSpPr/>
          <p:nvPr/>
        </p:nvSpPr>
        <p:spPr>
          <a:xfrm>
            <a:off x="4638503" y="2198448"/>
            <a:ext cx="3320933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</a:t>
            </a:r>
            <a:r>
              <a:rPr lang="en-US" altLang="ko-KR" sz="1400" b="1" dirty="0">
                <a:solidFill>
                  <a:srgbClr val="00B0F0"/>
                </a:solidFill>
              </a:rPr>
              <a:t>?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BA32EED-179C-4D96-8B6D-804D99869CEB}"/>
              </a:ext>
            </a:extLst>
          </p:cNvPr>
          <p:cNvSpPr/>
          <p:nvPr/>
        </p:nvSpPr>
        <p:spPr>
          <a:xfrm>
            <a:off x="4638503" y="4284423"/>
            <a:ext cx="3483032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/apis/trends.php</a:t>
            </a:r>
            <a:r>
              <a:rPr lang="en-US" altLang="ko-KR" sz="1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96847C-C277-4CBF-A365-5EA83A23EAA5}"/>
              </a:ext>
            </a:extLst>
          </p:cNvPr>
          <p:cNvSpPr/>
          <p:nvPr/>
        </p:nvSpPr>
        <p:spPr>
          <a:xfrm>
            <a:off x="1531097" y="2946547"/>
            <a:ext cx="2480151" cy="12920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7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965332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965332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0B76E-BC96-493E-9458-4B4DF2D5C86E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965332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965332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0B76E-BC96-493E-9458-4B4DF2D5C86E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AFCE41-36D6-4DFE-BA3B-BF4B96CEE303}"/>
              </a:ext>
            </a:extLst>
          </p:cNvPr>
          <p:cNvSpPr/>
          <p:nvPr/>
        </p:nvSpPr>
        <p:spPr>
          <a:xfrm>
            <a:off x="4638503" y="1722198"/>
            <a:ext cx="3483032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/apis/trends.php</a:t>
            </a:r>
            <a:r>
              <a:rPr lang="en-US" altLang="ko-KR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3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965332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2F5AC07-6400-4419-9B68-D221595291BB}"/>
              </a:ext>
            </a:extLst>
          </p:cNvPr>
          <p:cNvSpPr/>
          <p:nvPr/>
        </p:nvSpPr>
        <p:spPr>
          <a:xfrm rot="10800000">
            <a:off x="4742004" y="235869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스크린샷, 남자, 쥐고있는, 여자이(가) 표시된 사진&#10;&#10;자동 생성된 설명">
            <a:extLst>
              <a:ext uri="{FF2B5EF4-FFF2-40B4-BE49-F238E27FC236}">
                <a16:creationId xmlns:a16="http://schemas.microsoft.com/office/drawing/2014/main" id="{D436EBEB-ECD3-4584-90D1-54BD3946F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0" y="2839198"/>
            <a:ext cx="2372056" cy="20957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965332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F3663D-AF96-49F5-AC17-22D7C9AF43EC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49E37-FE94-43D0-B8F3-521F8239EB1A}"/>
              </a:ext>
            </a:extLst>
          </p:cNvPr>
          <p:cNvSpPr/>
          <p:nvPr/>
        </p:nvSpPr>
        <p:spPr>
          <a:xfrm>
            <a:off x="4638503" y="1722198"/>
            <a:ext cx="3483032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/apis/trends.php</a:t>
            </a:r>
            <a:r>
              <a:rPr lang="en-US" altLang="ko-KR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4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AB62FB-0DD0-4E7C-B9FC-C46F6483EA86}"/>
              </a:ext>
            </a:extLst>
          </p:cNvPr>
          <p:cNvSpPr/>
          <p:nvPr/>
        </p:nvSpPr>
        <p:spPr>
          <a:xfrm>
            <a:off x="4638503" y="1722198"/>
            <a:ext cx="3483032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/apis/trends.php</a:t>
            </a:r>
            <a:r>
              <a:rPr lang="en-US" altLang="ko-KR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965332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2F5AC07-6400-4419-9B68-D221595291BB}"/>
              </a:ext>
            </a:extLst>
          </p:cNvPr>
          <p:cNvSpPr/>
          <p:nvPr/>
        </p:nvSpPr>
        <p:spPr>
          <a:xfrm rot="10800000">
            <a:off x="4742004" y="235869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스크린샷, 남자, 쥐고있는, 여자이(가) 표시된 사진&#10;&#10;자동 생성된 설명">
            <a:extLst>
              <a:ext uri="{FF2B5EF4-FFF2-40B4-BE49-F238E27FC236}">
                <a16:creationId xmlns:a16="http://schemas.microsoft.com/office/drawing/2014/main" id="{D436EBEB-ECD3-4584-90D1-54BD3946F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0" y="2839198"/>
            <a:ext cx="2372056" cy="20957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1FA8A0-621E-4B49-949B-C60973A5E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16" y="2010618"/>
            <a:ext cx="1212515" cy="121251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965332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CFA3BE-1CD1-4AD1-846F-8BF5FFCC5AFF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Server_A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965332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965332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0B76E-BC96-493E-9458-4B4DF2D5C86E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B0F0"/>
                </a:solidFill>
              </a:rPr>
              <a:t>Server_B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28C72C-B54A-414A-AAE6-2134DD8C280E}"/>
              </a:ext>
            </a:extLst>
          </p:cNvPr>
          <p:cNvSpPr/>
          <p:nvPr/>
        </p:nvSpPr>
        <p:spPr>
          <a:xfrm>
            <a:off x="4638503" y="1722198"/>
            <a:ext cx="3320933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</a:t>
            </a:r>
            <a:r>
              <a:rPr lang="en-US" altLang="ko-KR" sz="1400" b="1" dirty="0">
                <a:solidFill>
                  <a:srgbClr val="00B0F0"/>
                </a:solidFill>
              </a:rPr>
              <a:t>?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7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AB62FB-0DD0-4E7C-B9FC-C46F6483EA86}"/>
              </a:ext>
            </a:extLst>
          </p:cNvPr>
          <p:cNvSpPr/>
          <p:nvPr/>
        </p:nvSpPr>
        <p:spPr>
          <a:xfrm>
            <a:off x="4638503" y="1722198"/>
            <a:ext cx="3320933" cy="258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http://logger-dev.co.kr</a:t>
            </a:r>
            <a:r>
              <a:rPr lang="en-US" altLang="ko-KR" sz="14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/apis/trends</a:t>
            </a:r>
            <a:r>
              <a:rPr lang="en-US" altLang="ko-KR" sz="1400" b="1" dirty="0">
                <a:solidFill>
                  <a:srgbClr val="00B0F0"/>
                </a:solidFill>
              </a:rPr>
              <a:t>?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172D0-DB15-46BD-80FB-A8E01AC0B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6" y="965332"/>
            <a:ext cx="2786717" cy="2786717"/>
          </a:xfrm>
          <a:prstGeom prst="rect">
            <a:avLst/>
          </a:prstGeom>
        </p:spPr>
      </p:pic>
      <p:pic>
        <p:nvPicPr>
          <p:cNvPr id="7" name="그림 6" descr="사진, 검은색, 앉아있는이(가) 표시된 사진&#10;&#10;자동 생성된 설명">
            <a:extLst>
              <a:ext uri="{FF2B5EF4-FFF2-40B4-BE49-F238E27FC236}">
                <a16:creationId xmlns:a16="http://schemas.microsoft.com/office/drawing/2014/main" id="{783E1D8A-CA76-4B55-A4FF-4FCE8ADA8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96" y="1406192"/>
            <a:ext cx="1664747" cy="166474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314279E-C8F2-45EA-ABE8-D3A493234C9A}"/>
              </a:ext>
            </a:extLst>
          </p:cNvPr>
          <p:cNvSpPr/>
          <p:nvPr/>
        </p:nvSpPr>
        <p:spPr>
          <a:xfrm>
            <a:off x="4729454" y="198038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2F5AC07-6400-4419-9B68-D221595291BB}"/>
              </a:ext>
            </a:extLst>
          </p:cNvPr>
          <p:cNvSpPr/>
          <p:nvPr/>
        </p:nvSpPr>
        <p:spPr>
          <a:xfrm rot="10800000">
            <a:off x="4742004" y="2358692"/>
            <a:ext cx="3119718" cy="258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스크린샷, 남자, 쥐고있는, 여자이(가) 표시된 사진&#10;&#10;자동 생성된 설명">
            <a:extLst>
              <a:ext uri="{FF2B5EF4-FFF2-40B4-BE49-F238E27FC236}">
                <a16:creationId xmlns:a16="http://schemas.microsoft.com/office/drawing/2014/main" id="{D436EBEB-ECD3-4584-90D1-54BD3946F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0" y="2839198"/>
            <a:ext cx="2372056" cy="20957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6F4FB-1B28-4E4B-A9FA-C05646D60EC8}"/>
              </a:ext>
            </a:extLst>
          </p:cNvPr>
          <p:cNvSpPr/>
          <p:nvPr/>
        </p:nvSpPr>
        <p:spPr>
          <a:xfrm>
            <a:off x="1230283" y="965332"/>
            <a:ext cx="934633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Client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DB4F54-F138-423F-B2E1-722146791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16" y="2010618"/>
            <a:ext cx="1212515" cy="12125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AA089F-03E0-4118-8660-C0671FA7CC14}"/>
              </a:ext>
            </a:extLst>
          </p:cNvPr>
          <p:cNvSpPr/>
          <p:nvPr/>
        </p:nvSpPr>
        <p:spPr>
          <a:xfrm>
            <a:off x="8376296" y="1261247"/>
            <a:ext cx="1249842" cy="2898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00B0F0"/>
                </a:solidFill>
              </a:rPr>
              <a:t>Server_B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모니터, 앉아있는, 전화이(가) 표시된 사진&#10;&#10;자동 생성된 설명">
            <a:extLst>
              <a:ext uri="{FF2B5EF4-FFF2-40B4-BE49-F238E27FC236}">
                <a16:creationId xmlns:a16="http://schemas.microsoft.com/office/drawing/2014/main" id="{7475C2B8-D4F0-4F33-99D9-48E43A89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2" y="375811"/>
            <a:ext cx="11222016" cy="61063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AAC834-67F3-4974-A76A-A2A28C0C87D6}"/>
              </a:ext>
            </a:extLst>
          </p:cNvPr>
          <p:cNvSpPr/>
          <p:nvPr/>
        </p:nvSpPr>
        <p:spPr>
          <a:xfrm>
            <a:off x="2828925" y="2552700"/>
            <a:ext cx="8648700" cy="3686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모니터, 앉아있는, 전화이(가) 표시된 사진&#10;&#10;자동 생성된 설명">
            <a:extLst>
              <a:ext uri="{FF2B5EF4-FFF2-40B4-BE49-F238E27FC236}">
                <a16:creationId xmlns:a16="http://schemas.microsoft.com/office/drawing/2014/main" id="{7475C2B8-D4F0-4F33-99D9-48E43A89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2" y="375811"/>
            <a:ext cx="11222016" cy="61063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AAC834-67F3-4974-A76A-A2A28C0C87D6}"/>
              </a:ext>
            </a:extLst>
          </p:cNvPr>
          <p:cNvSpPr/>
          <p:nvPr/>
        </p:nvSpPr>
        <p:spPr>
          <a:xfrm>
            <a:off x="2828925" y="2552700"/>
            <a:ext cx="8648700" cy="3686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402</Words>
  <Application>Microsoft Office PowerPoint</Application>
  <PresentationFormat>와이드스크린</PresentationFormat>
  <Paragraphs>93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Elasticsearch 클라이언트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 원진</dc:creator>
  <cp:lastModifiedBy>도 원진</cp:lastModifiedBy>
  <cp:revision>34</cp:revision>
  <dcterms:created xsi:type="dcterms:W3CDTF">2020-06-14T07:59:48Z</dcterms:created>
  <dcterms:modified xsi:type="dcterms:W3CDTF">2020-06-22T01:56:34Z</dcterms:modified>
</cp:coreProperties>
</file>