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97" r:id="rId4"/>
    <p:sldId id="298" r:id="rId5"/>
    <p:sldId id="301" r:id="rId6"/>
    <p:sldId id="302" r:id="rId7"/>
    <p:sldId id="303" r:id="rId8"/>
    <p:sldId id="304" r:id="rId9"/>
    <p:sldId id="305" r:id="rId10"/>
    <p:sldId id="299" r:id="rId11"/>
    <p:sldId id="2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C0"/>
    <a:srgbClr val="2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3517" autoAdjust="0"/>
  </p:normalViewPr>
  <p:slideViewPr>
    <p:cSldViewPr snapToGrid="0">
      <p:cViewPr varScale="1">
        <p:scale>
          <a:sx n="104" d="100"/>
          <a:sy n="104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3ACD-2EAD-444D-A379-418217512EE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9D8C1-7279-42A0-AEC6-D857E147C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9D8C1-7279-42A0-AEC6-D857E147C7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9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EDBC-3B58-4D2D-4DDE-1FDECEE2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7E61F-41DB-3D67-C4C9-3B2F82BD1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6CB0C-FB43-603B-F418-2F6084E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93A5E-F8EB-19A3-064D-2BAB3546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D39A4-BF31-13FA-D8F2-3C184BDA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EDF4-EC4A-7251-5A2F-4C9C8063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8A437-41FF-5FDB-93DF-9E0344C4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89973-D923-72AD-64A9-61020218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35D97-9A05-7D21-C84D-1B8ABD14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7DC7A-C57A-2044-D5AA-50F18C1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02CD76-4EC5-A90F-E5AA-AA3F0762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3DDC7-FA6E-52E2-FCC6-67F66BEA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FFE0-2773-67D5-DC29-5B509AE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0656-8A6A-917C-6D11-BEBA9A3D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637D-7EAD-7EB7-5959-E1691E6D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015ED-7DF2-E88F-1EAD-D1FAEFF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8DDB4-D90D-25C1-EFC8-B4AA8CDD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808ED-CBC1-C961-BBCA-95F9AD4F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4ECE-819B-E10F-32FA-63F0D7D6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73F2-4220-34E7-656C-9406D50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386A-C78C-208D-F7F5-04304074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25288-50BF-A551-09E3-70B62327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4276A-FE19-B07C-9EA1-925FBC17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A2F86-CD04-76C5-93D3-48B4D31A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13677-E5DD-22E3-861E-E4AEFA92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F63D-6497-7E37-E59D-902A2840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962E2-F402-A1A6-A750-430386AA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148D5-26A9-9174-920A-FA706154F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49EE1-B6C7-317F-970B-46A07D83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6E860-8316-304D-AF5E-0BEF021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B643E-A966-1B84-E77B-809B617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2BB85-30C2-14AF-8116-AC73C669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86AAB-F5ED-044D-E88F-240ED2E4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10D33-32E7-0373-3567-F766A410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0D827-37A0-395D-B30B-EDC50E32C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6611D-E984-CA49-97A2-EF862EF9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DBACF-4DEF-CD0F-AB6E-8AD2BB9C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3F17C-2FFC-99D3-65FD-BBE90178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3B6E2F-4B5D-B871-4BE9-35A35CF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2901-7C31-3CA7-9F59-6A32FDA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2B0877-A001-5F91-A9BD-75E97DA3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29484-637B-DF6E-C897-7E79258D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C8DBC-06F3-7897-C533-E4663FCB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0F216-80AB-41E8-26FA-993407A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10CF2-43D9-4225-CEAC-1CBF7920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C57D2-AF4E-3B52-6ED2-770BC38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5672-364C-D945-70F3-E34EF096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3AF0-ABA1-E0BF-3F38-1774B0D0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44332-0F43-E8B1-91D3-56B8C883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E817F-D95A-1BE9-092A-4F87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1A9E3-E030-BA9B-2742-2CDB772A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094B8-C0FD-3150-4CF6-44B96784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A49A-F57D-5280-EA88-2617F5D2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D8FC3-30B7-EFD6-21CF-710DF618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26F0A-5553-C96C-6939-604BB95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08C22-2A3B-1827-EE55-47A7EA8B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4CB08-7355-E9E6-941E-D5CD56A9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A2CA0-4733-5226-7E04-DE3B787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B0A9A-E101-024E-3419-49A570C8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F319D-7BEE-7C06-A003-0FD571E2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7AA37-8C33-59B0-67BE-9891BFB32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AF3F-B650-48DE-A071-5BA5CB18517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FD0C6-BA27-A1ED-23A0-C8BDF080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8C98-72BD-BC0A-AD29-E46399D3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itchEnzo/NuGetForUnity" TargetMode="External"/><Relationship Id="rId2" Type="http://schemas.openxmlformats.org/officeDocument/2006/relationships/hyperlink" Target="https://assetstore.unity.com/ko-KR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itchEnzo/NuGetForUnit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7A4557-AD0C-0237-3154-72C568ABE649}"/>
              </a:ext>
            </a:extLst>
          </p:cNvPr>
          <p:cNvGrpSpPr/>
          <p:nvPr/>
        </p:nvGrpSpPr>
        <p:grpSpPr>
          <a:xfrm>
            <a:off x="3519037" y="1845772"/>
            <a:ext cx="5153975" cy="3166457"/>
            <a:chOff x="3519041" y="1684945"/>
            <a:chExt cx="5153975" cy="31664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9F08A7-CB89-FF82-CEF9-99635F6F0779}"/>
                </a:ext>
              </a:extLst>
            </p:cNvPr>
            <p:cNvSpPr txBox="1"/>
            <p:nvPr/>
          </p:nvSpPr>
          <p:spPr>
            <a:xfrm>
              <a:off x="3519041" y="1684945"/>
              <a:ext cx="51539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[4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 차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algn="ctr"/>
              <a:r>
                <a:rPr lang="ko-KR" altLang="en-US" sz="4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플러그인과 라이브러리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940EBE-477D-BD82-93FF-65B1FC6358EA}"/>
                </a:ext>
              </a:extLst>
            </p:cNvPr>
            <p:cNvSpPr txBox="1"/>
            <p:nvPr/>
          </p:nvSpPr>
          <p:spPr>
            <a:xfrm>
              <a:off x="5304759" y="4451292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2024.04.17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2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개발 및 피드백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455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내용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특별한 사유가 없는 한 프로젝트 진행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미진행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학생 구분 없이 과제 수행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각자 본인이 사용하는 기능들을 라이브러리화 하기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복잡한 코드나 기능을 구현할 필요는 없음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 작성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제출 기한 및 방법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- 2024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23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59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전에 제출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이메일로 제출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(developer0223@gmail.com)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피드백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제출된 코드를 보고 다같이 코드 리뷰 진행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리뷰 완료된 코드에 주석 작성하여 이메일로 다시 보낼 예정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43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D00581-B4DD-BB1D-782E-4E42EC9CD720}"/>
              </a:ext>
            </a:extLst>
          </p:cNvPr>
          <p:cNvSpPr txBox="1"/>
          <p:nvPr/>
        </p:nvSpPr>
        <p:spPr>
          <a:xfrm>
            <a:off x="4496844" y="2998113"/>
            <a:ext cx="31983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326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6F490AB-C6F1-CADD-E413-A461E68E0D97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04F042-58E2-3543-0069-B02485818BC9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C34DE03-6558-4FEB-7B37-00B1A000D30A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0AC3D3-A416-34E5-1AB2-DFCB9652270D}"/>
              </a:ext>
            </a:extLst>
          </p:cNvPr>
          <p:cNvSpPr txBox="1"/>
          <p:nvPr/>
        </p:nvSpPr>
        <p:spPr>
          <a:xfrm>
            <a:off x="422694" y="1270685"/>
            <a:ext cx="1127200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플러그인과 라이브러리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플러그인이란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대중적인 플러그인과 라이브러리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유니티에서의 활용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유니티에서의 플러그인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활용 범위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사운드 재생 라이브러리 개발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개발 시 주의점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3.3.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NuGet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사용하는 방법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개발 및 피드백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17DFE-12FC-ACEC-8A37-A4B1459AB1D4}"/>
              </a:ext>
            </a:extLst>
          </p:cNvPr>
          <p:cNvSpPr txBox="1"/>
          <p:nvPr/>
        </p:nvSpPr>
        <p:spPr>
          <a:xfrm>
            <a:off x="866040" y="198408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615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36695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플러그인과 라이브러리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1.1.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플러그인이란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109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특정한 하나의 문제를 해결하기 위한 컴포넌트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 모든 기능을 구현하는 것이 아닌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특정한 하나의 기능만을 구현하여 사용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플러그인들이 모여 집합을 이루면 라이브러리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(Library)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09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36695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플러그인과 라이브러리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247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영어로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Library.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직역하면 도서관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문서 모음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문서를 한곳에 모아놓은 도서관처럼 특정 기능 또는 분야에 대한 함수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모아둔 집합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(Module)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거의 동일한 의미로 사용됨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프레임워크와의 차이점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프레임워크와 헷갈릴 수 있으나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프레임워크는 동작에 대한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Work-Flow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프레임워크가 담당함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라이브러리는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Work-Flow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라이브러리를 이용하는 사용자가 담당함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00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36695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플러그인과 라이브러리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4232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대중적인 플러그인과 라이브러리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5086B5-3593-4184-EE6E-49259C3BDE1A}"/>
              </a:ext>
            </a:extLst>
          </p:cNvPr>
          <p:cNvGrpSpPr/>
          <p:nvPr/>
        </p:nvGrpSpPr>
        <p:grpSpPr>
          <a:xfrm>
            <a:off x="1288548" y="2695266"/>
            <a:ext cx="9614905" cy="2892049"/>
            <a:chOff x="866040" y="2788813"/>
            <a:chExt cx="9614905" cy="28920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D4C4CF-F9FD-38A6-9DD7-2B91EFCC8122}"/>
                </a:ext>
              </a:extLst>
            </p:cNvPr>
            <p:cNvGrpSpPr/>
            <p:nvPr/>
          </p:nvGrpSpPr>
          <p:grpSpPr>
            <a:xfrm>
              <a:off x="866040" y="3054199"/>
              <a:ext cx="1998730" cy="2289270"/>
              <a:chOff x="1178580" y="3525254"/>
              <a:chExt cx="1998730" cy="2289270"/>
            </a:xfrm>
          </p:grpSpPr>
          <p:pic>
            <p:nvPicPr>
              <p:cNvPr id="1028" name="Picture 4" descr="Log4j로 안드로이드에 날짜별로 로그파일 생성">
                <a:extLst>
                  <a:ext uri="{FF2B5EF4-FFF2-40B4-BE49-F238E27FC236}">
                    <a16:creationId xmlns:a16="http://schemas.microsoft.com/office/drawing/2014/main" id="{68D00459-51DF-F4BB-F966-FC2CCA115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99" t="30092" r="15882" b="28998"/>
              <a:stretch/>
            </p:blipFill>
            <p:spPr bwMode="auto">
              <a:xfrm>
                <a:off x="1178580" y="4928580"/>
                <a:ext cx="1998730" cy="88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#] log4net 사용방법">
                <a:extLst>
                  <a:ext uri="{FF2B5EF4-FFF2-40B4-BE49-F238E27FC236}">
                    <a16:creationId xmlns:a16="http://schemas.microsoft.com/office/drawing/2014/main" id="{88AA7794-CA20-39BC-BBAE-0EA1ECE276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03" t="25255" r="16296" b="24678"/>
              <a:stretch/>
            </p:blipFill>
            <p:spPr bwMode="auto">
              <a:xfrm>
                <a:off x="1308365" y="3525254"/>
                <a:ext cx="1739160" cy="12637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7624307-A306-F1E4-D74B-17F76EE72550}"/>
                </a:ext>
              </a:extLst>
            </p:cNvPr>
            <p:cNvGrpSpPr/>
            <p:nvPr/>
          </p:nvGrpSpPr>
          <p:grpSpPr>
            <a:xfrm>
              <a:off x="5127347" y="2788813"/>
              <a:ext cx="1661304" cy="2892049"/>
              <a:chOff x="4535634" y="3127716"/>
              <a:chExt cx="1661304" cy="2892049"/>
            </a:xfrm>
          </p:grpSpPr>
          <p:pic>
            <p:nvPicPr>
              <p:cNvPr id="1032" name="Picture 8" descr="C#에서 JSON 다루기(Json.NET) - Never test">
                <a:extLst>
                  <a:ext uri="{FF2B5EF4-FFF2-40B4-BE49-F238E27FC236}">
                    <a16:creationId xmlns:a16="http://schemas.microsoft.com/office/drawing/2014/main" id="{4FA86907-4568-F924-6625-887A0DD638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634" y="3127716"/>
                <a:ext cx="1661304" cy="1661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NuGet Gallery | litjson">
                <a:extLst>
                  <a:ext uri="{FF2B5EF4-FFF2-40B4-BE49-F238E27FC236}">
                    <a16:creationId xmlns:a16="http://schemas.microsoft.com/office/drawing/2014/main" id="{4B520626-1367-3AEF-5038-74C458B46D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0913" y="4789020"/>
                <a:ext cx="1230745" cy="1230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8" name="Picture 14" descr="WebRTC란?">
              <a:extLst>
                <a:ext uri="{FF2B5EF4-FFF2-40B4-BE49-F238E27FC236}">
                  <a16:creationId xmlns:a16="http://schemas.microsoft.com/office/drawing/2014/main" id="{02DA9891-7586-535F-A47B-70A5E4FD7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1228" y="3256831"/>
              <a:ext cx="1429717" cy="1710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55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3066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유니티에서의 활용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542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유니티에서의 플러그인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활용 범위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249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에셋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hlinkClick r:id="rId2"/>
              </a:rPr>
              <a:t>https://assetstore.unity.com/ko-KR</a:t>
            </a:r>
            <a:r>
              <a:rPr lang="en-US" altLang="ko-KR" sz="1600" b="1" dirty="0"/>
              <a:t>)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에셋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스토어 → 카테고리 → 도구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NuGetForUnity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https://github.com/GlitchEnzo/NuGetForUnity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Unity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오픈 소스 패키지 관리자 프로그램인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NuGet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다양한 라이브러리를 다운받을 수 있도록 지원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39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4616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사운드 재생 라이브러리 개발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247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AudioManager.cs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PlayBGM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AudioClip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clip);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PlayBGM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AudioClip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clip, float volume);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PlayEffect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AudioClip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clip);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PlayEffect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AudioClip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clip, float volume);</a:t>
            </a:r>
          </a:p>
        </p:txBody>
      </p:sp>
    </p:spTree>
    <p:extLst>
      <p:ext uri="{BB962C8B-B14F-4D97-AF65-F5344CB8AC3E}">
        <p14:creationId xmlns:p14="http://schemas.microsoft.com/office/powerpoint/2010/main" val="311882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개발 시 주의점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247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플러그인 또는 라이브러리는 개발자 자신이 사용하기도 하지만 근본적으로 다른 개발자들과 협업을 위해 개발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일반 개발 코드를 작성하는 것보다 더욱 더 쉽게 코드를 작성해야 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함수들에 주석을 통해 충분한 설명을 하기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함수명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변수명에 대중적이지 않은 줄임말 사용하지 않기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함수에 오류가 없도록 예외를 사전에 처리하고 다양한 방법으로 테스트하기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발생 가능한 예외가 있다면 별도의 예외를 정의하기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53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6227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3.3.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C# NuGet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사용하는 방법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NuGetForUnity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각종 라이브러리들을 다운로드하고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사용해보기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https://github.com/GlitchEnzo/NuGetForUnity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40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523</Words>
  <Application>Microsoft Office PowerPoint</Application>
  <PresentationFormat>와이드스크린</PresentationFormat>
  <Paragraphs>68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함정욱/학생/대학원정보보호학과</dc:creator>
  <cp:lastModifiedBy>함정욱/학생/대학원정보보호학과</cp:lastModifiedBy>
  <cp:revision>440</cp:revision>
  <dcterms:created xsi:type="dcterms:W3CDTF">2024-01-08T16:33:42Z</dcterms:created>
  <dcterms:modified xsi:type="dcterms:W3CDTF">2024-04-17T11:15:53Z</dcterms:modified>
</cp:coreProperties>
</file>