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3" r:id="rId3"/>
    <p:sldId id="294" r:id="rId4"/>
    <p:sldId id="295" r:id="rId5"/>
    <p:sldId id="28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C0"/>
    <a:srgbClr val="2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17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D3ACD-2EAD-444D-A379-418217512EE9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9D8C1-7279-42A0-AEC6-D857E147C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7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9D8C1-7279-42A0-AEC6-D857E147C7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9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9D8C1-7279-42A0-AEC6-D857E147C7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3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9D8C1-7279-42A0-AEC6-D857E147C7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48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AEDBC-3B58-4D2D-4DDE-1FDECEE21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7E61F-41DB-3D67-C4C9-3B2F82BD1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6CB0C-FB43-603B-F418-2F6084E6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93A5E-F8EB-19A3-064D-2BAB3546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D39A4-BF31-13FA-D8F2-3C184BDA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1EDF4-EC4A-7251-5A2F-4C9C8063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8A437-41FF-5FDB-93DF-9E0344C44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89973-D923-72AD-64A9-61020218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35D97-9A05-7D21-C84D-1B8ABD14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7DC7A-C57A-2044-D5AA-50F18C10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2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02CD76-4EC5-A90F-E5AA-AA3F0762C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3DDC7-FA6E-52E2-FCC6-67F66BEAF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7FFE0-2773-67D5-DC29-5B509AE6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0656-8A6A-917C-6D11-BEBA9A3D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E637D-7EAD-7EB7-5959-E1691E6D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015ED-7DF2-E88F-1EAD-D1FAEFF6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8DDB4-D90D-25C1-EFC8-B4AA8CDD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808ED-CBC1-C961-BBCA-95F9AD4F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34ECE-819B-E10F-32FA-63F0D7D6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C73F2-4220-34E7-656C-9406D509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5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C386A-C78C-208D-F7F5-04304074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25288-50BF-A551-09E3-70B62327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4276A-FE19-B07C-9EA1-925FBC17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A2F86-CD04-76C5-93D3-48B4D31A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13677-E5DD-22E3-861E-E4AEFA92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5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FF63D-6497-7E37-E59D-902A2840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962E2-F402-A1A6-A750-430386AAA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5148D5-26A9-9174-920A-FA706154F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49EE1-B6C7-317F-970B-46A07D83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6E860-8316-304D-AF5E-0BEF021B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B643E-A966-1B84-E77B-809B617E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2BB85-30C2-14AF-8116-AC73C669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A86AAB-F5ED-044D-E88F-240ED2E40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010D33-32E7-0373-3567-F766A4103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0D827-37A0-395D-B30B-EDC50E32C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A6611D-E984-CA49-97A2-EF862EF9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9DBACF-4DEF-CD0F-AB6E-8AD2BB9C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D3F17C-2FFC-99D3-65FD-BBE90178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3B6E2F-4B5D-B871-4BE9-35A35CFC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1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42901-7C31-3CA7-9F59-6A32FDAF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2B0877-A001-5F91-A9BD-75E97DA3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629484-637B-DF6E-C897-7E79258D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C8DBC-06F3-7897-C533-E4663FCB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F0F216-80AB-41E8-26FA-993407AC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10CF2-43D9-4225-CEAC-1CBF7920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C57D2-AF4E-3B52-6ED2-770BC382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4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05672-364C-D945-70F3-E34EF096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93AF0-ABA1-E0BF-3F38-1774B0D0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44332-0F43-E8B1-91D3-56B8C8833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E817F-D95A-1BE9-092A-4F8753C1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1A9E3-E030-BA9B-2742-2CDB772A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094B8-C0FD-3150-4CF6-44B96784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4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6A49A-F57D-5280-EA88-2617F5D2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D8FC3-30B7-EFD6-21CF-710DF618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26F0A-5553-C96C-6939-604BB9532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08C22-2A3B-1827-EE55-47A7EA8B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4CB08-7355-E9E6-941E-D5CD56A9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DA2CA0-4733-5226-7E04-DE3B787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5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B0A9A-E101-024E-3419-49A570C8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F319D-7BEE-7C06-A003-0FD571E2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7AA37-8C33-59B0-67BE-9891BFB32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AF3F-B650-48DE-A071-5BA5CB18517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FD0C6-BA27-A1ED-23A0-C8BDF0805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B8C98-72BD-BC0A-AD29-E46399D39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5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er022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eveloper0223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developer022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faem15UfEtX5xNyB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7A4557-AD0C-0237-3154-72C568ABE649}"/>
              </a:ext>
            </a:extLst>
          </p:cNvPr>
          <p:cNvGrpSpPr/>
          <p:nvPr/>
        </p:nvGrpSpPr>
        <p:grpSpPr>
          <a:xfrm>
            <a:off x="4556157" y="1845772"/>
            <a:ext cx="3079690" cy="3166457"/>
            <a:chOff x="4556161" y="1684945"/>
            <a:chExt cx="3079690" cy="31664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9F08A7-CB89-FF82-CEF9-99635F6F0779}"/>
                </a:ext>
              </a:extLst>
            </p:cNvPr>
            <p:cNvSpPr txBox="1"/>
            <p:nvPr/>
          </p:nvSpPr>
          <p:spPr>
            <a:xfrm>
              <a:off x="4556161" y="1684945"/>
              <a:ext cx="307969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[1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 차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pPr algn="ctr"/>
              <a:r>
                <a:rPr lang="ko-KR" altLang="en-US" sz="4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오리엔테이션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940EBE-477D-BD82-93FF-65B1FC6358EA}"/>
                </a:ext>
              </a:extLst>
            </p:cNvPr>
            <p:cNvSpPr txBox="1"/>
            <p:nvPr/>
          </p:nvSpPr>
          <p:spPr>
            <a:xfrm>
              <a:off x="5304758" y="4451292"/>
              <a:ext cx="1582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2024.03.27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12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6F490AB-C6F1-CADD-E413-A461E68E0D97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204F042-58E2-3543-0069-B02485818BC9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0C34DE03-6558-4FEB-7B37-00B1A000D30A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0AC3D3-A416-34E5-1AB2-DFCB9652270D}"/>
              </a:ext>
            </a:extLst>
          </p:cNvPr>
          <p:cNvSpPr txBox="1"/>
          <p:nvPr/>
        </p:nvSpPr>
        <p:spPr>
          <a:xfrm>
            <a:off x="422694" y="1270685"/>
            <a:ext cx="27206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회사 소개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강사 소개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강의 계획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설문 조사 및 피드백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17DFE-12FC-ACEC-8A37-A4B1459AB1D4}"/>
              </a:ext>
            </a:extLst>
          </p:cNvPr>
          <p:cNvSpPr txBox="1"/>
          <p:nvPr/>
        </p:nvSpPr>
        <p:spPr>
          <a:xfrm>
            <a:off x="866040" y="198408"/>
            <a:ext cx="7873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16153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6F490AB-C6F1-CADD-E413-A461E68E0D97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204F042-58E2-3543-0069-B02485818BC9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0C34DE03-6558-4FEB-7B37-00B1A000D30A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1B17DFE-12FC-ACEC-8A37-A4B1459AB1D4}"/>
              </a:ext>
            </a:extLst>
          </p:cNvPr>
          <p:cNvSpPr txBox="1"/>
          <p:nvPr/>
        </p:nvSpPr>
        <p:spPr>
          <a:xfrm>
            <a:off x="866040" y="198408"/>
            <a:ext cx="1168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BDB15E-BE26-304A-5A57-084710B47BDD}"/>
              </a:ext>
            </a:extLst>
          </p:cNvPr>
          <p:cNvGrpSpPr/>
          <p:nvPr/>
        </p:nvGrpSpPr>
        <p:grpSpPr>
          <a:xfrm>
            <a:off x="3197512" y="2161309"/>
            <a:ext cx="5796977" cy="2535382"/>
            <a:chOff x="2718951" y="2161309"/>
            <a:chExt cx="5796977" cy="25353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0AC3D3-A416-34E5-1AB2-DFCB9652270D}"/>
                </a:ext>
              </a:extLst>
            </p:cNvPr>
            <p:cNvSpPr txBox="1"/>
            <p:nvPr/>
          </p:nvSpPr>
          <p:spPr>
            <a:xfrm>
              <a:off x="6191374" y="2747357"/>
              <a:ext cx="232455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페이크아이즈</a:t>
              </a:r>
              <a:endPara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500" dirty="0">
                  <a:latin typeface="나눔고딕" panose="020D0604000000000000" pitchFamily="50" charset="-127"/>
                  <a:ea typeface="나눔고딕" panose="020D0604000000000000" pitchFamily="50" charset="-127"/>
                  <a:hlinkClick r:id="rId3"/>
                </a:rPr>
                <a:t>https://fakeeyes.net/</a:t>
              </a:r>
              <a:br>
                <a:rPr lang="en-US" altLang="ko-KR" sz="1500" dirty="0">
                  <a:latin typeface="나눔고딕" panose="020D0604000000000000" pitchFamily="50" charset="-127"/>
                  <a:ea typeface="나눔고딕" panose="020D0604000000000000" pitchFamily="50" charset="-127"/>
                  <a:hlinkClick r:id="rId3"/>
                </a:rPr>
              </a:br>
              <a:endPara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br>
                <a:rPr lang="en-US" altLang="ko-KR" sz="1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VR/</a:t>
              </a:r>
              <a:r>
                <a:rPr lang="ko-KR" altLang="en-US" sz="1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메타버스 개발</a:t>
              </a:r>
              <a:endPara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국방 솔루션 개발</a:t>
              </a:r>
              <a:endPara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 descr="그래픽, 원, 스크린샷, 예술이(가) 표시된 사진&#10;&#10;자동 생성된 설명">
              <a:extLst>
                <a:ext uri="{FF2B5EF4-FFF2-40B4-BE49-F238E27FC236}">
                  <a16:creationId xmlns:a16="http://schemas.microsoft.com/office/drawing/2014/main" id="{EB4C3249-A54D-7C73-6832-14F57B46B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8951" y="2161309"/>
              <a:ext cx="3589502" cy="253538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5CCFE83-2A71-CEA8-A669-40A634C03B5F}"/>
              </a:ext>
            </a:extLst>
          </p:cNvPr>
          <p:cNvSpPr txBox="1"/>
          <p:nvPr/>
        </p:nvSpPr>
        <p:spPr>
          <a:xfrm>
            <a:off x="422694" y="1270685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회사 소개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81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6F490AB-C6F1-CADD-E413-A461E68E0D97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204F042-58E2-3543-0069-B02485818BC9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0C34DE03-6558-4FEB-7B37-00B1A000D30A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1B17DFE-12FC-ACEC-8A37-A4B1459AB1D4}"/>
              </a:ext>
            </a:extLst>
          </p:cNvPr>
          <p:cNvSpPr txBox="1"/>
          <p:nvPr/>
        </p:nvSpPr>
        <p:spPr>
          <a:xfrm>
            <a:off x="866040" y="198408"/>
            <a:ext cx="1168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5181DEE-6918-86AE-4ABF-C1CA90367206}"/>
              </a:ext>
            </a:extLst>
          </p:cNvPr>
          <p:cNvGrpSpPr/>
          <p:nvPr/>
        </p:nvGrpSpPr>
        <p:grpSpPr>
          <a:xfrm>
            <a:off x="2832969" y="2041236"/>
            <a:ext cx="6526062" cy="2775528"/>
            <a:chOff x="1605986" y="2266842"/>
            <a:chExt cx="6526062" cy="27755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0AC3D3-A416-34E5-1AB2-DFCB9652270D}"/>
                </a:ext>
              </a:extLst>
            </p:cNvPr>
            <p:cNvSpPr txBox="1"/>
            <p:nvPr/>
          </p:nvSpPr>
          <p:spPr>
            <a:xfrm>
              <a:off x="4671421" y="2561999"/>
              <a:ext cx="346062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함정욱</a:t>
              </a:r>
              <a:endPara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500" dirty="0">
                  <a:latin typeface="나눔고딕" panose="020D0604000000000000" pitchFamily="50" charset="-127"/>
                  <a:ea typeface="나눔고딕" panose="020D0604000000000000" pitchFamily="50" charset="-127"/>
                  <a:hlinkClick r:id="rId3"/>
                </a:rPr>
                <a:t>developer0223@gmail.com</a:t>
              </a:r>
              <a:endPara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500" dirty="0">
                  <a:latin typeface="나눔고딕" panose="020D0604000000000000" pitchFamily="50" charset="-127"/>
                  <a:ea typeface="나눔고딕" panose="020D0604000000000000" pitchFamily="50" charset="-127"/>
                  <a:hlinkClick r:id="rId4"/>
                </a:rPr>
                <a:t>https://github.com/developer0223</a:t>
              </a:r>
              <a:br>
                <a:rPr lang="en-US" altLang="ko-KR" sz="1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endPara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br>
                <a:rPr lang="en-US" altLang="ko-KR" sz="1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2021.03 ~ 2022.11 </a:t>
              </a:r>
              <a:r>
                <a:rPr lang="ko-KR" altLang="en-US" sz="15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페이크아이즈</a:t>
              </a:r>
              <a:endPara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2022.12 ~ 2023.01 </a:t>
              </a:r>
              <a:r>
                <a:rPr lang="ko-KR" altLang="en-US" sz="1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와이키키소프트</a:t>
              </a:r>
              <a:endPara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2023.02 ~ </a:t>
              </a:r>
              <a:r>
                <a:rPr lang="ko-KR" altLang="en-US" sz="1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현재        </a:t>
              </a:r>
              <a:r>
                <a:rPr lang="ko-KR" altLang="en-US" sz="15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페이크아이즈</a:t>
              </a:r>
              <a:endPara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" name="그림 2" descr="클립아트, 일러스트레이션, 라인 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1DE30D7-158D-8837-24C2-FA8641EB2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86" y="2266842"/>
              <a:ext cx="2775528" cy="277552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7D3F92-D39A-CAFB-2AFD-B98CA36F1707}"/>
              </a:ext>
            </a:extLst>
          </p:cNvPr>
          <p:cNvSpPr txBox="1"/>
          <p:nvPr/>
        </p:nvSpPr>
        <p:spPr>
          <a:xfrm>
            <a:off x="422694" y="1270685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강사 소개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53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6F490AB-C6F1-CADD-E413-A461E68E0D97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204F042-58E2-3543-0069-B02485818BC9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0C34DE03-6558-4FEB-7B37-00B1A000D30A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7BB668C-10CA-9703-7468-AC310FA05070}"/>
              </a:ext>
            </a:extLst>
          </p:cNvPr>
          <p:cNvSpPr txBox="1"/>
          <p:nvPr/>
        </p:nvSpPr>
        <p:spPr>
          <a:xfrm>
            <a:off x="866040" y="198408"/>
            <a:ext cx="18614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3F609-5115-2107-789D-ABA2AE47A38D}"/>
              </a:ext>
            </a:extLst>
          </p:cNvPr>
          <p:cNvSpPr txBox="1"/>
          <p:nvPr/>
        </p:nvSpPr>
        <p:spPr>
          <a:xfrm>
            <a:off x="422694" y="1270685"/>
            <a:ext cx="2861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설문 조사 및 피드백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8DFB70-8221-5538-1912-75D2E795FBA2}"/>
              </a:ext>
            </a:extLst>
          </p:cNvPr>
          <p:cNvSpPr txBox="1"/>
          <p:nvPr/>
        </p:nvSpPr>
        <p:spPr>
          <a:xfrm>
            <a:off x="422694" y="2070905"/>
            <a:ext cx="11316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 강의에 대한 피드백 및 설문조사를 통해 향수 강의 계획 수립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https://forms.gle/faem15UfEtX5xNyB9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70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108</Words>
  <Application>Microsoft Office PowerPoint</Application>
  <PresentationFormat>와이드스크린</PresentationFormat>
  <Paragraphs>31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함정욱/학생/대학원정보보호학과</dc:creator>
  <cp:lastModifiedBy>함정욱/학생/대학원정보보호학과</cp:lastModifiedBy>
  <cp:revision>211</cp:revision>
  <dcterms:created xsi:type="dcterms:W3CDTF">2024-01-08T16:33:42Z</dcterms:created>
  <dcterms:modified xsi:type="dcterms:W3CDTF">2024-04-03T10:48:10Z</dcterms:modified>
</cp:coreProperties>
</file>