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96" r:id="rId4"/>
    <p:sldId id="299" r:id="rId5"/>
    <p:sldId id="297" r:id="rId6"/>
    <p:sldId id="298" r:id="rId7"/>
    <p:sldId id="302" r:id="rId8"/>
    <p:sldId id="29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C0"/>
    <a:srgbClr val="2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17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D3ACD-2EAD-444D-A379-418217512EE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9D8C1-7279-42A0-AEC6-D857E147C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7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9D8C1-7279-42A0-AEC6-D857E147C7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9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AEDBC-3B58-4D2D-4DDE-1FDECEE2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7E61F-41DB-3D67-C4C9-3B2F82BD1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6CB0C-FB43-603B-F418-2F6084E6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93A5E-F8EB-19A3-064D-2BAB3546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D39A4-BF31-13FA-D8F2-3C184BDA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EDF4-EC4A-7251-5A2F-4C9C8063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8A437-41FF-5FDB-93DF-9E0344C4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89973-D923-72AD-64A9-61020218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35D97-9A05-7D21-C84D-1B8ABD14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7DC7A-C57A-2044-D5AA-50F18C10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02CD76-4EC5-A90F-E5AA-AA3F0762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3DDC7-FA6E-52E2-FCC6-67F66BEA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FFE0-2773-67D5-DC29-5B509AE6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0656-8A6A-917C-6D11-BEBA9A3D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E637D-7EAD-7EB7-5959-E1691E6D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015ED-7DF2-E88F-1EAD-D1FAEFF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8DDB4-D90D-25C1-EFC8-B4AA8CDD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808ED-CBC1-C961-BBCA-95F9AD4F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4ECE-819B-E10F-32FA-63F0D7D6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C73F2-4220-34E7-656C-9406D509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386A-C78C-208D-F7F5-04304074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25288-50BF-A551-09E3-70B62327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4276A-FE19-B07C-9EA1-925FBC17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A2F86-CD04-76C5-93D3-48B4D31A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13677-E5DD-22E3-861E-E4AEFA92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F63D-6497-7E37-E59D-902A2840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962E2-F402-A1A6-A750-430386AA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148D5-26A9-9174-920A-FA706154F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49EE1-B6C7-317F-970B-46A07D83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6E860-8316-304D-AF5E-0BEF021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B643E-A966-1B84-E77B-809B617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2BB85-30C2-14AF-8116-AC73C669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86AAB-F5ED-044D-E88F-240ED2E4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10D33-32E7-0373-3567-F766A410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0D827-37A0-395D-B30B-EDC50E32C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A6611D-E984-CA49-97A2-EF862EF9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DBACF-4DEF-CD0F-AB6E-8AD2BB9C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D3F17C-2FFC-99D3-65FD-BBE90178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3B6E2F-4B5D-B871-4BE9-35A35CFC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2901-7C31-3CA7-9F59-6A32FDAF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2B0877-A001-5F91-A9BD-75E97DA3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29484-637B-DF6E-C897-7E79258D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C8DBC-06F3-7897-C533-E4663FCB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0F216-80AB-41E8-26FA-993407AC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10CF2-43D9-4225-CEAC-1CBF7920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C57D2-AF4E-3B52-6ED2-770BC382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5672-364C-D945-70F3-E34EF096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93AF0-ABA1-E0BF-3F38-1774B0D0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44332-0F43-E8B1-91D3-56B8C8833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E817F-D95A-1BE9-092A-4F8753C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1A9E3-E030-BA9B-2742-2CDB772A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094B8-C0FD-3150-4CF6-44B96784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6A49A-F57D-5280-EA88-2617F5D2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D8FC3-30B7-EFD6-21CF-710DF618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26F0A-5553-C96C-6939-604BB95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08C22-2A3B-1827-EE55-47A7EA8B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4CB08-7355-E9E6-941E-D5CD56A9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A2CA0-4733-5226-7E04-DE3B787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5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B0A9A-E101-024E-3419-49A570C8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F319D-7BEE-7C06-A003-0FD571E2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7AA37-8C33-59B0-67BE-9891BFB32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FD0C6-BA27-A1ED-23A0-C8BDF0805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8C98-72BD-BC0A-AD29-E46399D39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7A4557-AD0C-0237-3154-72C568ABE649}"/>
              </a:ext>
            </a:extLst>
          </p:cNvPr>
          <p:cNvGrpSpPr/>
          <p:nvPr/>
        </p:nvGrpSpPr>
        <p:grpSpPr>
          <a:xfrm>
            <a:off x="2024227" y="1845772"/>
            <a:ext cx="8143576" cy="3166457"/>
            <a:chOff x="2024231" y="1684945"/>
            <a:chExt cx="8143576" cy="31664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9F08A7-CB89-FF82-CEF9-99635F6F0779}"/>
                </a:ext>
              </a:extLst>
            </p:cNvPr>
            <p:cNvSpPr txBox="1"/>
            <p:nvPr/>
          </p:nvSpPr>
          <p:spPr>
            <a:xfrm>
              <a:off x="2024231" y="1684945"/>
              <a:ext cx="81435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 차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algn="ctr"/>
              <a:r>
                <a:rPr lang="ko-KR" altLang="en-US" sz="4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유니티 프로젝트 </a:t>
              </a:r>
              <a:r>
                <a:rPr lang="ko-KR" altLang="en-US" sz="40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세팅</a:t>
              </a:r>
              <a:r>
                <a:rPr lang="en-US" altLang="ko-KR" sz="40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40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및</a:t>
              </a:r>
              <a:r>
                <a:rPr lang="en-US" altLang="ko-KR" sz="40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4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최적화 기법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940EBE-477D-BD82-93FF-65B1FC6358EA}"/>
                </a:ext>
              </a:extLst>
            </p:cNvPr>
            <p:cNvSpPr txBox="1"/>
            <p:nvPr/>
          </p:nvSpPr>
          <p:spPr>
            <a:xfrm>
              <a:off x="5304759" y="4451292"/>
              <a:ext cx="158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2024.04.03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1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6F490AB-C6F1-CADD-E413-A461E68E0D97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04F042-58E2-3543-0069-B02485818BC9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C34DE03-6558-4FEB-7B37-00B1A000D30A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0AC3D3-A416-34E5-1AB2-DFCB9652270D}"/>
              </a:ext>
            </a:extLst>
          </p:cNvPr>
          <p:cNvSpPr txBox="1"/>
          <p:nvPr/>
        </p:nvSpPr>
        <p:spPr>
          <a:xfrm>
            <a:off x="422694" y="1270685"/>
            <a:ext cx="112720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설문 내용 공유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진행 방식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배우고 싶은 내용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기본 세팅 및 네이밍 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기본 세팅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Hierarchy View</a:t>
            </a:r>
          </a:p>
          <a:p>
            <a:pPr marL="914400" lvl="1" indent="-457200">
              <a:buAutoNum type="arabicPeriod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 View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최적화 기법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Object Pooling</a:t>
            </a:r>
          </a:p>
          <a:p>
            <a:pPr lvl="1"/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진행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Sound Of Slash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17DFE-12FC-ACEC-8A37-A4B1459AB1D4}"/>
              </a:ext>
            </a:extLst>
          </p:cNvPr>
          <p:cNvSpPr txBox="1"/>
          <p:nvPr/>
        </p:nvSpPr>
        <p:spPr>
          <a:xfrm>
            <a:off x="866040" y="198408"/>
            <a:ext cx="787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1615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2553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설문 내용 공유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진행 방식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A91692-F2D1-5C5D-1FF0-075C6708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88" y="2202339"/>
            <a:ext cx="986927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2553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설문 내용 공유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배우고 싶은 내용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E075B3-85C9-CFA8-412F-EEC0C719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2067610"/>
            <a:ext cx="694469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4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49327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기본 세팅 및 네이밍 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기본 세팅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39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레이아웃 설명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E39FC-2710-8CE7-C028-A381CD3C4F8C}"/>
              </a:ext>
            </a:extLst>
          </p:cNvPr>
          <p:cNvSpPr txBox="1"/>
          <p:nvPr/>
        </p:nvSpPr>
        <p:spPr>
          <a:xfrm>
            <a:off x="422694" y="2910139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2.2. Hierarchy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CB492-7754-EC49-4D24-66637C74DBD2}"/>
              </a:ext>
            </a:extLst>
          </p:cNvPr>
          <p:cNvSpPr txBox="1"/>
          <p:nvPr/>
        </p:nvSpPr>
        <p:spPr>
          <a:xfrm>
            <a:off x="422694" y="3310249"/>
            <a:ext cx="11693106" cy="39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네이밍 룰 설명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0F913-208E-58AD-1391-D9900F3CFDBF}"/>
              </a:ext>
            </a:extLst>
          </p:cNvPr>
          <p:cNvSpPr txBox="1"/>
          <p:nvPr/>
        </p:nvSpPr>
        <p:spPr>
          <a:xfrm>
            <a:off x="422694" y="4549594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2.3. Project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68515-390D-9925-8726-1C8DAA2B4C40}"/>
              </a:ext>
            </a:extLst>
          </p:cNvPr>
          <p:cNvSpPr txBox="1"/>
          <p:nvPr/>
        </p:nvSpPr>
        <p:spPr>
          <a:xfrm>
            <a:off x="422694" y="4950551"/>
            <a:ext cx="11693106" cy="39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네이밍 룰 설명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09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2162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최적화 기법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2459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3.1. Object Pooling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C3A44C-D8C1-F9A4-AEDB-92B3458CE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Object pooling in Unity (Part 1) | Tripple Hill">
            <a:extLst>
              <a:ext uri="{FF2B5EF4-FFF2-40B4-BE49-F238E27FC236}">
                <a16:creationId xmlns:a16="http://schemas.microsoft.com/office/drawing/2014/main" id="{62BABA78-37CF-6775-100D-79B6222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02" y="1772395"/>
            <a:ext cx="6620597" cy="497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9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2464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4.1. Sound of Slash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A02184-04C5-960E-3767-7BDF1EFB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5" y="2067610"/>
            <a:ext cx="817359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1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D00581-B4DD-BB1D-782E-4E42EC9CD720}"/>
              </a:ext>
            </a:extLst>
          </p:cNvPr>
          <p:cNvSpPr txBox="1"/>
          <p:nvPr/>
        </p:nvSpPr>
        <p:spPr>
          <a:xfrm>
            <a:off x="4496844" y="2998113"/>
            <a:ext cx="31983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3261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119</Words>
  <Application>Microsoft Office PowerPoint</Application>
  <PresentationFormat>와이드스크린</PresentationFormat>
  <Paragraphs>33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함정욱/학생/대학원정보보호학과</dc:creator>
  <cp:lastModifiedBy>함정욱/학생/대학원정보보호학과</cp:lastModifiedBy>
  <cp:revision>351</cp:revision>
  <dcterms:created xsi:type="dcterms:W3CDTF">2024-01-08T16:33:42Z</dcterms:created>
  <dcterms:modified xsi:type="dcterms:W3CDTF">2024-04-03T10:46:35Z</dcterms:modified>
</cp:coreProperties>
</file>