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7" r:id="rId4"/>
    <p:sldId id="299" r:id="rId5"/>
    <p:sldId id="298" r:id="rId6"/>
    <p:sldId id="301" r:id="rId7"/>
    <p:sldId id="300" r:id="rId8"/>
    <p:sldId id="302" r:id="rId9"/>
    <p:sldId id="303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C0"/>
    <a:srgbClr val="2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7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ACD-2EAD-444D-A379-418217512EE9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9D8C1-7279-42A0-AEC6-D857E147C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9D8C1-7279-42A0-AEC6-D857E147C7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AEDBC-3B58-4D2D-4DDE-1FDECEE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7E61F-41DB-3D67-C4C9-3B2F82BD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6CB0C-FB43-603B-F418-2F6084E6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93A5E-F8EB-19A3-064D-2BAB3546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D39A4-BF31-13FA-D8F2-3C184BD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EDF4-EC4A-7251-5A2F-4C9C8063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8A437-41FF-5FDB-93DF-9E0344C4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89973-D923-72AD-64A9-61020218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35D97-9A05-7D21-C84D-1B8ABD14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7DC7A-C57A-2044-D5AA-50F18C1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02CD76-4EC5-A90F-E5AA-AA3F0762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3DDC7-FA6E-52E2-FCC6-67F66BEA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FFE0-2773-67D5-DC29-5B509AE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0656-8A6A-917C-6D11-BEBA9A3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637D-7EAD-7EB7-5959-E1691E6D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015ED-7DF2-E88F-1EAD-D1FAEFF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8DDB4-D90D-25C1-EFC8-B4AA8CDD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808ED-CBC1-C961-BBCA-95F9AD4F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4ECE-819B-E10F-32FA-63F0D7D6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73F2-4220-34E7-656C-9406D50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5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C386A-C78C-208D-F7F5-04304074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25288-50BF-A551-09E3-70B6232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4276A-FE19-B07C-9EA1-925FBC17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2F86-CD04-76C5-93D3-48B4D31A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13677-E5DD-22E3-861E-E4AEFA92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F63D-6497-7E37-E59D-902A2840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962E2-F402-A1A6-A750-430386AA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148D5-26A9-9174-920A-FA706154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49EE1-B6C7-317F-970B-46A07D83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E860-8316-304D-AF5E-0BEF021B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B643E-A966-1B84-E77B-809B617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2BB85-30C2-14AF-8116-AC73C669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86AAB-F5ED-044D-E88F-240ED2E40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10D33-32E7-0373-3567-F766A410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0D827-37A0-395D-B30B-EDC50E32C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6611D-E984-CA49-97A2-EF862EF9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DBACF-4DEF-CD0F-AB6E-8AD2BB9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3F17C-2FFC-99D3-65FD-BBE90178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3B6E2F-4B5D-B871-4BE9-35A35CFC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1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2901-7C31-3CA7-9F59-6A32FDA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B0877-A001-5F91-A9BD-75E97DA3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9484-637B-DF6E-C897-7E79258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C8DBC-06F3-7897-C533-E4663FC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F0F216-80AB-41E8-26FA-993407AC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10CF2-43D9-4225-CEAC-1CBF792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C57D2-AF4E-3B52-6ED2-770BC382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05672-364C-D945-70F3-E34EF096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93AF0-ABA1-E0BF-3F38-1774B0D0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44332-0F43-E8B1-91D3-56B8C883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E817F-D95A-1BE9-092A-4F87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1A9E3-E030-BA9B-2742-2CDB772A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094B8-C0FD-3150-4CF6-44B96784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4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A49A-F57D-5280-EA88-2617F5D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D8FC3-30B7-EFD6-21CF-710DF618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26F0A-5553-C96C-6939-604BB953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08C22-2A3B-1827-EE55-47A7EA8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CB08-7355-E9E6-941E-D5CD56A9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A2CA0-4733-5226-7E04-DE3B787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B0A9A-E101-024E-3419-49A570C8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F319D-7BEE-7C06-A003-0FD571E2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7AA37-8C33-59B0-67BE-9891BFB32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AF3F-B650-48DE-A071-5BA5CB185171}" type="datetimeFigureOut">
              <a:rPr lang="ko-KR" altLang="en-US" smtClean="0"/>
              <a:t>2024-04-10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FD0C6-BA27-A1ED-23A0-C8BDF08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B8C98-72BD-BC0A-AD29-E46399D3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58AE-0E3A-43D9-8464-2466E24C9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7A4557-AD0C-0237-3154-72C568ABE649}"/>
              </a:ext>
            </a:extLst>
          </p:cNvPr>
          <p:cNvGrpSpPr/>
          <p:nvPr/>
        </p:nvGrpSpPr>
        <p:grpSpPr>
          <a:xfrm>
            <a:off x="3446896" y="1845772"/>
            <a:ext cx="5298245" cy="3166457"/>
            <a:chOff x="3446900" y="1684945"/>
            <a:chExt cx="5298245" cy="31664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9F08A7-CB89-FF82-CEF9-99635F6F0779}"/>
                </a:ext>
              </a:extLst>
            </p:cNvPr>
            <p:cNvSpPr txBox="1"/>
            <p:nvPr/>
          </p:nvSpPr>
          <p:spPr>
            <a:xfrm>
              <a:off x="3446900" y="1684945"/>
              <a:ext cx="52982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[3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 차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]</a:t>
              </a:r>
            </a:p>
            <a:p>
              <a:pPr algn="ctr"/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상속과 프로그래밍 패턴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940EBE-477D-BD82-93FF-65B1FC6358EA}"/>
                </a:ext>
              </a:extLst>
            </p:cNvPr>
            <p:cNvSpPr txBox="1"/>
            <p:nvPr/>
          </p:nvSpPr>
          <p:spPr>
            <a:xfrm>
              <a:off x="5304759" y="4451292"/>
              <a:ext cx="15824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2024.04.10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12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D00581-B4DD-BB1D-782E-4E42EC9CD720}"/>
              </a:ext>
            </a:extLst>
          </p:cNvPr>
          <p:cNvSpPr txBox="1"/>
          <p:nvPr/>
        </p:nvSpPr>
        <p:spPr>
          <a:xfrm>
            <a:off x="4496844" y="2998113"/>
            <a:ext cx="31983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3261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6F490AB-C6F1-CADD-E413-A461E68E0D97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04F042-58E2-3543-0069-B02485818BC9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0C34DE03-6558-4FEB-7B37-00B1A000D30A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0AC3D3-A416-34E5-1AB2-DFCB9652270D}"/>
              </a:ext>
            </a:extLst>
          </p:cNvPr>
          <p:cNvSpPr txBox="1"/>
          <p:nvPr/>
        </p:nvSpPr>
        <p:spPr>
          <a:xfrm>
            <a:off x="422694" y="1270685"/>
            <a:ext cx="112720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부모 클래스와 자식 클래스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오버로딩과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FSM (Finite State Machine)</a:t>
            </a:r>
          </a:p>
          <a:p>
            <a:pPr marL="914400" lvl="1" indent="-457200">
              <a:buAutoNum type="arabicPeriod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Singleton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패턴</a:t>
            </a:r>
            <a:b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오버로딩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패턴과 상속의 결합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MonoSingleton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17DFE-12FC-ACEC-8A37-A4B1459AB1D4}"/>
              </a:ext>
            </a:extLst>
          </p:cNvPr>
          <p:cNvSpPr txBox="1"/>
          <p:nvPr/>
        </p:nvSpPr>
        <p:spPr>
          <a:xfrm>
            <a:off x="866040" y="198408"/>
            <a:ext cx="7873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1615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358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부모 클래스와 자식 클래스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 지향 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세상의 모든 물체들을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추상화시켜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상태와 행위를 가진 객체를 만드는 것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그 객체들끼리 상호 작용을 하는 것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 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객체들의 공통된 부분을 찾아 부모 클래스와 자식 클래스로 나누고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특성을 물려받을 수 있도록 한 것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UML] 클래스 다이어그램 작성법 - Heee's Development Blog">
            <a:extLst>
              <a:ext uri="{FF2B5EF4-FFF2-40B4-BE49-F238E27FC236}">
                <a16:creationId xmlns:a16="http://schemas.microsoft.com/office/drawing/2014/main" id="{2633D25B-76CD-4F2D-60FB-255CE611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2953112"/>
            <a:ext cx="8866908" cy="276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9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오버로딩과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EADF-0F73-EC44-16E8-7F12CF151334}"/>
              </a:ext>
            </a:extLst>
          </p:cNvPr>
          <p:cNvSpPr txBox="1"/>
          <p:nvPr/>
        </p:nvSpPr>
        <p:spPr>
          <a:xfrm>
            <a:off x="422694" y="1670795"/>
            <a:ext cx="1169310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오버로딩 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매개변수만 다른 같은 이름의 메서드를 여러 개 선언하는 것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→ 부모 클래스에서 가지고 있는 메서드를 자식 클래스에서 다시 정의하는 것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오버로딩과 오버라이딩의 차이점은 무엇인가요?">
            <a:extLst>
              <a:ext uri="{FF2B5EF4-FFF2-40B4-BE49-F238E27FC236}">
                <a16:creationId xmlns:a16="http://schemas.microsoft.com/office/drawing/2014/main" id="{A6399858-DFBF-AF80-7A7C-A58A349F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17" y="2815340"/>
            <a:ext cx="10387568" cy="3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109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추상적인 메서드만 존재하는 추상 클래스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기능을 정의하기만 하고 구현하지는 않음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객체들의 공통된 부분을 추상화해 인터페이스를 통해서 다양한 객체를 쉽게 접근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조작할 수 있도록 함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6" name="Picture 4" descr="인터페이스">
            <a:extLst>
              <a:ext uri="{FF2B5EF4-FFF2-40B4-BE49-F238E27FC236}">
                <a16:creationId xmlns:a16="http://schemas.microsoft.com/office/drawing/2014/main" id="{FE1A7EC9-B694-F6CA-1C41-98989756C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02" y="2946400"/>
            <a:ext cx="7019796" cy="355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9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391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2.1. FSM (Finite State Machine)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109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유한 상태 기계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객체의 다양한 상태를 관리하는 패턴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유니티에서 애니메이션을 관리할 때 자주 사용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DA84FC-77EF-BCC4-819D-779C5FE5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36" y="2811842"/>
            <a:ext cx="6280728" cy="38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2.2. Singleton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패턴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282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하나의 객체가 하나의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인스턴스만을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가져야 할 때 사용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유니티에서는 매니저 클래스에서 많이 사용함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메모리가 절약된다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공유가 쉽다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 지향과는 거리가 멀다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자식 클래스를 만들 수 없다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멀티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스레딩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환경에서 취약하다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How to Create the Singleton Design Pattern in Unity &amp; C# | by Chase  Mitchell | Medium">
            <a:extLst>
              <a:ext uri="{FF2B5EF4-FFF2-40B4-BE49-F238E27FC236}">
                <a16:creationId xmlns:a16="http://schemas.microsoft.com/office/drawing/2014/main" id="{6E38DBFD-41B3-C515-A198-02729C0A1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79" y="2646218"/>
            <a:ext cx="5399254" cy="33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56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501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3.1.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오버로딩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오버라이딩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CFD-186B-0BD4-875E-E13526435D4B}"/>
              </a:ext>
            </a:extLst>
          </p:cNvPr>
          <p:cNvSpPr txBox="1"/>
          <p:nvPr/>
        </p:nvSpPr>
        <p:spPr>
          <a:xfrm>
            <a:off x="422694" y="1670795"/>
            <a:ext cx="1169310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&lt;git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project&gt;/sdh-202403/Project/SDH2024/Assets/20240410/01</a:t>
            </a:r>
          </a:p>
        </p:txBody>
      </p:sp>
    </p:spTree>
    <p:extLst>
      <p:ext uri="{BB962C8B-B14F-4D97-AF65-F5344CB8AC3E}">
        <p14:creationId xmlns:p14="http://schemas.microsoft.com/office/powerpoint/2010/main" val="21141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7DD1-E7B6-9E2A-C272-363F9EBE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6CA0B2-59F8-0550-9E05-50F41DAE97B8}"/>
              </a:ext>
            </a:extLst>
          </p:cNvPr>
          <p:cNvGrpSpPr/>
          <p:nvPr/>
        </p:nvGrpSpPr>
        <p:grpSpPr>
          <a:xfrm>
            <a:off x="-1" y="0"/>
            <a:ext cx="12192001" cy="873870"/>
            <a:chOff x="-1" y="0"/>
            <a:chExt cx="12192001" cy="8738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76D4DF-4A59-6290-6C4B-20FD5CDF8507}"/>
                </a:ext>
              </a:extLst>
            </p:cNvPr>
            <p:cNvSpPr/>
            <p:nvPr/>
          </p:nvSpPr>
          <p:spPr>
            <a:xfrm>
              <a:off x="0" y="0"/>
              <a:ext cx="12192000" cy="873870"/>
            </a:xfrm>
            <a:prstGeom prst="rect">
              <a:avLst/>
            </a:prstGeom>
            <a:solidFill>
              <a:srgbClr val="404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8E72310A-F1FE-5644-9059-26841D52219B}"/>
                </a:ext>
              </a:extLst>
            </p:cNvPr>
            <p:cNvSpPr/>
            <p:nvPr/>
          </p:nvSpPr>
          <p:spPr>
            <a:xfrm>
              <a:off x="-1" y="0"/>
              <a:ext cx="1013689" cy="873870"/>
            </a:xfrm>
            <a:prstGeom prst="triangle">
              <a:avLst>
                <a:gd name="adj" fmla="val 0"/>
              </a:avLst>
            </a:prstGeom>
            <a:solidFill>
              <a:srgbClr val="2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5250F6-E603-8506-5836-6A1E2EBF297A}"/>
              </a:ext>
            </a:extLst>
          </p:cNvPr>
          <p:cNvSpPr txBox="1"/>
          <p:nvPr/>
        </p:nvSpPr>
        <p:spPr>
          <a:xfrm>
            <a:off x="866040" y="198408"/>
            <a:ext cx="1168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6DCE-3CF1-0A0C-6F68-A0CEE5125F0F}"/>
              </a:ext>
            </a:extLst>
          </p:cNvPr>
          <p:cNvSpPr txBox="1"/>
          <p:nvPr/>
        </p:nvSpPr>
        <p:spPr>
          <a:xfrm>
            <a:off x="422694" y="1270685"/>
            <a:ext cx="574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3.2.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패턴과 상속의 결합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MonoSingleton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8C278-F476-BBDF-D206-828C77F503F1}"/>
              </a:ext>
            </a:extLst>
          </p:cNvPr>
          <p:cNvSpPr txBox="1"/>
          <p:nvPr/>
        </p:nvSpPr>
        <p:spPr>
          <a:xfrm>
            <a:off x="422694" y="1670795"/>
            <a:ext cx="11693106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&lt;git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project&gt;/sdh-202403/Project/SDH2024/Assets</a:t>
            </a:r>
            <a:r>
              <a:rPr lang="en-US" altLang="ko-KR" sz="1500">
                <a:latin typeface="나눔고딕" panose="020D0604000000000000" pitchFamily="50" charset="-127"/>
                <a:ea typeface="나눔고딕" panose="020D0604000000000000" pitchFamily="50" charset="-127"/>
              </a:rPr>
              <a:t>/20240410/02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5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301</Words>
  <Application>Microsoft Office PowerPoint</Application>
  <PresentationFormat>와이드스크린</PresentationFormat>
  <Paragraphs>50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함정욱/학생/대학원정보보호학과</dc:creator>
  <cp:lastModifiedBy>함정욱/학생/대학원정보보호학과</cp:lastModifiedBy>
  <cp:revision>387</cp:revision>
  <dcterms:created xsi:type="dcterms:W3CDTF">2024-01-08T16:33:42Z</dcterms:created>
  <dcterms:modified xsi:type="dcterms:W3CDTF">2024-04-10T06:12:50Z</dcterms:modified>
</cp:coreProperties>
</file>