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08" r:id="rId2"/>
    <p:sldId id="585" r:id="rId3"/>
    <p:sldId id="594" r:id="rId4"/>
    <p:sldId id="587" r:id="rId5"/>
    <p:sldId id="588" r:id="rId6"/>
    <p:sldId id="590" r:id="rId7"/>
    <p:sldId id="589" r:id="rId8"/>
    <p:sldId id="591" r:id="rId9"/>
    <p:sldId id="5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41A7CC-87C0-47B0-8E9A-F8B287B2BA71}">
          <p14:sldIdLst>
            <p14:sldId id="408"/>
            <p14:sldId id="585"/>
            <p14:sldId id="594"/>
            <p14:sldId id="587"/>
            <p14:sldId id="588"/>
            <p14:sldId id="590"/>
            <p14:sldId id="589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hye Kwon" initials="YK" lastIdx="1" clrIdx="0">
    <p:extLst>
      <p:ext uri="{19B8F6BF-5375-455C-9EA6-DF929625EA0E}">
        <p15:presenceInfo xmlns:p15="http://schemas.microsoft.com/office/powerpoint/2012/main" userId="a49f960607038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88" autoAdjust="0"/>
  </p:normalViewPr>
  <p:slideViewPr>
    <p:cSldViewPr snapToGrid="0">
      <p:cViewPr>
        <p:scale>
          <a:sx n="75" d="100"/>
          <a:sy n="75" d="100"/>
        </p:scale>
        <p:origin x="931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81F9-2CE7-4F4E-A9C9-A33B344706C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26F5-C6D8-4A78-9A05-E3094A32A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364C-24AE-4CB7-964E-45BA583AA74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879BC-AC38-415C-972D-92AD581E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79BC-AC38-415C-972D-92AD581E84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21068"/>
            <a:ext cx="9144000" cy="14367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27047" y="3509241"/>
            <a:ext cx="9140953" cy="45719"/>
          </a:xfrm>
          <a:prstGeom prst="rect">
            <a:avLst/>
          </a:prstGeom>
          <a:gradFill>
            <a:gsLst>
              <a:gs pos="0">
                <a:srgbClr val="50A5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7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8965"/>
            <a:ext cx="10515600" cy="489799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Font typeface="맑은 고딕" panose="020B0503020000020004" pitchFamily="50" charset="-127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1033279"/>
            <a:ext cx="10515600" cy="52572"/>
          </a:xfrm>
          <a:prstGeom prst="rect">
            <a:avLst/>
          </a:prstGeom>
          <a:gradFill>
            <a:gsLst>
              <a:gs pos="0">
                <a:srgbClr val="50A5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small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200" y="4513326"/>
            <a:ext cx="10509250" cy="45720"/>
          </a:xfrm>
          <a:prstGeom prst="rect">
            <a:avLst/>
          </a:prstGeom>
          <a:gradFill>
            <a:gsLst>
              <a:gs pos="0">
                <a:srgbClr val="50A5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9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78965"/>
            <a:ext cx="5181600" cy="489799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Font typeface="맑은 고딕" panose="020B0503020000020004" pitchFamily="50" charset="-127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278965"/>
            <a:ext cx="5181600" cy="489799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Font typeface="맑은 고딕" panose="020B0503020000020004" pitchFamily="50" charset="-127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0" y="1033279"/>
            <a:ext cx="10515600" cy="52572"/>
          </a:xfrm>
          <a:prstGeom prst="rect">
            <a:avLst/>
          </a:prstGeom>
          <a:gradFill>
            <a:gsLst>
              <a:gs pos="0">
                <a:srgbClr val="50A5D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5473-5E59-4ACB-852B-6AC284437AF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F1C2-F401-4FB9-BA09-B18B75E35C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2200" y="26294"/>
            <a:ext cx="2188851" cy="249138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041" y="6610495"/>
            <a:ext cx="3152316" cy="1671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79743" y="6415615"/>
            <a:ext cx="1065888" cy="4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otmany@kw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gotic@kw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er0hye/ML_Lab/blob/master/Lab02-LogisticRegression/visualize_dataset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er0hye/ML_Lab/tree/master/Lab02-LogisticRegress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er0hye/ML_Lab/blob/master/Lab02-LogisticRegression/figures/costfunction%26gradientdescent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Lab 2</a:t>
            </a:r>
            <a:b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</a:br>
            <a:r>
              <a:rPr lang="en-US" altLang="ko-KR" sz="3200" b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Binary Classification </a:t>
            </a:r>
            <a:br>
              <a:rPr lang="en-US" altLang="ko-KR" sz="3200" b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</a:br>
            <a:r>
              <a:rPr lang="en-US" altLang="ko-KR" sz="3200" b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Using Logistic Regression</a:t>
            </a:r>
            <a:endParaRPr lang="ko-KR" altLang="en-US" sz="4000" b="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21066"/>
            <a:ext cx="9144000" cy="222804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권용혜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hlinkClick r:id="rId3"/>
              </a:rPr>
              <a:t>robotmany@kw.ac.kr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남건욱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hlinkClick r:id="rId4"/>
              </a:rPr>
              <a:t>ngotic@kw.ac.kr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C41A0-45AC-4097-AE06-42C2F90D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팡운대학교의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남건육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조교는 만사가 다 귀찮다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 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남건육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조교는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명인 한 과목의 평점을 분류하는 작업을 맡게 됐다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남건육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조교는 수강생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평점을 분류하다가 귀찮음을 느끼며 산책을 나갔다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 나무에 앉아 시간을 허비하던 중 떨어지는 사과를 보며 생각했다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지금까지 분류한 수강생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평점을 토대로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 Regression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기법을 이용하여 나머지 수강생들의 평점을 자동으로 분류해볼 수 없을까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F49E4D-1DA9-4019-9F0E-1924877C2726}"/>
              </a:ext>
            </a:extLst>
          </p:cNvPr>
          <p:cNvSpPr/>
          <p:nvPr/>
        </p:nvSpPr>
        <p:spPr>
          <a:xfrm>
            <a:off x="2685864" y="4780420"/>
            <a:ext cx="904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지금까지 분류한 수강생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평점을 이용하여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 Regression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생성하고 학습하여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나머지 수강생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평점을 예측해보자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CAF572-D19D-4011-85E7-03020071FC84}"/>
              </a:ext>
            </a:extLst>
          </p:cNvPr>
          <p:cNvSpPr/>
          <p:nvPr/>
        </p:nvSpPr>
        <p:spPr>
          <a:xfrm>
            <a:off x="1217741" y="4167400"/>
            <a:ext cx="869147" cy="89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93473A-07C4-4A5A-B2C7-3A7698E86B4E}"/>
              </a:ext>
            </a:extLst>
          </p:cNvPr>
          <p:cNvSpPr/>
          <p:nvPr/>
        </p:nvSpPr>
        <p:spPr>
          <a:xfrm>
            <a:off x="838200" y="5100573"/>
            <a:ext cx="1621452" cy="90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남건육</a:t>
            </a:r>
            <a:r>
              <a:rPr lang="ko-KR" altLang="en-US" dirty="0"/>
              <a:t> 조교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C2C895-65AC-4D0A-8447-A5296886C129}"/>
              </a:ext>
            </a:extLst>
          </p:cNvPr>
          <p:cNvSpPr/>
          <p:nvPr/>
        </p:nvSpPr>
        <p:spPr>
          <a:xfrm>
            <a:off x="1275765" y="4499360"/>
            <a:ext cx="314131" cy="162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A6B2F-E2DD-4581-BE04-09935C5136C0}"/>
              </a:ext>
            </a:extLst>
          </p:cNvPr>
          <p:cNvSpPr/>
          <p:nvPr/>
        </p:nvSpPr>
        <p:spPr>
          <a:xfrm>
            <a:off x="1707598" y="4499360"/>
            <a:ext cx="314131" cy="162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0CC768-AB93-424C-AA9C-756AB532856F}"/>
              </a:ext>
            </a:extLst>
          </p:cNvPr>
          <p:cNvSpPr/>
          <p:nvPr/>
        </p:nvSpPr>
        <p:spPr>
          <a:xfrm>
            <a:off x="1432830" y="4780420"/>
            <a:ext cx="314131" cy="1623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ED3F46-9459-4A47-A54A-5B9FF00825CA}"/>
              </a:ext>
            </a:extLst>
          </p:cNvPr>
          <p:cNvSpPr/>
          <p:nvPr/>
        </p:nvSpPr>
        <p:spPr>
          <a:xfrm>
            <a:off x="1400141" y="4150102"/>
            <a:ext cx="497570" cy="1623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C52E90-2FC9-41EE-9B11-34569380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965"/>
            <a:ext cx="10515600" cy="4897998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과제의 평점은 중간고사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기말고사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점수를 합친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평가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A(=1)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B(=0)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분류한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평점에 대한 분류 기준은 알 수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6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8668F-C42C-44C7-933A-2793C85DCE8D}"/>
              </a:ext>
            </a:extLst>
          </p:cNvPr>
          <p:cNvSpPr/>
          <p:nvPr/>
        </p:nvSpPr>
        <p:spPr>
          <a:xfrm>
            <a:off x="3513401" y="1414071"/>
            <a:ext cx="51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분류를 마친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수강생의 총점 및 평점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4F97F-A78B-470D-80FC-CC49B6BD4E3E}"/>
              </a:ext>
            </a:extLst>
          </p:cNvPr>
          <p:cNvSpPr/>
          <p:nvPr/>
        </p:nvSpPr>
        <p:spPr>
          <a:xfrm>
            <a:off x="727543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D1285B-2F64-4C13-ACC7-E274D67A8F34}"/>
              </a:ext>
            </a:extLst>
          </p:cNvPr>
          <p:cNvSpPr/>
          <p:nvPr/>
        </p:nvSpPr>
        <p:spPr>
          <a:xfrm>
            <a:off x="-10160" y="6166196"/>
            <a:ext cx="10933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https://github.com/developer0hye/ML_Lab/blob/master/Lab02-LogisticRegression/visualize_dataset.py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6C590F-3811-4B5F-A6BE-1E8010780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/>
          <a:stretch/>
        </p:blipFill>
        <p:spPr>
          <a:xfrm>
            <a:off x="2904116" y="1910424"/>
            <a:ext cx="5804917" cy="42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EBC23-02F5-4F2D-8993-C5B3C3596C79}"/>
              </a:ext>
            </a:extLst>
          </p:cNvPr>
          <p:cNvSpPr/>
          <p:nvPr/>
        </p:nvSpPr>
        <p:spPr>
          <a:xfrm>
            <a:off x="2359645" y="1279129"/>
            <a:ext cx="9117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나머지 </a:t>
            </a:r>
            <a:r>
              <a:rPr lang="en-US" altLang="ko-KR" dirty="0"/>
              <a:t>33 </a:t>
            </a:r>
            <a:r>
              <a:rPr lang="ko-KR" altLang="en-US" dirty="0"/>
              <a:t>명의 수강생들의 평점도</a:t>
            </a:r>
            <a:r>
              <a:rPr lang="en-US" altLang="ko-KR" dirty="0"/>
              <a:t> 34</a:t>
            </a:r>
            <a:r>
              <a:rPr lang="ko-KR" altLang="en-US" dirty="0"/>
              <a:t>명의 수강생들의 정보를 이용하여 생성한 </a:t>
            </a:r>
            <a:br>
              <a:rPr lang="en-US" altLang="ko-KR" dirty="0"/>
            </a:br>
            <a:r>
              <a:rPr lang="en-US" altLang="ko-KR" dirty="0"/>
              <a:t>logistic regression </a:t>
            </a:r>
            <a:r>
              <a:rPr lang="ko-KR" altLang="en-US" dirty="0"/>
              <a:t>모델로</a:t>
            </a:r>
            <a:r>
              <a:rPr lang="en-US" altLang="ko-KR" dirty="0"/>
              <a:t> </a:t>
            </a:r>
            <a:r>
              <a:rPr lang="ko-KR" altLang="en-US" dirty="0"/>
              <a:t>잘 예측됐으면 좋겠다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93E1F2-DD65-4DA3-B545-78AD7DB85230}"/>
              </a:ext>
            </a:extLst>
          </p:cNvPr>
          <p:cNvSpPr/>
          <p:nvPr/>
        </p:nvSpPr>
        <p:spPr>
          <a:xfrm>
            <a:off x="902781" y="1312440"/>
            <a:ext cx="869147" cy="89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E64358-85C4-42F0-BD9F-15942A096606}"/>
              </a:ext>
            </a:extLst>
          </p:cNvPr>
          <p:cNvSpPr/>
          <p:nvPr/>
        </p:nvSpPr>
        <p:spPr>
          <a:xfrm>
            <a:off x="523240" y="2245613"/>
            <a:ext cx="1621452" cy="90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남건육</a:t>
            </a:r>
            <a:r>
              <a:rPr lang="ko-KR" altLang="en-US" dirty="0"/>
              <a:t> 조교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AD41F8-29D1-4625-BCCA-C25A5E4D147D}"/>
              </a:ext>
            </a:extLst>
          </p:cNvPr>
          <p:cNvSpPr/>
          <p:nvPr/>
        </p:nvSpPr>
        <p:spPr>
          <a:xfrm>
            <a:off x="960805" y="1644400"/>
            <a:ext cx="314131" cy="162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B19502-3DF9-4138-A430-1286149ECDD4}"/>
              </a:ext>
            </a:extLst>
          </p:cNvPr>
          <p:cNvSpPr/>
          <p:nvPr/>
        </p:nvSpPr>
        <p:spPr>
          <a:xfrm>
            <a:off x="1392638" y="1644400"/>
            <a:ext cx="314131" cy="162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A948AB-087A-46CE-98DD-11CBA5CB8B4B}"/>
              </a:ext>
            </a:extLst>
          </p:cNvPr>
          <p:cNvSpPr/>
          <p:nvPr/>
        </p:nvSpPr>
        <p:spPr>
          <a:xfrm>
            <a:off x="1117870" y="1925460"/>
            <a:ext cx="314131" cy="1623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28AD4-980A-474A-B266-8F5E6AFB0BBD}"/>
              </a:ext>
            </a:extLst>
          </p:cNvPr>
          <p:cNvSpPr/>
          <p:nvPr/>
        </p:nvSpPr>
        <p:spPr>
          <a:xfrm>
            <a:off x="1085181" y="1295142"/>
            <a:ext cx="497570" cy="1623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6B9BF-8FA4-411F-883D-096E48A3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25" y="2515036"/>
            <a:ext cx="5243854" cy="39778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71626D-0A1E-49D2-9BD5-13833BE5F0EF}"/>
              </a:ext>
            </a:extLst>
          </p:cNvPr>
          <p:cNvSpPr/>
          <p:nvPr/>
        </p:nvSpPr>
        <p:spPr>
          <a:xfrm>
            <a:off x="4109169" y="2165497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수강생들의 총점 및 실제 평점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7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F0EF3A-FC58-4264-9CFE-3D6CA39B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965"/>
            <a:ext cx="10515600" cy="48979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Materials</a:t>
            </a: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train.txt</a:t>
            </a:r>
          </a:p>
          <a:p>
            <a:pPr lvl="2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남건육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조교가 평점을 분류한 수강생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총점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평점이 나열된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test.txt</a:t>
            </a:r>
          </a:p>
          <a:p>
            <a:pPr lvl="2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남건육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조교가 평점을 분류하지 않은 나머지 수강생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총점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평점이 나열된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https://github.com/developer0hye/ML_Lab/tree/master/Lab02-LogisticRegression</a:t>
            </a:r>
            <a:endParaRPr lang="en-US" altLang="ko-KR" dirty="0"/>
          </a:p>
          <a:p>
            <a:pPr lvl="2"/>
            <a:r>
              <a:rPr lang="en-US" altLang="ko-KR" dirty="0"/>
              <a:t>Materials </a:t>
            </a:r>
            <a:r>
              <a:rPr lang="ko-KR" altLang="en-US" dirty="0"/>
              <a:t>및 스켈레톤 코드</a:t>
            </a:r>
            <a:r>
              <a:rPr lang="en-US" altLang="ko-KR" dirty="0"/>
              <a:t>(logistic_regression.cpp)</a:t>
            </a:r>
            <a:r>
              <a:rPr lang="ko-KR" altLang="en-US" dirty="0"/>
              <a:t> 참조</a:t>
            </a:r>
            <a:endParaRPr lang="en-US" altLang="ko-KR" dirty="0"/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Conditions</a:t>
            </a: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Descent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 이용하여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 regression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파라미터 학습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Cost function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BCE(Binary Cross Entropy)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29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F0EF3A-FC58-4264-9CFE-3D6CA39B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965"/>
            <a:ext cx="10515600" cy="48979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Criterions</a:t>
            </a: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train.txt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총점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평점으로 학습된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 regression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이용하여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test.txt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총점을 입력 받아 평점을 예측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예측된 평점과 실제 평점이 동일한 경우 정답으로 판단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정답의 수를 기준으로 성능 평가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69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1A2497-8FCD-49E6-90AE-0E3EACE7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965"/>
            <a:ext cx="10515600" cy="4897998"/>
          </a:xfrm>
        </p:spPr>
        <p:txBody>
          <a:bodyPr/>
          <a:lstStyle/>
          <a:p>
            <a:r>
              <a:rPr lang="en-US" altLang="ko-KR" dirty="0"/>
              <a:t>Logistic Regression Model</a:t>
            </a:r>
          </a:p>
          <a:p>
            <a:pPr lvl="1"/>
            <a:r>
              <a:rPr lang="en-US" altLang="ko-KR" dirty="0">
                <a:hlinkClick r:id="rId3"/>
              </a:rPr>
              <a:t>https://github.com/developer0hye/ML_Lab/blob/master/Lab02-LogisticRegression/figures/costfunction%26gradientdescent.png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링크에서 사진 다운로드 후 수식 참고하여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8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6C87-4D39-46FA-94CF-B7D8317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1A2497-8FCD-49E6-90AE-0E3EACE7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 </a:t>
            </a:r>
            <a:r>
              <a:rPr lang="ko-KR" altLang="en-US" dirty="0" err="1"/>
              <a:t>남건육</a:t>
            </a:r>
            <a:r>
              <a:rPr lang="ko-KR" altLang="en-US" dirty="0"/>
              <a:t> 조교는 귀찮음을 극복하고 성실히 평점을 분류했다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71746"/>
      </p:ext>
    </p:extLst>
  </p:cSld>
  <p:clrMapOvr>
    <a:masterClrMapping/>
  </p:clrMapOvr>
</p:sld>
</file>

<file path=ppt/theme/theme1.xml><?xml version="1.0" encoding="utf-8"?>
<a:theme xmlns:a="http://schemas.openxmlformats.org/drawingml/2006/main" name="IPSL_W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SL_WIDE" id="{AE4255F0-75DF-47D2-8038-65275C27A06F}" vid="{6102D8CB-395A-4EB7-819C-6383DED9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IPSL_WIDE</Template>
  <TotalTime>71844</TotalTime>
  <Words>327</Words>
  <Application>Microsoft Office PowerPoint</Application>
  <PresentationFormat>와이드스크린</PresentationFormat>
  <Paragraphs>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Arial</vt:lpstr>
      <vt:lpstr>Calibri</vt:lpstr>
      <vt:lpstr>Wingdings</vt:lpstr>
      <vt:lpstr>IPSL_WIDE</vt:lpstr>
      <vt:lpstr>Lab 2 Binary Classification  Using Logistic Regression</vt:lpstr>
      <vt:lpstr>실습 과제 (1)</vt:lpstr>
      <vt:lpstr>실습 과제 (2)</vt:lpstr>
      <vt:lpstr>실습 과제 (3)</vt:lpstr>
      <vt:lpstr>실습 과제 (4)</vt:lpstr>
      <vt:lpstr>실습 과제 (5)</vt:lpstr>
      <vt:lpstr>실습 과제 (6)</vt:lpstr>
      <vt:lpstr>실습 과제 (7)</vt:lpstr>
      <vt:lpstr>실습 과제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Mode Decision of HEVC based on Perceptual Quality</dc:title>
  <dc:creator>Yongjo Ahn</dc:creator>
  <cp:lastModifiedBy>권용혜</cp:lastModifiedBy>
  <cp:revision>1439</cp:revision>
  <cp:lastPrinted>2015-12-18T06:33:18Z</cp:lastPrinted>
  <dcterms:created xsi:type="dcterms:W3CDTF">2015-08-28T16:51:57Z</dcterms:created>
  <dcterms:modified xsi:type="dcterms:W3CDTF">2020-01-27T14:41:16Z</dcterms:modified>
</cp:coreProperties>
</file>