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6640-63CE-4318-B5D2-75F51EDB0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483F2-50AD-414A-BB60-CE5469E51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5F275-18B7-4EBB-8BB2-BF5CA62D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EB0A-D007-4F32-80E8-810CF252A0F5}" type="datetimeFigureOut">
              <a:rPr lang="en-IN" smtClean="0"/>
              <a:t>01/04/22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438C1-B008-4783-B70D-EAE8CC8B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B3B90-469D-4A11-8D47-A8D9D77A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3553-8A28-4116-B03B-FA8EDF386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42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8262-7662-44F0-8114-41ED7ACC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0E5F8-508E-4F20-AF4F-D7D2CB454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478E9-11A5-4784-B750-FAE3BE3E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EB0A-D007-4F32-80E8-810CF252A0F5}" type="datetimeFigureOut">
              <a:rPr lang="en-IN" smtClean="0"/>
              <a:t>01/04/22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FA10B-8428-4A93-BBA2-88BB3543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44238-7F04-4F79-A90F-9EFC8F53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3553-8A28-4116-B03B-FA8EDF386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52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E10AA9-872A-40F2-8E0F-996ACD7D6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81EC0B-B4C7-4B95-A153-0CCF4A54A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527BA-5663-4336-9D22-522223941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EB0A-D007-4F32-80E8-810CF252A0F5}" type="datetimeFigureOut">
              <a:rPr lang="en-IN" smtClean="0"/>
              <a:t>01/04/22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624BD-20AA-4319-A581-8F1841C8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F643D-3C30-4BA2-8029-F714E7E9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3553-8A28-4116-B03B-FA8EDF386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54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A865-02AB-4861-9B0B-A57FAFA9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1C4AD-B6F9-420A-8949-22AEB27E4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A8863-0E3F-49EC-B8AE-2941AA2B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EB0A-D007-4F32-80E8-810CF252A0F5}" type="datetimeFigureOut">
              <a:rPr lang="en-IN" smtClean="0"/>
              <a:t>01/04/22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3ECCB-50CC-4C68-B185-9866DCBB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C6D5B-9B39-4744-BA62-736DECD3C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3553-8A28-4116-B03B-FA8EDF386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68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C49C-30D9-4385-BA19-D5348F5A1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19218-A2E9-4F47-BFDC-84ECB4471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DE633-8BC2-48B6-987D-18FE996C5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EB0A-D007-4F32-80E8-810CF252A0F5}" type="datetimeFigureOut">
              <a:rPr lang="en-IN" smtClean="0"/>
              <a:t>01/04/22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47595-4938-4A88-9551-EE25E1FA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81F20-8D9D-436E-8BDF-64A875E2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3553-8A28-4116-B03B-FA8EDF386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98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B403-B643-423D-BE8F-2FF8C7B4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479A0-A224-4E97-BAF5-95C2003EE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77D0A-0E62-4968-97C7-DC2349DF7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491C3-FFBE-4E9B-92DB-4A9950188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EB0A-D007-4F32-80E8-810CF252A0F5}" type="datetimeFigureOut">
              <a:rPr lang="en-IN" smtClean="0"/>
              <a:t>01/04/22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453C1-2DCB-4DD7-8B05-06075BBE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B8D12-0151-4C8C-AE93-79DD2900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3553-8A28-4116-B03B-FA8EDF386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6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38BE-44EE-416E-83BA-3EF03B103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C9D1D-2572-451A-81D8-82BA0B013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05018-2C42-4127-B0CD-6E639BDE3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6EADD5-1F3B-49C3-9353-B61A8D850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8C7F7-3834-4162-AF69-E32337786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A71D2A-A6AB-4B62-8696-C32B343F0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EB0A-D007-4F32-80E8-810CF252A0F5}" type="datetimeFigureOut">
              <a:rPr lang="en-IN" smtClean="0"/>
              <a:t>01/04/22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8F522-F44C-4718-8047-1AF8A9A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CBF093-458A-4DF6-AC44-E93A3F47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3553-8A28-4116-B03B-FA8EDF386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48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79386-BBC1-46F6-A1BF-A7CF138BA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299CFC-9B86-46F0-BE52-81F2C706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EB0A-D007-4F32-80E8-810CF252A0F5}" type="datetimeFigureOut">
              <a:rPr lang="en-IN" smtClean="0"/>
              <a:t>01/04/22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9386C-4BA9-4DAF-BC47-D1041F48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8180B-C50D-4577-9CBE-683B8358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3553-8A28-4116-B03B-FA8EDF386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10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FD9FA9-CA57-49BC-A9B5-43912A2F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EB0A-D007-4F32-80E8-810CF252A0F5}" type="datetimeFigureOut">
              <a:rPr lang="en-IN" smtClean="0"/>
              <a:t>01/04/22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34A5C9-5BDA-40EB-BFF0-5410C0F2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882DF-AA0A-45B1-8C81-A0A14650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3553-8A28-4116-B03B-FA8EDF386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745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CEAC-6EC5-4023-B13F-FD30B1D48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04CD4-4F48-4906-8F86-5C3F0A56F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3D6AC-FC5B-4368-B27C-A8DB4AC81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646D1-4615-4355-A9AB-C5FA4B89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EB0A-D007-4F32-80E8-810CF252A0F5}" type="datetimeFigureOut">
              <a:rPr lang="en-IN" smtClean="0"/>
              <a:t>01/04/22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753B8-14B9-40A0-899E-94D6A23A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D2DD3-43A4-4A5D-97C7-3BC17FB4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3553-8A28-4116-B03B-FA8EDF386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69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8DA7-7925-4DC0-8246-EA2937D6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3F36E3-76A6-46EE-B84B-AC6E67FF8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115F9-D92C-45CE-AF49-A68F36420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22E89-103C-440C-ACA1-AE8EA942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EB0A-D007-4F32-80E8-810CF252A0F5}" type="datetimeFigureOut">
              <a:rPr lang="en-IN" smtClean="0"/>
              <a:t>01/04/22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C578A-B27D-4CB3-865F-4FF17DAD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B404E-670A-44C3-8010-47F4BD3F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3553-8A28-4116-B03B-FA8EDF386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5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725804-9BE4-4C4E-A460-BF2F331E1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BB431-E65E-43B2-9D48-E7CAE7826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CAAD2-ED2B-4E68-A947-AF2FA69F1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BEB0A-D007-4F32-80E8-810CF252A0F5}" type="datetimeFigureOut">
              <a:rPr lang="en-IN" smtClean="0"/>
              <a:t>01/04/22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A3958-388E-4A6C-8702-AC7BBFFE8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2BFF2-8853-4DDA-A0C1-5BA1929EC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F3553-8A28-4116-B03B-FA8EDF386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69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E6F49C-538A-46BB-B03A-D512830A0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70" y="462109"/>
            <a:ext cx="1813180" cy="19868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C82C8F-553D-45C4-A35C-1A3B93F94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727" y="462109"/>
            <a:ext cx="1745575" cy="1986900"/>
          </a:xfrm>
          <a:prstGeom prst="rect">
            <a:avLst/>
          </a:prstGeom>
        </p:spPr>
      </p:pic>
      <p:pic>
        <p:nvPicPr>
          <p:cNvPr id="1028" name="Picture 4" descr="AWS Certified Solutions Architect - Professional">
            <a:extLst>
              <a:ext uri="{FF2B5EF4-FFF2-40B4-BE49-F238E27FC236}">
                <a16:creationId xmlns:a16="http://schemas.microsoft.com/office/drawing/2014/main" id="{3036EBF3-F105-4E3A-8574-A28244C70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412" y="462109"/>
            <a:ext cx="1986899" cy="198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indows Embedded: More Than 1,000 Microsoft Certified Technology  Specialists Strong - Stories">
            <a:extLst>
              <a:ext uri="{FF2B5EF4-FFF2-40B4-BE49-F238E27FC236}">
                <a16:creationId xmlns:a16="http://schemas.microsoft.com/office/drawing/2014/main" id="{8DB6DECE-5644-43C7-9443-0008A9255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630" y="866142"/>
            <a:ext cx="19050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&amp;#39;m now an MCPD! - CraigTP&amp;#39;s Blog - blog.craigtp.co.uk">
            <a:extLst>
              <a:ext uri="{FF2B5EF4-FFF2-40B4-BE49-F238E27FC236}">
                <a16:creationId xmlns:a16="http://schemas.microsoft.com/office/drawing/2014/main" id="{3CF8AAC2-51EF-42E4-9EE0-DE7D0E0FD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959" y="789495"/>
            <a:ext cx="2245764" cy="159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629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Sujeet kumar</dc:creator>
  <cp:lastModifiedBy>Sujeet kumar</cp:lastModifiedBy>
  <cp:revision>1</cp:revision>
  <dcterms:created xsi:type="dcterms:W3CDTF">2022-01-04T20:06:44Z</dcterms:created>
  <dcterms:modified xsi:type="dcterms:W3CDTF">2022-01-05T00:38:50Z</dcterms:modified>
</cp:coreProperties>
</file>