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  <p:sldId id="256" r:id="rId3"/>
    <p:sldId id="257" r:id="rId4"/>
    <p:sldId id="259" r:id="rId5"/>
    <p:sldId id="258" r:id="rId6"/>
    <p:sldId id="338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2F14-1BBB-44DA-8A4F-0C044E541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5190E-CBF3-4AE4-93E5-341F7732E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7F54-E9ED-482A-B565-67173DCA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8D52E-F4E9-4232-BDDF-169F37CC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CEBE-F951-4C1F-ABC5-3F8053BA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81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61D1-B51D-4C1E-9206-B608A007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F025A-4390-45C9-81BD-0E0E8A2C9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48B7-DABB-471C-9B09-1A82D1EC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8AF6-A374-4D0E-902B-823D0A64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A475D-B8EA-4BCC-927E-F5896715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28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5EA22-0ABB-4483-BB47-076F6B825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CB5C3-4A7A-4C81-A217-557C4F506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EF2D-6FF0-4F2D-A73F-53EE6F3A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5D66-973A-4B38-818D-783C6F5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B89B-672A-4907-8AAE-593D40BB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46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E4D3-067A-455F-8A0C-B059D662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EAC2-0785-426F-A92B-18167C145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D2910-4A86-46DB-9576-F4E5A96F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975C-2D5F-4187-BAE7-4FF249C3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E09A-90C2-4C62-8651-1C25F668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95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F4FE-E3B1-4E2A-8236-28DAAE0D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59B28-0180-4B31-8D24-5B920C7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68BA-36E2-4F6E-A134-EDF5E8EE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A797-BE0B-4BCE-8448-685C48E4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B79B2-7E9B-45F2-BFAF-9BE67C23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9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7888-2A36-411A-923B-16EE2597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4E88-9576-48CD-A9C0-344D7B9D3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4B0A7-CFB0-4701-BDE3-6529D689C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C97B8-12CB-4194-A5B1-C40EC815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C62EA-2C98-4F82-8134-6455BE2D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76CBA-EEAC-445E-B5FD-4C0ABDA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0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DE2A-F19A-4B31-9EBB-C2419859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CDBA6-D71A-43F9-A933-381FD0965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31A3C-BFB3-4E62-9133-B0569D46C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74B2F-708E-4901-BCEA-222179234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E5503-D046-4379-9E76-04D9EF1DC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A3AAA-A112-4D7D-BDAE-5D74821C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2A018-9679-4F95-B453-A87A42AA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EEDD7-2614-4FB5-982A-7EEEF571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0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417B-9CF7-4EB0-A9E0-B734A1AA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5B167-90E9-4BC1-93D8-1F5CE2C2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15F8B-1DF5-40B9-A922-640B5C38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E37C6-A52F-4B5F-B728-43156DDC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73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E1B98-8421-4E8C-BE45-05FBEE24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79D43-18F8-4C08-A48B-4FD9B0C0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5D85B-B917-46F3-B654-3C1EC872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08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A02E-4902-46C9-A07B-85BBF055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674E-53DB-4815-8DD7-71DCE872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70762-1DD3-4F0D-8EE2-FCE63606D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9D730-8E34-432A-97AA-75443E79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6B7A7-828D-4103-BBE0-9F7CF88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E53B7-BB35-46A3-8BF2-779FC62C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7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002D-885A-4268-B6F7-D5F4DA42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668D6-956B-4F98-959D-6FA28BC3B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65576-AE3E-4B53-86B7-5D3BF9137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80978-A7E0-404A-B8E1-60F44EA0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36220-7B96-4A6B-A1E1-D3979B32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B4ABC-D37A-4E94-B859-E435FAD0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E184A-024B-400D-9F0B-4CE725EC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8EFD4-1F81-4CF8-B971-0D17A2BF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D29A6-1CE1-410A-8CF9-F4B288D4F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9CF3B-017A-47C3-B257-C0B7AD22F4AD}" type="datetimeFigureOut">
              <a:rPr lang="en-IN" smtClean="0"/>
              <a:t>05/03/22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4121-40F7-41CD-89A8-9D14E6369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F1E42-0E96-4E1F-B26D-7084BF9C2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4E712-73FF-4EDF-A868-32E8DD920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26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redir_token=QUFFLUhqbnBvYWMtQWtoM0VMTjZMS1NGLU8ybWZHZ0s0QXxBQ3Jtc0ttYkQyelVMY3UxQW8xYXk0bUQ4c0pKOU1GZGVrZXJhYmdtczNvWjEyWXhfZk5qVjh1dzVtQ0dSZE1ENV9SMGlxRWk0LXpYRkxkbUt1aE9NWjBRTVpvLWw2Qk9XbEd5VmJGREdFVGF3ZTNjNWkyNWNMTQ&amp;q=https%3A%2F%2Fgithub.com%2Fseanprashad%2Fleetcode-patterns" TargetMode="External"/><Relationship Id="rId7" Type="http://schemas.openxmlformats.org/officeDocument/2006/relationships/hyperlink" Target="https://hackernoon.com/14-patterns-to-ace-any-coding-interview-question-c5bb3357f6ed" TargetMode="External"/><Relationship Id="rId2" Type="http://schemas.openxmlformats.org/officeDocument/2006/relationships/hyperlink" Target="https://www.youtube.com/channel/UC5UgemAz061hkjTFHOfxNp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redirect?event=video_description&amp;redir_token=QUFFLUhqa1RDX3h0UTJtLTcyTkROdmF6YjdKX0FNemxlUXxBQ3Jtc0trcWhwQ2xTRDI2SllhQXlVS2FoU0podlFaYnhQZ0JJeGdHNHJZLUU0TXIxb1ZGdU10UC1YZnhxSnlwcktGQ1RiTkRwdEVySmgwR2ZfUHJMWnF3ejN4NkhpWHVsNEtieGk3T1JoRXlBVXYwV1ZBdmtydw&amp;q=https%3A%2F%2Fgolang.org%2F" TargetMode="External"/><Relationship Id="rId5" Type="http://schemas.openxmlformats.org/officeDocument/2006/relationships/hyperlink" Target="https://www.youtube.com/redirect?event=video_description&amp;redir_token=QUFFLUhqbWpuTF9vYzFLeVNqMHJ2TFpKUW51bm1QdUFXQXxBQ3Jtc0ttOXc2eFhlazU3cGRfc2dVOEtZbEduNFFhdlpMbHhDRGlmQTRDZEFmVlBtTEFqYWhldWRLQkJyWWVvN1BrZUxEUTVJN1psdzFZSHhYTjdqRHhnZ01CYWhYSHktZloxRW1scTg5NGhQNzdrWVpDQ1VUbw&amp;q=https%3A%2F%2Fleetcode.com%2Fproblems%2Fmaximum-average-subarray-i%2F" TargetMode="External"/><Relationship Id="rId4" Type="http://schemas.openxmlformats.org/officeDocument/2006/relationships/hyperlink" Target="https://www.youtube.com/redirect?event=video_description&amp;redir_token=QUFFLUhqa1VHMVdMZlRTRGxVYWt4NlVmSlZmWnF6SDIwZ3xBQ3Jtc0tuZnhCcld5Vng5T1pHY3AwXzJYYVhrX1NuVGR0MWRUYzQxYlp3OUNxbERaR0tSbEtQV3BabWZQbjg0emVkQ3hDRTkyakNrcXI2U0NVTTVsYlIwMkxvd2dlSV8zVjZPMnh3c2dxbUVKMXlsTk81M3d2OA&amp;q=https%3A%2F%2Fseanprashad.com%2Fleetcode-patterns%2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86290B-4505-88D3-EDD5-6D4348A6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95" y="1672438"/>
            <a:ext cx="6569009" cy="35131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F42F2E-3A45-0903-216A-E2BCC2CBBF91}"/>
              </a:ext>
            </a:extLst>
          </p:cNvPr>
          <p:cNvSpPr txBox="1"/>
          <p:nvPr/>
        </p:nvSpPr>
        <p:spPr>
          <a:xfrm>
            <a:off x="1131216" y="5872899"/>
            <a:ext cx="483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https://www.youtube.com/watch?v=g6TLB_tAaCI</a:t>
            </a:r>
          </a:p>
        </p:txBody>
      </p:sp>
    </p:spTree>
    <p:extLst>
      <p:ext uri="{BB962C8B-B14F-4D97-AF65-F5344CB8AC3E}">
        <p14:creationId xmlns:p14="http://schemas.microsoft.com/office/powerpoint/2010/main" val="22496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6E30DA-93C8-4A15-8735-5264A9D59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1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62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15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1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70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397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62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44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80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0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318624-C55F-4711-A7B8-BFBAE7747255}"/>
              </a:ext>
            </a:extLst>
          </p:cNvPr>
          <p:cNvSpPr txBox="1"/>
          <p:nvPr/>
        </p:nvSpPr>
        <p:spPr>
          <a:xfrm>
            <a:off x="367645" y="282804"/>
            <a:ext cx="1148184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linkClick r:id="rId2"/>
              </a:rPr>
              <a:t>https://www.youtube.com/channel/UC5UgemAz061hkjTFHOfxNpg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⌨️</a:t>
            </a:r>
            <a:r>
              <a:rPr lang="en-IN" sz="140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leetcod</a:t>
            </a:r>
            <a:r>
              <a:rPr lang="en-IN" sz="14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-patterns repo: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Roboto" panose="02000000000000000000" pitchFamily="2" charset="0"/>
                <a:hlinkClick r:id="rId3"/>
              </a:rPr>
              <a:t>https://github.com/</a:t>
            </a:r>
            <a:r>
              <a:rPr lang="en-IN" sz="1400" b="0" i="0" dirty="0" err="1">
                <a:effectLst/>
                <a:latin typeface="Roboto" panose="02000000000000000000" pitchFamily="2" charset="0"/>
                <a:hlinkClick r:id="rId3"/>
              </a:rPr>
              <a:t>seanprashad</a:t>
            </a:r>
            <a:r>
              <a:rPr lang="en-IN" sz="1400" b="0" i="0" dirty="0">
                <a:effectLst/>
                <a:latin typeface="Roboto" panose="02000000000000000000" pitchFamily="2" charset="0"/>
                <a:hlinkClick r:id="rId3"/>
              </a:rPr>
              <a:t>/</a:t>
            </a:r>
            <a:r>
              <a:rPr lang="en-IN" sz="1400" b="0" i="0" dirty="0" err="1">
                <a:effectLst/>
                <a:latin typeface="Roboto" panose="02000000000000000000" pitchFamily="2" charset="0"/>
                <a:hlinkClick r:id="rId3"/>
              </a:rPr>
              <a:t>leetco</a:t>
            </a:r>
            <a:r>
              <a:rPr lang="en-IN" sz="1400" b="0" i="0" dirty="0">
                <a:effectLst/>
                <a:latin typeface="Roboto" panose="02000000000000000000" pitchFamily="2" charset="0"/>
                <a:hlinkClick r:id="rId3"/>
              </a:rPr>
              <a:t>...</a:t>
            </a:r>
            <a:r>
              <a:rPr lang="en-IN" sz="14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⌨️</a:t>
            </a:r>
            <a:r>
              <a:rPr lang="en-IN" sz="1400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leetcod</a:t>
            </a:r>
            <a:r>
              <a:rPr lang="en-IN" sz="14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-patterns list: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Roboto" panose="02000000000000000000" pitchFamily="2" charset="0"/>
                <a:hlinkClick r:id="rId4"/>
              </a:rPr>
              <a:t>https://seanprashad.com/</a:t>
            </a:r>
            <a:r>
              <a:rPr lang="en-IN" sz="1400" b="0" i="0" dirty="0" err="1">
                <a:effectLst/>
                <a:latin typeface="Roboto" panose="02000000000000000000" pitchFamily="2" charset="0"/>
                <a:hlinkClick r:id="rId4"/>
              </a:rPr>
              <a:t>leetcode-patt</a:t>
            </a:r>
            <a:r>
              <a:rPr lang="en-IN" sz="1400" b="0" i="0" dirty="0">
                <a:effectLst/>
                <a:latin typeface="Roboto" panose="02000000000000000000" pitchFamily="2" charset="0"/>
                <a:hlinkClick r:id="rId4"/>
              </a:rPr>
              <a:t>...</a:t>
            </a:r>
            <a:r>
              <a:rPr lang="en-IN" sz="14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👨🏽‍💻Maximum Average Subarray 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Roboto" panose="02000000000000000000" pitchFamily="2" charset="0"/>
                <a:hlinkClick r:id="rId5"/>
              </a:rPr>
              <a:t>https://leetcode.com/problems/maximum...</a:t>
            </a:r>
            <a:r>
              <a:rPr lang="en-IN" sz="14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👨🏽‍💻Download Go: </a:t>
            </a:r>
            <a:r>
              <a:rPr lang="en-IN" sz="1400" b="0" i="0" dirty="0">
                <a:effectLst/>
                <a:latin typeface="Roboto" panose="02000000000000000000" pitchFamily="2" charset="0"/>
                <a:hlinkClick r:id="rId6"/>
              </a:rPr>
              <a:t>https://golang.org/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linkClick r:id="rId7"/>
              </a:rPr>
              <a:t>https://hackernoon.com/14-patterns-to-ace-any-coding-interview-question-c5bb3357f6ed</a:t>
            </a:r>
            <a:endParaRPr lang="en-IN" sz="1400" dirty="0"/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https://www.techinterviewhandbook.org/best-practice-questions</a:t>
            </a:r>
          </a:p>
          <a:p>
            <a:endParaRPr lang="en-IN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https://www.techinterviewhandbook.org/grind75</a:t>
            </a:r>
          </a:p>
          <a:p>
            <a:endParaRPr lang="en-IN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#Algorithmic Patterns for Coding Interviews: Intro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https://www.youtube.com/watch?v=cpgAULF6Vpw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https://seanprashad.com/leetcode-patterns/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https://edcode.xyz/</a:t>
            </a:r>
          </a:p>
          <a:p>
            <a:endParaRPr lang="en-IN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IN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Leetcode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101: The 14 Patterns Introduction | Workshop (Winter 2022)</a:t>
            </a: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https://www.youtube.com/watch?v=g6TLB_tAaCI</a:t>
            </a:r>
          </a:p>
          <a:p>
            <a:endParaRPr lang="en-IN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https://www.techinterviewhandbook.org/best-practice-questions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0469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342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900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87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18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572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849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324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296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10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63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41C53-5AE7-44C2-ACDF-1A5B23DAC645}"/>
              </a:ext>
            </a:extLst>
          </p:cNvPr>
          <p:cNvSpPr txBox="1"/>
          <p:nvPr/>
        </p:nvSpPr>
        <p:spPr>
          <a:xfrm>
            <a:off x="791852" y="914400"/>
            <a:ext cx="41383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input array is sorted then</a:t>
            </a:r>
          </a:p>
          <a:p>
            <a:r>
              <a:rPr lang="en-US" dirty="0"/>
              <a:t>- Binary search</a:t>
            </a:r>
          </a:p>
          <a:p>
            <a:r>
              <a:rPr lang="en-US" dirty="0"/>
              <a:t>- Two pointers</a:t>
            </a:r>
          </a:p>
          <a:p>
            <a:endParaRPr lang="en-US" dirty="0"/>
          </a:p>
          <a:p>
            <a:r>
              <a:rPr lang="en-US" dirty="0"/>
              <a:t>If asked for all permutations/subsets then</a:t>
            </a:r>
          </a:p>
          <a:p>
            <a:r>
              <a:rPr lang="en-US" dirty="0"/>
              <a:t>- Backtracking</a:t>
            </a:r>
          </a:p>
          <a:p>
            <a:endParaRPr lang="en-US" dirty="0"/>
          </a:p>
          <a:p>
            <a:r>
              <a:rPr lang="en-US" dirty="0"/>
              <a:t>If given a tree then</a:t>
            </a:r>
          </a:p>
          <a:p>
            <a:r>
              <a:rPr lang="en-US" dirty="0"/>
              <a:t>- DFS</a:t>
            </a:r>
          </a:p>
          <a:p>
            <a:r>
              <a:rPr lang="en-US" dirty="0"/>
              <a:t>- BFS</a:t>
            </a:r>
          </a:p>
          <a:p>
            <a:endParaRPr lang="en-US" dirty="0"/>
          </a:p>
          <a:p>
            <a:r>
              <a:rPr lang="en-US" dirty="0"/>
              <a:t>If given a graph then</a:t>
            </a:r>
          </a:p>
          <a:p>
            <a:r>
              <a:rPr lang="en-US" dirty="0"/>
              <a:t>- DFS</a:t>
            </a:r>
          </a:p>
          <a:p>
            <a:r>
              <a:rPr lang="en-US" dirty="0"/>
              <a:t>- BFS</a:t>
            </a:r>
          </a:p>
          <a:p>
            <a:endParaRPr lang="en-US" dirty="0"/>
          </a:p>
          <a:p>
            <a:r>
              <a:rPr lang="en-US" dirty="0"/>
              <a:t>If given a linked list then</a:t>
            </a:r>
          </a:p>
          <a:p>
            <a:r>
              <a:rPr lang="en-US" dirty="0"/>
              <a:t>- Two pointers</a:t>
            </a:r>
          </a:p>
          <a:p>
            <a:endParaRPr lang="en-US" dirty="0"/>
          </a:p>
          <a:p>
            <a:r>
              <a:rPr lang="en-US" dirty="0"/>
              <a:t>If recursion is banned then</a:t>
            </a:r>
          </a:p>
          <a:p>
            <a:r>
              <a:rPr lang="en-US" dirty="0"/>
              <a:t>-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C64EA-5211-4B10-A9D8-E8D9C893D3CB}"/>
              </a:ext>
            </a:extLst>
          </p:cNvPr>
          <p:cNvSpPr txBox="1"/>
          <p:nvPr/>
        </p:nvSpPr>
        <p:spPr>
          <a:xfrm>
            <a:off x="5507611" y="782425"/>
            <a:ext cx="60944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If must solve in-place then</a:t>
            </a:r>
          </a:p>
          <a:p>
            <a:r>
              <a:rPr lang="en-US" dirty="0"/>
              <a:t>- Swap corresponding values</a:t>
            </a:r>
          </a:p>
          <a:p>
            <a:r>
              <a:rPr lang="en-US" dirty="0"/>
              <a:t>- Store one or more different values in the same pointer</a:t>
            </a:r>
          </a:p>
          <a:p>
            <a:endParaRPr lang="en-US" dirty="0"/>
          </a:p>
          <a:p>
            <a:r>
              <a:rPr lang="en-US" dirty="0"/>
              <a:t>If asked for maximum/minimum subarray/subset/options then</a:t>
            </a:r>
          </a:p>
          <a:p>
            <a:r>
              <a:rPr lang="en-US" dirty="0"/>
              <a:t>- Dynamic programming</a:t>
            </a:r>
          </a:p>
          <a:p>
            <a:endParaRPr lang="en-US" dirty="0"/>
          </a:p>
          <a:p>
            <a:r>
              <a:rPr lang="en-US" dirty="0"/>
              <a:t>If asked for top/least K items then</a:t>
            </a:r>
          </a:p>
          <a:p>
            <a:r>
              <a:rPr lang="en-US" dirty="0"/>
              <a:t>- Heap</a:t>
            </a:r>
          </a:p>
          <a:p>
            <a:endParaRPr lang="en-US" dirty="0"/>
          </a:p>
          <a:p>
            <a:r>
              <a:rPr lang="en-US" dirty="0"/>
              <a:t>If asked for common strings then</a:t>
            </a:r>
          </a:p>
          <a:p>
            <a:r>
              <a:rPr lang="en-US" dirty="0"/>
              <a:t>- Map</a:t>
            </a:r>
          </a:p>
          <a:p>
            <a:r>
              <a:rPr lang="en-US" dirty="0"/>
              <a:t>- </a:t>
            </a:r>
            <a:r>
              <a:rPr lang="en-US" dirty="0" err="1"/>
              <a:t>Trie</a:t>
            </a:r>
            <a:endParaRPr lang="en-US" dirty="0"/>
          </a:p>
          <a:p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- Map/Set for O(1) time &amp; O(n) space</a:t>
            </a:r>
          </a:p>
          <a:p>
            <a:r>
              <a:rPr lang="en-US" dirty="0"/>
              <a:t>- Sort input for O(</a:t>
            </a:r>
            <a:r>
              <a:rPr lang="en-US" dirty="0" err="1"/>
              <a:t>nlogn</a:t>
            </a:r>
            <a:r>
              <a:rPr lang="en-US" dirty="0"/>
              <a:t>) time and O(1) space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31AAE-F981-4D58-BC77-0B50B246292B}"/>
              </a:ext>
            </a:extLst>
          </p:cNvPr>
          <p:cNvSpPr txBox="1"/>
          <p:nvPr/>
        </p:nvSpPr>
        <p:spPr>
          <a:xfrm>
            <a:off x="179110" y="0"/>
            <a:ext cx="991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TIPS -https://seanprashad.com/</a:t>
            </a:r>
            <a:r>
              <a:rPr lang="en-US" sz="3600" b="1" u="sng" dirty="0" err="1"/>
              <a:t>leetcode</a:t>
            </a:r>
            <a:r>
              <a:rPr lang="en-US" sz="3600" b="1" u="sng" dirty="0"/>
              <a:t>-patterns/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080104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170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678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348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283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945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678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559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1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608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05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3AC2FF-0A20-41AB-B9AF-249F9E61A482}"/>
              </a:ext>
            </a:extLst>
          </p:cNvPr>
          <p:cNvSpPr txBox="1"/>
          <p:nvPr/>
        </p:nvSpPr>
        <p:spPr>
          <a:xfrm>
            <a:off x="2988297" y="2149311"/>
            <a:ext cx="6381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Sliding Window </a:t>
            </a:r>
            <a:endParaRPr lang="en-IN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021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08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63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520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614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3971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117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337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642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3860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54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D6E55-147B-4CB4-8CA8-01AD9F4E8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02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4247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0456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4543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520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3070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4538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8451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936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97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45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3AC2FF-0A20-41AB-B9AF-249F9E61A482}"/>
              </a:ext>
            </a:extLst>
          </p:cNvPr>
          <p:cNvSpPr txBox="1"/>
          <p:nvPr/>
        </p:nvSpPr>
        <p:spPr>
          <a:xfrm>
            <a:off x="1795720" y="2228671"/>
            <a:ext cx="8600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Fixed Sliding Window </a:t>
            </a:r>
            <a:endParaRPr lang="en-IN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289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558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6867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1138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864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0420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307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6320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969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5161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04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F853F5-C23F-4A32-A619-B5B1C425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92891" cy="2471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C9B278-5838-4A29-918B-A98146447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049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6259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9181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6116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9598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0484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9742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1841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4061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0304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81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632798-EFD6-4EA3-BCF2-51AE912BD43E}"/>
              </a:ext>
            </a:extLst>
          </p:cNvPr>
          <p:cNvSpPr txBox="1"/>
          <p:nvPr/>
        </p:nvSpPr>
        <p:spPr>
          <a:xfrm>
            <a:off x="1601687" y="2648931"/>
            <a:ext cx="10168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Non Window Sliding operation 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1832700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7995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2085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3020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104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25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343982-2E85-4A58-BAE1-F7716BB2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3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347</Words>
  <Application>Microsoft Office PowerPoint</Application>
  <PresentationFormat>Widescreen</PresentationFormat>
  <Paragraphs>69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Calibri</vt:lpstr>
      <vt:lpstr>Calibri Light</vt:lpstr>
      <vt:lpstr>Cascadia Mono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Sujeet kumar</dc:creator>
  <cp:lastModifiedBy>Sujeet kumar</cp:lastModifiedBy>
  <cp:revision>22</cp:revision>
  <dcterms:created xsi:type="dcterms:W3CDTF">2022-04-17T16:17:30Z</dcterms:created>
  <dcterms:modified xsi:type="dcterms:W3CDTF">2022-05-03T16:05:10Z</dcterms:modified>
</cp:coreProperties>
</file>