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3" autoAdjust="0"/>
    <p:restoredTop sz="94660"/>
  </p:normalViewPr>
  <p:slideViewPr>
    <p:cSldViewPr snapToGrid="0">
      <p:cViewPr varScale="1">
        <p:scale>
          <a:sx n="51" d="100"/>
          <a:sy n="51" d="100"/>
        </p:scale>
        <p:origin x="96" y="5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B79E99-B2BF-4673-8C1D-BF8917DB1E9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53EC811-B824-465B-A745-74C53C31BA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7119694-54E9-4B4A-ABED-385FD6A2B171}"/>
              </a:ext>
            </a:extLst>
          </p:cNvPr>
          <p:cNvSpPr>
            <a:spLocks noGrp="1"/>
          </p:cNvSpPr>
          <p:nvPr>
            <p:ph type="dt" sz="half" idx="10"/>
          </p:nvPr>
        </p:nvSpPr>
        <p:spPr/>
        <p:txBody>
          <a:bodyPr/>
          <a:lstStyle/>
          <a:p>
            <a:fld id="{16A04C2B-CE5F-4C43-8666-0A319EAE7E37}" type="datetimeFigureOut">
              <a:rPr kumimoji="1" lang="ja-JP" altLang="en-US" smtClean="0"/>
              <a:t>2024/2/1</a:t>
            </a:fld>
            <a:endParaRPr kumimoji="1" lang="ja-JP" altLang="en-US"/>
          </a:p>
        </p:txBody>
      </p:sp>
      <p:sp>
        <p:nvSpPr>
          <p:cNvPr id="5" name="フッター プレースホルダー 4">
            <a:extLst>
              <a:ext uri="{FF2B5EF4-FFF2-40B4-BE49-F238E27FC236}">
                <a16:creationId xmlns:a16="http://schemas.microsoft.com/office/drawing/2014/main" id="{4E37E21B-399C-45D4-AE63-91F159D849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6A5DD6C-A675-4C5D-BCFC-E1DEC614DBED}"/>
              </a:ext>
            </a:extLst>
          </p:cNvPr>
          <p:cNvSpPr>
            <a:spLocks noGrp="1"/>
          </p:cNvSpPr>
          <p:nvPr>
            <p:ph type="sldNum" sz="quarter" idx="12"/>
          </p:nvPr>
        </p:nvSpPr>
        <p:spPr/>
        <p:txBody>
          <a:bodyPr/>
          <a:lstStyle/>
          <a:p>
            <a:fld id="{75DC7691-F64E-4841-A8BD-2BECC24E2D4F}" type="slidenum">
              <a:rPr kumimoji="1" lang="ja-JP" altLang="en-US" smtClean="0"/>
              <a:t>‹#›</a:t>
            </a:fld>
            <a:endParaRPr kumimoji="1" lang="ja-JP" altLang="en-US"/>
          </a:p>
        </p:txBody>
      </p:sp>
    </p:spTree>
    <p:extLst>
      <p:ext uri="{BB962C8B-B14F-4D97-AF65-F5344CB8AC3E}">
        <p14:creationId xmlns:p14="http://schemas.microsoft.com/office/powerpoint/2010/main" val="2367854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8AB731-2350-43D0-9A7E-2262B3587BC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3E8840F-2B1D-4858-A9C9-C55D711459B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24CC11-5AA2-43A4-95E6-8974CC20090E}"/>
              </a:ext>
            </a:extLst>
          </p:cNvPr>
          <p:cNvSpPr>
            <a:spLocks noGrp="1"/>
          </p:cNvSpPr>
          <p:nvPr>
            <p:ph type="dt" sz="half" idx="10"/>
          </p:nvPr>
        </p:nvSpPr>
        <p:spPr/>
        <p:txBody>
          <a:bodyPr/>
          <a:lstStyle/>
          <a:p>
            <a:fld id="{16A04C2B-CE5F-4C43-8666-0A319EAE7E37}" type="datetimeFigureOut">
              <a:rPr kumimoji="1" lang="ja-JP" altLang="en-US" smtClean="0"/>
              <a:t>2024/2/1</a:t>
            </a:fld>
            <a:endParaRPr kumimoji="1" lang="ja-JP" altLang="en-US"/>
          </a:p>
        </p:txBody>
      </p:sp>
      <p:sp>
        <p:nvSpPr>
          <p:cNvPr id="5" name="フッター プレースホルダー 4">
            <a:extLst>
              <a:ext uri="{FF2B5EF4-FFF2-40B4-BE49-F238E27FC236}">
                <a16:creationId xmlns:a16="http://schemas.microsoft.com/office/drawing/2014/main" id="{91ECA138-3D0E-4EF1-83FA-BF6BD658514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014CFE-644A-41D4-973D-8378CA085433}"/>
              </a:ext>
            </a:extLst>
          </p:cNvPr>
          <p:cNvSpPr>
            <a:spLocks noGrp="1"/>
          </p:cNvSpPr>
          <p:nvPr>
            <p:ph type="sldNum" sz="quarter" idx="12"/>
          </p:nvPr>
        </p:nvSpPr>
        <p:spPr/>
        <p:txBody>
          <a:bodyPr/>
          <a:lstStyle/>
          <a:p>
            <a:fld id="{75DC7691-F64E-4841-A8BD-2BECC24E2D4F}" type="slidenum">
              <a:rPr kumimoji="1" lang="ja-JP" altLang="en-US" smtClean="0"/>
              <a:t>‹#›</a:t>
            </a:fld>
            <a:endParaRPr kumimoji="1" lang="ja-JP" altLang="en-US"/>
          </a:p>
        </p:txBody>
      </p:sp>
    </p:spTree>
    <p:extLst>
      <p:ext uri="{BB962C8B-B14F-4D97-AF65-F5344CB8AC3E}">
        <p14:creationId xmlns:p14="http://schemas.microsoft.com/office/powerpoint/2010/main" val="2326253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F62F202-9675-49C3-9A5D-A4C74ECFC65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65FDDF8-3E52-4C4F-AADD-24FF2C925C0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B62E75-660A-494F-83C1-F1D132BD6444}"/>
              </a:ext>
            </a:extLst>
          </p:cNvPr>
          <p:cNvSpPr>
            <a:spLocks noGrp="1"/>
          </p:cNvSpPr>
          <p:nvPr>
            <p:ph type="dt" sz="half" idx="10"/>
          </p:nvPr>
        </p:nvSpPr>
        <p:spPr/>
        <p:txBody>
          <a:bodyPr/>
          <a:lstStyle/>
          <a:p>
            <a:fld id="{16A04C2B-CE5F-4C43-8666-0A319EAE7E37}" type="datetimeFigureOut">
              <a:rPr kumimoji="1" lang="ja-JP" altLang="en-US" smtClean="0"/>
              <a:t>2024/2/1</a:t>
            </a:fld>
            <a:endParaRPr kumimoji="1" lang="ja-JP" altLang="en-US"/>
          </a:p>
        </p:txBody>
      </p:sp>
      <p:sp>
        <p:nvSpPr>
          <p:cNvPr id="5" name="フッター プレースホルダー 4">
            <a:extLst>
              <a:ext uri="{FF2B5EF4-FFF2-40B4-BE49-F238E27FC236}">
                <a16:creationId xmlns:a16="http://schemas.microsoft.com/office/drawing/2014/main" id="{541A59DB-DC3D-412C-B4E0-8FEEE8A1782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7C7A86-AD51-4959-816A-702AF195B1C0}"/>
              </a:ext>
            </a:extLst>
          </p:cNvPr>
          <p:cNvSpPr>
            <a:spLocks noGrp="1"/>
          </p:cNvSpPr>
          <p:nvPr>
            <p:ph type="sldNum" sz="quarter" idx="12"/>
          </p:nvPr>
        </p:nvSpPr>
        <p:spPr/>
        <p:txBody>
          <a:bodyPr/>
          <a:lstStyle/>
          <a:p>
            <a:fld id="{75DC7691-F64E-4841-A8BD-2BECC24E2D4F}" type="slidenum">
              <a:rPr kumimoji="1" lang="ja-JP" altLang="en-US" smtClean="0"/>
              <a:t>‹#›</a:t>
            </a:fld>
            <a:endParaRPr kumimoji="1" lang="ja-JP" altLang="en-US"/>
          </a:p>
        </p:txBody>
      </p:sp>
    </p:spTree>
    <p:extLst>
      <p:ext uri="{BB962C8B-B14F-4D97-AF65-F5344CB8AC3E}">
        <p14:creationId xmlns:p14="http://schemas.microsoft.com/office/powerpoint/2010/main" val="110085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867C81-A59F-4314-A24E-4CC8D067E15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2FE4928-EC5D-4551-87CF-D414613C2F7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F871C4-2089-44EC-ACB3-420269BF7A56}"/>
              </a:ext>
            </a:extLst>
          </p:cNvPr>
          <p:cNvSpPr>
            <a:spLocks noGrp="1"/>
          </p:cNvSpPr>
          <p:nvPr>
            <p:ph type="dt" sz="half" idx="10"/>
          </p:nvPr>
        </p:nvSpPr>
        <p:spPr/>
        <p:txBody>
          <a:bodyPr/>
          <a:lstStyle/>
          <a:p>
            <a:fld id="{16A04C2B-CE5F-4C43-8666-0A319EAE7E37}" type="datetimeFigureOut">
              <a:rPr kumimoji="1" lang="ja-JP" altLang="en-US" smtClean="0"/>
              <a:t>2024/2/1</a:t>
            </a:fld>
            <a:endParaRPr kumimoji="1" lang="ja-JP" altLang="en-US"/>
          </a:p>
        </p:txBody>
      </p:sp>
      <p:sp>
        <p:nvSpPr>
          <p:cNvPr id="5" name="フッター プレースホルダー 4">
            <a:extLst>
              <a:ext uri="{FF2B5EF4-FFF2-40B4-BE49-F238E27FC236}">
                <a16:creationId xmlns:a16="http://schemas.microsoft.com/office/drawing/2014/main" id="{B5D7B2B7-9547-4BF0-AC9B-92EB914C5B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36DCD49-CD19-4577-B28E-386302D92DD7}"/>
              </a:ext>
            </a:extLst>
          </p:cNvPr>
          <p:cNvSpPr>
            <a:spLocks noGrp="1"/>
          </p:cNvSpPr>
          <p:nvPr>
            <p:ph type="sldNum" sz="quarter" idx="12"/>
          </p:nvPr>
        </p:nvSpPr>
        <p:spPr/>
        <p:txBody>
          <a:bodyPr/>
          <a:lstStyle/>
          <a:p>
            <a:fld id="{75DC7691-F64E-4841-A8BD-2BECC24E2D4F}" type="slidenum">
              <a:rPr kumimoji="1" lang="ja-JP" altLang="en-US" smtClean="0"/>
              <a:t>‹#›</a:t>
            </a:fld>
            <a:endParaRPr kumimoji="1" lang="ja-JP" altLang="en-US"/>
          </a:p>
        </p:txBody>
      </p:sp>
    </p:spTree>
    <p:extLst>
      <p:ext uri="{BB962C8B-B14F-4D97-AF65-F5344CB8AC3E}">
        <p14:creationId xmlns:p14="http://schemas.microsoft.com/office/powerpoint/2010/main" val="72927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CA7ED4-B00F-4476-B96F-ED74800111E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62DC74B-9771-4BA6-AC36-98F5ED07D3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E2BCE51-7395-4A55-888C-4E886AF49B50}"/>
              </a:ext>
            </a:extLst>
          </p:cNvPr>
          <p:cNvSpPr>
            <a:spLocks noGrp="1"/>
          </p:cNvSpPr>
          <p:nvPr>
            <p:ph type="dt" sz="half" idx="10"/>
          </p:nvPr>
        </p:nvSpPr>
        <p:spPr/>
        <p:txBody>
          <a:bodyPr/>
          <a:lstStyle/>
          <a:p>
            <a:fld id="{16A04C2B-CE5F-4C43-8666-0A319EAE7E37}" type="datetimeFigureOut">
              <a:rPr kumimoji="1" lang="ja-JP" altLang="en-US" smtClean="0"/>
              <a:t>2024/2/1</a:t>
            </a:fld>
            <a:endParaRPr kumimoji="1" lang="ja-JP" altLang="en-US"/>
          </a:p>
        </p:txBody>
      </p:sp>
      <p:sp>
        <p:nvSpPr>
          <p:cNvPr id="5" name="フッター プレースホルダー 4">
            <a:extLst>
              <a:ext uri="{FF2B5EF4-FFF2-40B4-BE49-F238E27FC236}">
                <a16:creationId xmlns:a16="http://schemas.microsoft.com/office/drawing/2014/main" id="{429D3F54-741C-46FA-9C79-6F72B427A1C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8BFA910-384F-4238-B858-5B40D22B797A}"/>
              </a:ext>
            </a:extLst>
          </p:cNvPr>
          <p:cNvSpPr>
            <a:spLocks noGrp="1"/>
          </p:cNvSpPr>
          <p:nvPr>
            <p:ph type="sldNum" sz="quarter" idx="12"/>
          </p:nvPr>
        </p:nvSpPr>
        <p:spPr/>
        <p:txBody>
          <a:bodyPr/>
          <a:lstStyle/>
          <a:p>
            <a:fld id="{75DC7691-F64E-4841-A8BD-2BECC24E2D4F}" type="slidenum">
              <a:rPr kumimoji="1" lang="ja-JP" altLang="en-US" smtClean="0"/>
              <a:t>‹#›</a:t>
            </a:fld>
            <a:endParaRPr kumimoji="1" lang="ja-JP" altLang="en-US"/>
          </a:p>
        </p:txBody>
      </p:sp>
    </p:spTree>
    <p:extLst>
      <p:ext uri="{BB962C8B-B14F-4D97-AF65-F5344CB8AC3E}">
        <p14:creationId xmlns:p14="http://schemas.microsoft.com/office/powerpoint/2010/main" val="2863968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3853D3-0029-4C02-912C-D8F86248732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E9DE03-5613-4065-80FA-A8739EFCFAF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E8F6748-B364-4C50-A105-478BB90FA8C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2180D02-5777-4C70-B9DC-558281916A9B}"/>
              </a:ext>
            </a:extLst>
          </p:cNvPr>
          <p:cNvSpPr>
            <a:spLocks noGrp="1"/>
          </p:cNvSpPr>
          <p:nvPr>
            <p:ph type="dt" sz="half" idx="10"/>
          </p:nvPr>
        </p:nvSpPr>
        <p:spPr/>
        <p:txBody>
          <a:bodyPr/>
          <a:lstStyle/>
          <a:p>
            <a:fld id="{16A04C2B-CE5F-4C43-8666-0A319EAE7E37}" type="datetimeFigureOut">
              <a:rPr kumimoji="1" lang="ja-JP" altLang="en-US" smtClean="0"/>
              <a:t>2024/2/1</a:t>
            </a:fld>
            <a:endParaRPr kumimoji="1" lang="ja-JP" altLang="en-US"/>
          </a:p>
        </p:txBody>
      </p:sp>
      <p:sp>
        <p:nvSpPr>
          <p:cNvPr id="6" name="フッター プレースホルダー 5">
            <a:extLst>
              <a:ext uri="{FF2B5EF4-FFF2-40B4-BE49-F238E27FC236}">
                <a16:creationId xmlns:a16="http://schemas.microsoft.com/office/drawing/2014/main" id="{6759292E-9700-4366-ADC2-E13555D3954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8EE2944-FE97-47D2-ACCE-BE7735BA76E9}"/>
              </a:ext>
            </a:extLst>
          </p:cNvPr>
          <p:cNvSpPr>
            <a:spLocks noGrp="1"/>
          </p:cNvSpPr>
          <p:nvPr>
            <p:ph type="sldNum" sz="quarter" idx="12"/>
          </p:nvPr>
        </p:nvSpPr>
        <p:spPr/>
        <p:txBody>
          <a:bodyPr/>
          <a:lstStyle/>
          <a:p>
            <a:fld id="{75DC7691-F64E-4841-A8BD-2BECC24E2D4F}" type="slidenum">
              <a:rPr kumimoji="1" lang="ja-JP" altLang="en-US" smtClean="0"/>
              <a:t>‹#›</a:t>
            </a:fld>
            <a:endParaRPr kumimoji="1" lang="ja-JP" altLang="en-US"/>
          </a:p>
        </p:txBody>
      </p:sp>
    </p:spTree>
    <p:extLst>
      <p:ext uri="{BB962C8B-B14F-4D97-AF65-F5344CB8AC3E}">
        <p14:creationId xmlns:p14="http://schemas.microsoft.com/office/powerpoint/2010/main" val="167229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997E93-C66E-4427-94BC-B4416EA4EAD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E8D3DBA-C553-4882-8542-4101B98D85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93131F7-5863-4E17-B2F9-8143839C30C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1A23EC6-53CB-4444-88E8-0C2D2BBA6C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95B2577-DB66-4A57-86A6-BAC287D6B77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7759A4F-45F2-419A-9663-3E9EB5134C49}"/>
              </a:ext>
            </a:extLst>
          </p:cNvPr>
          <p:cNvSpPr>
            <a:spLocks noGrp="1"/>
          </p:cNvSpPr>
          <p:nvPr>
            <p:ph type="dt" sz="half" idx="10"/>
          </p:nvPr>
        </p:nvSpPr>
        <p:spPr/>
        <p:txBody>
          <a:bodyPr/>
          <a:lstStyle/>
          <a:p>
            <a:fld id="{16A04C2B-CE5F-4C43-8666-0A319EAE7E37}" type="datetimeFigureOut">
              <a:rPr kumimoji="1" lang="ja-JP" altLang="en-US" smtClean="0"/>
              <a:t>2024/2/1</a:t>
            </a:fld>
            <a:endParaRPr kumimoji="1" lang="ja-JP" altLang="en-US"/>
          </a:p>
        </p:txBody>
      </p:sp>
      <p:sp>
        <p:nvSpPr>
          <p:cNvPr id="8" name="フッター プレースホルダー 7">
            <a:extLst>
              <a:ext uri="{FF2B5EF4-FFF2-40B4-BE49-F238E27FC236}">
                <a16:creationId xmlns:a16="http://schemas.microsoft.com/office/drawing/2014/main" id="{0AE39705-D58B-4249-A9F1-E6DD6047CA4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8848333-0D75-430D-B4C4-207A7E5BFD8A}"/>
              </a:ext>
            </a:extLst>
          </p:cNvPr>
          <p:cNvSpPr>
            <a:spLocks noGrp="1"/>
          </p:cNvSpPr>
          <p:nvPr>
            <p:ph type="sldNum" sz="quarter" idx="12"/>
          </p:nvPr>
        </p:nvSpPr>
        <p:spPr/>
        <p:txBody>
          <a:bodyPr/>
          <a:lstStyle/>
          <a:p>
            <a:fld id="{75DC7691-F64E-4841-A8BD-2BECC24E2D4F}" type="slidenum">
              <a:rPr kumimoji="1" lang="ja-JP" altLang="en-US" smtClean="0"/>
              <a:t>‹#›</a:t>
            </a:fld>
            <a:endParaRPr kumimoji="1" lang="ja-JP" altLang="en-US"/>
          </a:p>
        </p:txBody>
      </p:sp>
    </p:spTree>
    <p:extLst>
      <p:ext uri="{BB962C8B-B14F-4D97-AF65-F5344CB8AC3E}">
        <p14:creationId xmlns:p14="http://schemas.microsoft.com/office/powerpoint/2010/main" val="1877016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02B7E5-4515-4555-9102-9D3F172AEE0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011792A-5CE1-4B4E-A2BD-51DD03BC2C79}"/>
              </a:ext>
            </a:extLst>
          </p:cNvPr>
          <p:cNvSpPr>
            <a:spLocks noGrp="1"/>
          </p:cNvSpPr>
          <p:nvPr>
            <p:ph type="dt" sz="half" idx="10"/>
          </p:nvPr>
        </p:nvSpPr>
        <p:spPr/>
        <p:txBody>
          <a:bodyPr/>
          <a:lstStyle/>
          <a:p>
            <a:fld id="{16A04C2B-CE5F-4C43-8666-0A319EAE7E37}" type="datetimeFigureOut">
              <a:rPr kumimoji="1" lang="ja-JP" altLang="en-US" smtClean="0"/>
              <a:t>2024/2/1</a:t>
            </a:fld>
            <a:endParaRPr kumimoji="1" lang="ja-JP" altLang="en-US"/>
          </a:p>
        </p:txBody>
      </p:sp>
      <p:sp>
        <p:nvSpPr>
          <p:cNvPr id="4" name="フッター プレースホルダー 3">
            <a:extLst>
              <a:ext uri="{FF2B5EF4-FFF2-40B4-BE49-F238E27FC236}">
                <a16:creationId xmlns:a16="http://schemas.microsoft.com/office/drawing/2014/main" id="{0C641D7F-031B-4D3A-B540-8A87FC2CBF8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A8050E1-0F55-4B36-88B1-F888D4A4EB6C}"/>
              </a:ext>
            </a:extLst>
          </p:cNvPr>
          <p:cNvSpPr>
            <a:spLocks noGrp="1"/>
          </p:cNvSpPr>
          <p:nvPr>
            <p:ph type="sldNum" sz="quarter" idx="12"/>
          </p:nvPr>
        </p:nvSpPr>
        <p:spPr/>
        <p:txBody>
          <a:bodyPr/>
          <a:lstStyle/>
          <a:p>
            <a:fld id="{75DC7691-F64E-4841-A8BD-2BECC24E2D4F}" type="slidenum">
              <a:rPr kumimoji="1" lang="ja-JP" altLang="en-US" smtClean="0"/>
              <a:t>‹#›</a:t>
            </a:fld>
            <a:endParaRPr kumimoji="1" lang="ja-JP" altLang="en-US"/>
          </a:p>
        </p:txBody>
      </p:sp>
    </p:spTree>
    <p:extLst>
      <p:ext uri="{BB962C8B-B14F-4D97-AF65-F5344CB8AC3E}">
        <p14:creationId xmlns:p14="http://schemas.microsoft.com/office/powerpoint/2010/main" val="2710707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C547C02-AAFB-4CA5-81A5-465ABC775804}"/>
              </a:ext>
            </a:extLst>
          </p:cNvPr>
          <p:cNvSpPr>
            <a:spLocks noGrp="1"/>
          </p:cNvSpPr>
          <p:nvPr>
            <p:ph type="dt" sz="half" idx="10"/>
          </p:nvPr>
        </p:nvSpPr>
        <p:spPr/>
        <p:txBody>
          <a:bodyPr/>
          <a:lstStyle/>
          <a:p>
            <a:fld id="{16A04C2B-CE5F-4C43-8666-0A319EAE7E37}" type="datetimeFigureOut">
              <a:rPr kumimoji="1" lang="ja-JP" altLang="en-US" smtClean="0"/>
              <a:t>2024/2/1</a:t>
            </a:fld>
            <a:endParaRPr kumimoji="1" lang="ja-JP" altLang="en-US"/>
          </a:p>
        </p:txBody>
      </p:sp>
      <p:sp>
        <p:nvSpPr>
          <p:cNvPr id="3" name="フッター プレースホルダー 2">
            <a:extLst>
              <a:ext uri="{FF2B5EF4-FFF2-40B4-BE49-F238E27FC236}">
                <a16:creationId xmlns:a16="http://schemas.microsoft.com/office/drawing/2014/main" id="{2D6B036D-B563-4FA0-9F0A-B17765A0C37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07EFF3A-3AFA-4500-B58A-E3351EFCD382}"/>
              </a:ext>
            </a:extLst>
          </p:cNvPr>
          <p:cNvSpPr>
            <a:spLocks noGrp="1"/>
          </p:cNvSpPr>
          <p:nvPr>
            <p:ph type="sldNum" sz="quarter" idx="12"/>
          </p:nvPr>
        </p:nvSpPr>
        <p:spPr/>
        <p:txBody>
          <a:bodyPr/>
          <a:lstStyle/>
          <a:p>
            <a:fld id="{75DC7691-F64E-4841-A8BD-2BECC24E2D4F}" type="slidenum">
              <a:rPr kumimoji="1" lang="ja-JP" altLang="en-US" smtClean="0"/>
              <a:t>‹#›</a:t>
            </a:fld>
            <a:endParaRPr kumimoji="1" lang="ja-JP" altLang="en-US"/>
          </a:p>
        </p:txBody>
      </p:sp>
    </p:spTree>
    <p:extLst>
      <p:ext uri="{BB962C8B-B14F-4D97-AF65-F5344CB8AC3E}">
        <p14:creationId xmlns:p14="http://schemas.microsoft.com/office/powerpoint/2010/main" val="3228643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FF799D-6602-461B-8BFB-88C30243D15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327D84E-F398-47D0-B815-9125211347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D4108C4-7310-4B3B-971B-4AF6EC080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39A60CD-C266-4012-91DC-444D2B4D5268}"/>
              </a:ext>
            </a:extLst>
          </p:cNvPr>
          <p:cNvSpPr>
            <a:spLocks noGrp="1"/>
          </p:cNvSpPr>
          <p:nvPr>
            <p:ph type="dt" sz="half" idx="10"/>
          </p:nvPr>
        </p:nvSpPr>
        <p:spPr/>
        <p:txBody>
          <a:bodyPr/>
          <a:lstStyle/>
          <a:p>
            <a:fld id="{16A04C2B-CE5F-4C43-8666-0A319EAE7E37}" type="datetimeFigureOut">
              <a:rPr kumimoji="1" lang="ja-JP" altLang="en-US" smtClean="0"/>
              <a:t>2024/2/1</a:t>
            </a:fld>
            <a:endParaRPr kumimoji="1" lang="ja-JP" altLang="en-US"/>
          </a:p>
        </p:txBody>
      </p:sp>
      <p:sp>
        <p:nvSpPr>
          <p:cNvPr id="6" name="フッター プレースホルダー 5">
            <a:extLst>
              <a:ext uri="{FF2B5EF4-FFF2-40B4-BE49-F238E27FC236}">
                <a16:creationId xmlns:a16="http://schemas.microsoft.com/office/drawing/2014/main" id="{E02ED5A6-D702-403F-8CA5-3F46791A081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051C839-D050-4366-84B7-CA59500C024A}"/>
              </a:ext>
            </a:extLst>
          </p:cNvPr>
          <p:cNvSpPr>
            <a:spLocks noGrp="1"/>
          </p:cNvSpPr>
          <p:nvPr>
            <p:ph type="sldNum" sz="quarter" idx="12"/>
          </p:nvPr>
        </p:nvSpPr>
        <p:spPr/>
        <p:txBody>
          <a:bodyPr/>
          <a:lstStyle/>
          <a:p>
            <a:fld id="{75DC7691-F64E-4841-A8BD-2BECC24E2D4F}" type="slidenum">
              <a:rPr kumimoji="1" lang="ja-JP" altLang="en-US" smtClean="0"/>
              <a:t>‹#›</a:t>
            </a:fld>
            <a:endParaRPr kumimoji="1" lang="ja-JP" altLang="en-US"/>
          </a:p>
        </p:txBody>
      </p:sp>
    </p:spTree>
    <p:extLst>
      <p:ext uri="{BB962C8B-B14F-4D97-AF65-F5344CB8AC3E}">
        <p14:creationId xmlns:p14="http://schemas.microsoft.com/office/powerpoint/2010/main" val="237257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C5363C-143A-4888-AD2D-0019F441506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55DE62C-9E11-49D4-AF53-62C8BCBF73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AC8ABF3-5C36-48B2-BE5D-31EC920E24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76DEAA7-7EBC-41A0-BFCC-DCA9F163B005}"/>
              </a:ext>
            </a:extLst>
          </p:cNvPr>
          <p:cNvSpPr>
            <a:spLocks noGrp="1"/>
          </p:cNvSpPr>
          <p:nvPr>
            <p:ph type="dt" sz="half" idx="10"/>
          </p:nvPr>
        </p:nvSpPr>
        <p:spPr/>
        <p:txBody>
          <a:bodyPr/>
          <a:lstStyle/>
          <a:p>
            <a:fld id="{16A04C2B-CE5F-4C43-8666-0A319EAE7E37}" type="datetimeFigureOut">
              <a:rPr kumimoji="1" lang="ja-JP" altLang="en-US" smtClean="0"/>
              <a:t>2024/2/1</a:t>
            </a:fld>
            <a:endParaRPr kumimoji="1" lang="ja-JP" altLang="en-US"/>
          </a:p>
        </p:txBody>
      </p:sp>
      <p:sp>
        <p:nvSpPr>
          <p:cNvPr id="6" name="フッター プレースホルダー 5">
            <a:extLst>
              <a:ext uri="{FF2B5EF4-FFF2-40B4-BE49-F238E27FC236}">
                <a16:creationId xmlns:a16="http://schemas.microsoft.com/office/drawing/2014/main" id="{BAE9E7DD-604A-4E0F-9DE6-CB77866CED6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004AB2C-D25A-4882-B888-173261B8D733}"/>
              </a:ext>
            </a:extLst>
          </p:cNvPr>
          <p:cNvSpPr>
            <a:spLocks noGrp="1"/>
          </p:cNvSpPr>
          <p:nvPr>
            <p:ph type="sldNum" sz="quarter" idx="12"/>
          </p:nvPr>
        </p:nvSpPr>
        <p:spPr/>
        <p:txBody>
          <a:bodyPr/>
          <a:lstStyle/>
          <a:p>
            <a:fld id="{75DC7691-F64E-4841-A8BD-2BECC24E2D4F}" type="slidenum">
              <a:rPr kumimoji="1" lang="ja-JP" altLang="en-US" smtClean="0"/>
              <a:t>‹#›</a:t>
            </a:fld>
            <a:endParaRPr kumimoji="1" lang="ja-JP" altLang="en-US"/>
          </a:p>
        </p:txBody>
      </p:sp>
    </p:spTree>
    <p:extLst>
      <p:ext uri="{BB962C8B-B14F-4D97-AF65-F5344CB8AC3E}">
        <p14:creationId xmlns:p14="http://schemas.microsoft.com/office/powerpoint/2010/main" val="2882975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3644D5D-2DBE-495D-A9B7-DE58E77CB5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DBF27C0-35D2-407B-8CE9-1CC968FAF1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6513601-B415-4363-BF7B-513A8209FD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A04C2B-CE5F-4C43-8666-0A319EAE7E37}" type="datetimeFigureOut">
              <a:rPr kumimoji="1" lang="ja-JP" altLang="en-US" smtClean="0"/>
              <a:t>2024/2/1</a:t>
            </a:fld>
            <a:endParaRPr kumimoji="1" lang="ja-JP" altLang="en-US"/>
          </a:p>
        </p:txBody>
      </p:sp>
      <p:sp>
        <p:nvSpPr>
          <p:cNvPr id="5" name="フッター プレースホルダー 4">
            <a:extLst>
              <a:ext uri="{FF2B5EF4-FFF2-40B4-BE49-F238E27FC236}">
                <a16:creationId xmlns:a16="http://schemas.microsoft.com/office/drawing/2014/main" id="{A43FF9EF-54C4-4B40-BF1C-8A1F9A6633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BD5A2BD-62A1-4AD0-8BA4-C51BE65B72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DC7691-F64E-4841-A8BD-2BECC24E2D4F}" type="slidenum">
              <a:rPr kumimoji="1" lang="ja-JP" altLang="en-US" smtClean="0"/>
              <a:t>‹#›</a:t>
            </a:fld>
            <a:endParaRPr kumimoji="1" lang="ja-JP" altLang="en-US"/>
          </a:p>
        </p:txBody>
      </p:sp>
    </p:spTree>
    <p:extLst>
      <p:ext uri="{BB962C8B-B14F-4D97-AF65-F5344CB8AC3E}">
        <p14:creationId xmlns:p14="http://schemas.microsoft.com/office/powerpoint/2010/main" val="2042337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90CB1A-EB01-49F3-B7DF-EAEE1E458014}"/>
              </a:ext>
            </a:extLst>
          </p:cNvPr>
          <p:cNvSpPr/>
          <p:nvPr/>
        </p:nvSpPr>
        <p:spPr>
          <a:xfrm>
            <a:off x="783390" y="1538513"/>
            <a:ext cx="2217420" cy="96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ln w="0"/>
                <a:solidFill>
                  <a:schemeClr val="tx1"/>
                </a:solidFill>
                <a:effectLst>
                  <a:outerShdw blurRad="38100" dist="19050" dir="2700000" algn="tl" rotWithShape="0">
                    <a:schemeClr val="dk1">
                      <a:alpha val="40000"/>
                    </a:schemeClr>
                  </a:outerShdw>
                </a:effectLst>
              </a:rPr>
              <a:t>①ログイン画面</a:t>
            </a:r>
            <a:endParaRPr kumimoji="1" lang="ja-JP" altLang="en-US" dirty="0">
              <a:ln w="0"/>
              <a:solidFill>
                <a:schemeClr val="tx1"/>
              </a:solidFill>
              <a:effectLst>
                <a:outerShdw blurRad="38100" dist="19050" dir="2700000" algn="tl" rotWithShape="0">
                  <a:schemeClr val="dk1">
                    <a:alpha val="40000"/>
                  </a:schemeClr>
                </a:outerShdw>
              </a:effectLst>
            </a:endParaRPr>
          </a:p>
        </p:txBody>
      </p:sp>
      <p:sp>
        <p:nvSpPr>
          <p:cNvPr id="6" name="正方形/長方形 5">
            <a:extLst>
              <a:ext uri="{FF2B5EF4-FFF2-40B4-BE49-F238E27FC236}">
                <a16:creationId xmlns:a16="http://schemas.microsoft.com/office/drawing/2014/main" id="{F2038708-6667-4014-97DE-DCC19F2EDB2A}"/>
              </a:ext>
            </a:extLst>
          </p:cNvPr>
          <p:cNvSpPr/>
          <p:nvPr/>
        </p:nvSpPr>
        <p:spPr>
          <a:xfrm>
            <a:off x="3972360" y="2696753"/>
            <a:ext cx="2594610" cy="96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ln w="0"/>
                <a:solidFill>
                  <a:schemeClr val="tx1"/>
                </a:solidFill>
                <a:effectLst>
                  <a:outerShdw blurRad="38100" dist="19050" dir="2700000" algn="tl" rotWithShape="0">
                    <a:schemeClr val="dk1">
                      <a:alpha val="40000"/>
                    </a:schemeClr>
                  </a:outerShdw>
                </a:effectLst>
              </a:rPr>
              <a:t>②アカウント作成画面</a:t>
            </a:r>
            <a:endParaRPr kumimoji="1" lang="ja-JP" altLang="en-US" dirty="0">
              <a:ln w="0"/>
              <a:solidFill>
                <a:schemeClr val="tx1"/>
              </a:solidFill>
              <a:effectLst>
                <a:outerShdw blurRad="38100" dist="19050" dir="2700000" algn="tl" rotWithShape="0">
                  <a:schemeClr val="dk1">
                    <a:alpha val="40000"/>
                  </a:schemeClr>
                </a:outerShdw>
              </a:effectLst>
            </a:endParaRPr>
          </a:p>
        </p:txBody>
      </p:sp>
      <p:cxnSp>
        <p:nvCxnSpPr>
          <p:cNvPr id="9" name="直線矢印コネクタ 8">
            <a:extLst>
              <a:ext uri="{FF2B5EF4-FFF2-40B4-BE49-F238E27FC236}">
                <a16:creationId xmlns:a16="http://schemas.microsoft.com/office/drawing/2014/main" id="{07E0C866-89A7-402C-8AC7-11FF8765338B}"/>
              </a:ext>
            </a:extLst>
          </p:cNvPr>
          <p:cNvCxnSpPr>
            <a:cxnSpLocks/>
            <a:stCxn id="4" idx="3"/>
            <a:endCxn id="6" idx="1"/>
          </p:cNvCxnSpPr>
          <p:nvPr/>
        </p:nvCxnSpPr>
        <p:spPr>
          <a:xfrm>
            <a:off x="3000810" y="2018573"/>
            <a:ext cx="971550" cy="1158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A705E487-650D-4246-B0FB-5C4EADB98673}"/>
              </a:ext>
            </a:extLst>
          </p:cNvPr>
          <p:cNvCxnSpPr>
            <a:cxnSpLocks/>
            <a:stCxn id="4" idx="3"/>
          </p:cNvCxnSpPr>
          <p:nvPr/>
        </p:nvCxnSpPr>
        <p:spPr>
          <a:xfrm>
            <a:off x="3000810" y="2018573"/>
            <a:ext cx="45415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5145C14C-9275-4E7C-8041-C96FDFE82CAB}"/>
              </a:ext>
            </a:extLst>
          </p:cNvPr>
          <p:cNvCxnSpPr>
            <a:cxnSpLocks/>
          </p:cNvCxnSpPr>
          <p:nvPr/>
        </p:nvCxnSpPr>
        <p:spPr>
          <a:xfrm flipV="1">
            <a:off x="6566970" y="2270033"/>
            <a:ext cx="975360" cy="906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21B780B1-E3C1-4686-8CC8-2DD81E260866}"/>
              </a:ext>
            </a:extLst>
          </p:cNvPr>
          <p:cNvSpPr/>
          <p:nvPr/>
        </p:nvSpPr>
        <p:spPr>
          <a:xfrm>
            <a:off x="7542330" y="1538513"/>
            <a:ext cx="221742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③ポスト一覧画面</a:t>
            </a:r>
          </a:p>
        </p:txBody>
      </p:sp>
      <p:sp>
        <p:nvSpPr>
          <p:cNvPr id="22" name="テキスト ボックス 21">
            <a:extLst>
              <a:ext uri="{FF2B5EF4-FFF2-40B4-BE49-F238E27FC236}">
                <a16:creationId xmlns:a16="http://schemas.microsoft.com/office/drawing/2014/main" id="{87A25D43-338A-48CB-B68F-FCB7268A4395}"/>
              </a:ext>
            </a:extLst>
          </p:cNvPr>
          <p:cNvSpPr txBox="1"/>
          <p:nvPr/>
        </p:nvSpPr>
        <p:spPr>
          <a:xfrm>
            <a:off x="7917506" y="2597693"/>
            <a:ext cx="1467068" cy="369332"/>
          </a:xfrm>
          <a:prstGeom prst="rect">
            <a:avLst/>
          </a:prstGeom>
          <a:noFill/>
        </p:spPr>
        <p:txBody>
          <a:bodyPr wrap="none" rtlCol="0">
            <a:spAutoFit/>
          </a:bodyPr>
          <a:lstStyle/>
          <a:p>
            <a:r>
              <a:rPr kumimoji="1" lang="en-US" altLang="ja-JP" dirty="0"/>
              <a:t>※</a:t>
            </a:r>
            <a:r>
              <a:rPr kumimoji="1" lang="ja-JP" altLang="en-US" dirty="0"/>
              <a:t>ページ</a:t>
            </a:r>
            <a:r>
              <a:rPr kumimoji="1" lang="en-US" altLang="ja-JP" dirty="0"/>
              <a:t>2</a:t>
            </a:r>
            <a:r>
              <a:rPr kumimoji="1" lang="ja-JP" altLang="en-US" dirty="0"/>
              <a:t>へ</a:t>
            </a:r>
          </a:p>
        </p:txBody>
      </p:sp>
      <p:sp>
        <p:nvSpPr>
          <p:cNvPr id="24" name="テキスト ボックス 23">
            <a:extLst>
              <a:ext uri="{FF2B5EF4-FFF2-40B4-BE49-F238E27FC236}">
                <a16:creationId xmlns:a16="http://schemas.microsoft.com/office/drawing/2014/main" id="{6A0628A3-3EF4-4E7C-A456-6BEF42DCB3DF}"/>
              </a:ext>
            </a:extLst>
          </p:cNvPr>
          <p:cNvSpPr txBox="1"/>
          <p:nvPr/>
        </p:nvSpPr>
        <p:spPr>
          <a:xfrm>
            <a:off x="4495343" y="1649241"/>
            <a:ext cx="1569660" cy="369332"/>
          </a:xfrm>
          <a:prstGeom prst="rect">
            <a:avLst/>
          </a:prstGeom>
          <a:noFill/>
        </p:spPr>
        <p:txBody>
          <a:bodyPr wrap="none" rtlCol="0">
            <a:spAutoFit/>
          </a:bodyPr>
          <a:lstStyle/>
          <a:p>
            <a:r>
              <a:rPr kumimoji="1" lang="ja-JP" altLang="en-US" dirty="0"/>
              <a:t>ログイン完了</a:t>
            </a:r>
          </a:p>
        </p:txBody>
      </p:sp>
    </p:spTree>
    <p:extLst>
      <p:ext uri="{BB962C8B-B14F-4D97-AF65-F5344CB8AC3E}">
        <p14:creationId xmlns:p14="http://schemas.microsoft.com/office/powerpoint/2010/main" val="3296668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1478426F-1192-448B-B090-26A829123D13}"/>
              </a:ext>
            </a:extLst>
          </p:cNvPr>
          <p:cNvSpPr/>
          <p:nvPr/>
        </p:nvSpPr>
        <p:spPr>
          <a:xfrm>
            <a:off x="4585335" y="1518835"/>
            <a:ext cx="2594610" cy="96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ln w="0"/>
                <a:solidFill>
                  <a:schemeClr val="tx1"/>
                </a:solidFill>
                <a:effectLst>
                  <a:outerShdw blurRad="38100" dist="19050" dir="2700000" algn="tl" rotWithShape="0">
                    <a:schemeClr val="dk1">
                      <a:alpha val="40000"/>
                    </a:schemeClr>
                  </a:outerShdw>
                </a:effectLst>
              </a:rPr>
              <a:t>④プロフィール画面</a:t>
            </a:r>
          </a:p>
        </p:txBody>
      </p:sp>
      <p:sp>
        <p:nvSpPr>
          <p:cNvPr id="17" name="正方形/長方形 16">
            <a:extLst>
              <a:ext uri="{FF2B5EF4-FFF2-40B4-BE49-F238E27FC236}">
                <a16:creationId xmlns:a16="http://schemas.microsoft.com/office/drawing/2014/main" id="{67FC9D5F-0504-4DF0-A636-E04B17374210}"/>
              </a:ext>
            </a:extLst>
          </p:cNvPr>
          <p:cNvSpPr/>
          <p:nvPr/>
        </p:nvSpPr>
        <p:spPr>
          <a:xfrm>
            <a:off x="8153400" y="1529038"/>
            <a:ext cx="2590800" cy="96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ln w="0"/>
                <a:solidFill>
                  <a:schemeClr val="tx1"/>
                </a:solidFill>
                <a:effectLst>
                  <a:outerShdw blurRad="38100" dist="19050" dir="2700000" algn="tl" rotWithShape="0">
                    <a:schemeClr val="dk1">
                      <a:alpha val="40000"/>
                    </a:schemeClr>
                  </a:outerShdw>
                </a:effectLst>
              </a:rPr>
              <a:t>⑤ポスト投稿画面</a:t>
            </a:r>
          </a:p>
        </p:txBody>
      </p:sp>
      <p:sp>
        <p:nvSpPr>
          <p:cNvPr id="18" name="正方形/長方形 17">
            <a:extLst>
              <a:ext uri="{FF2B5EF4-FFF2-40B4-BE49-F238E27FC236}">
                <a16:creationId xmlns:a16="http://schemas.microsoft.com/office/drawing/2014/main" id="{8B805037-E32F-48D4-B8EE-CFB5520E7B4F}"/>
              </a:ext>
            </a:extLst>
          </p:cNvPr>
          <p:cNvSpPr/>
          <p:nvPr/>
        </p:nvSpPr>
        <p:spPr>
          <a:xfrm>
            <a:off x="8149590" y="2948940"/>
            <a:ext cx="2594610" cy="96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ln w="0"/>
                <a:solidFill>
                  <a:schemeClr val="tx1"/>
                </a:solidFill>
                <a:effectLst>
                  <a:outerShdw blurRad="38100" dist="19050" dir="2700000" algn="tl" rotWithShape="0">
                    <a:schemeClr val="dk1">
                      <a:alpha val="40000"/>
                    </a:schemeClr>
                  </a:outerShdw>
                </a:effectLst>
              </a:rPr>
              <a:t>⑥ポスト削除</a:t>
            </a:r>
            <a:r>
              <a:rPr kumimoji="1" lang="ja-JP" altLang="en-US" dirty="0">
                <a:ln w="0"/>
                <a:solidFill>
                  <a:schemeClr val="tx1"/>
                </a:solidFill>
                <a:effectLst>
                  <a:outerShdw blurRad="38100" dist="19050" dir="2700000" algn="tl" rotWithShape="0">
                    <a:schemeClr val="dk1">
                      <a:alpha val="40000"/>
                    </a:schemeClr>
                  </a:outerShdw>
                </a:effectLst>
              </a:rPr>
              <a:t>画面</a:t>
            </a:r>
          </a:p>
        </p:txBody>
      </p:sp>
      <p:cxnSp>
        <p:nvCxnSpPr>
          <p:cNvPr id="19" name="直線矢印コネクタ 18">
            <a:extLst>
              <a:ext uri="{FF2B5EF4-FFF2-40B4-BE49-F238E27FC236}">
                <a16:creationId xmlns:a16="http://schemas.microsoft.com/office/drawing/2014/main" id="{A95947C7-B049-4383-A239-36B34EB5D240}"/>
              </a:ext>
            </a:extLst>
          </p:cNvPr>
          <p:cNvCxnSpPr>
            <a:cxnSpLocks/>
            <a:stCxn id="6" idx="3"/>
            <a:endCxn id="17" idx="1"/>
          </p:cNvCxnSpPr>
          <p:nvPr/>
        </p:nvCxnSpPr>
        <p:spPr>
          <a:xfrm>
            <a:off x="7179945" y="1998895"/>
            <a:ext cx="973455" cy="10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F4489624-EFE8-4570-80BC-B84DA4A9993E}"/>
              </a:ext>
            </a:extLst>
          </p:cNvPr>
          <p:cNvCxnSpPr>
            <a:cxnSpLocks/>
            <a:stCxn id="6" idx="3"/>
            <a:endCxn id="18" idx="1"/>
          </p:cNvCxnSpPr>
          <p:nvPr/>
        </p:nvCxnSpPr>
        <p:spPr>
          <a:xfrm>
            <a:off x="7179945" y="1998895"/>
            <a:ext cx="969645" cy="1430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EA6769EB-C093-46D3-AC09-25389DAFD600}"/>
              </a:ext>
            </a:extLst>
          </p:cNvPr>
          <p:cNvSpPr/>
          <p:nvPr/>
        </p:nvSpPr>
        <p:spPr>
          <a:xfrm>
            <a:off x="8149590" y="4576652"/>
            <a:ext cx="2594610" cy="96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ln w="0"/>
                <a:solidFill>
                  <a:schemeClr val="tx1"/>
                </a:solidFill>
                <a:effectLst>
                  <a:outerShdw blurRad="38100" dist="19050" dir="2700000" algn="tl" rotWithShape="0">
                    <a:schemeClr val="dk1">
                      <a:alpha val="40000"/>
                    </a:schemeClr>
                  </a:outerShdw>
                </a:effectLst>
              </a:rPr>
              <a:t>⑦アカウント削除画面</a:t>
            </a:r>
          </a:p>
        </p:txBody>
      </p:sp>
      <p:cxnSp>
        <p:nvCxnSpPr>
          <p:cNvPr id="22" name="直線矢印コネクタ 21">
            <a:extLst>
              <a:ext uri="{FF2B5EF4-FFF2-40B4-BE49-F238E27FC236}">
                <a16:creationId xmlns:a16="http://schemas.microsoft.com/office/drawing/2014/main" id="{DB748925-0279-4410-AFEB-DE99E6CA35E9}"/>
              </a:ext>
            </a:extLst>
          </p:cNvPr>
          <p:cNvCxnSpPr>
            <a:cxnSpLocks/>
            <a:stCxn id="6" idx="3"/>
            <a:endCxn id="21" idx="1"/>
          </p:cNvCxnSpPr>
          <p:nvPr/>
        </p:nvCxnSpPr>
        <p:spPr>
          <a:xfrm>
            <a:off x="7179945" y="1998895"/>
            <a:ext cx="969645" cy="3057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0E1E657B-C96C-4594-8B2C-48265B0528F9}"/>
              </a:ext>
            </a:extLst>
          </p:cNvPr>
          <p:cNvSpPr/>
          <p:nvPr/>
        </p:nvSpPr>
        <p:spPr>
          <a:xfrm>
            <a:off x="682945" y="1600200"/>
            <a:ext cx="221742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③ポスト一覧画面</a:t>
            </a:r>
          </a:p>
        </p:txBody>
      </p:sp>
      <p:cxnSp>
        <p:nvCxnSpPr>
          <p:cNvPr id="52" name="直線矢印コネクタ 51">
            <a:extLst>
              <a:ext uri="{FF2B5EF4-FFF2-40B4-BE49-F238E27FC236}">
                <a16:creationId xmlns:a16="http://schemas.microsoft.com/office/drawing/2014/main" id="{614FBF10-53CD-4986-A733-C4DB282B08AB}"/>
              </a:ext>
            </a:extLst>
          </p:cNvPr>
          <p:cNvCxnSpPr>
            <a:cxnSpLocks/>
          </p:cNvCxnSpPr>
          <p:nvPr/>
        </p:nvCxnSpPr>
        <p:spPr>
          <a:xfrm>
            <a:off x="2876077" y="2217256"/>
            <a:ext cx="1681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AD81E698-F2D8-4520-8CB3-64FD058C2CE1}"/>
              </a:ext>
            </a:extLst>
          </p:cNvPr>
          <p:cNvCxnSpPr>
            <a:cxnSpLocks/>
          </p:cNvCxnSpPr>
          <p:nvPr/>
        </p:nvCxnSpPr>
        <p:spPr>
          <a:xfrm flipH="1">
            <a:off x="2900365" y="1887860"/>
            <a:ext cx="16811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235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85D77DC-4EEC-4057-977B-DCA7E9E2C4FC}"/>
              </a:ext>
            </a:extLst>
          </p:cNvPr>
          <p:cNvSpPr/>
          <p:nvPr/>
        </p:nvSpPr>
        <p:spPr>
          <a:xfrm>
            <a:off x="295275" y="669369"/>
            <a:ext cx="5800725" cy="58885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722F8456-7008-4EAE-ACE8-40EAA9643F7E}"/>
              </a:ext>
            </a:extLst>
          </p:cNvPr>
          <p:cNvSpPr txBox="1"/>
          <p:nvPr/>
        </p:nvSpPr>
        <p:spPr>
          <a:xfrm>
            <a:off x="305550" y="269334"/>
            <a:ext cx="4214813" cy="369332"/>
          </a:xfrm>
          <a:prstGeom prst="rect">
            <a:avLst/>
          </a:prstGeom>
          <a:noFill/>
        </p:spPr>
        <p:txBody>
          <a:bodyPr wrap="square" rtlCol="0">
            <a:spAutoFit/>
          </a:bodyPr>
          <a:lstStyle/>
          <a:p>
            <a:r>
              <a:rPr kumimoji="1" lang="ja-JP" altLang="en-US" dirty="0"/>
              <a:t>①ログイン画面</a:t>
            </a:r>
          </a:p>
        </p:txBody>
      </p:sp>
      <p:sp>
        <p:nvSpPr>
          <p:cNvPr id="11" name="テキスト ボックス 10">
            <a:extLst>
              <a:ext uri="{FF2B5EF4-FFF2-40B4-BE49-F238E27FC236}">
                <a16:creationId xmlns:a16="http://schemas.microsoft.com/office/drawing/2014/main" id="{4C02208B-3015-450B-ADF7-82B7A1F142AE}"/>
              </a:ext>
            </a:extLst>
          </p:cNvPr>
          <p:cNvSpPr txBox="1"/>
          <p:nvPr/>
        </p:nvSpPr>
        <p:spPr>
          <a:xfrm>
            <a:off x="2137080" y="2499360"/>
            <a:ext cx="423514" cy="369332"/>
          </a:xfrm>
          <a:prstGeom prst="rect">
            <a:avLst/>
          </a:prstGeom>
          <a:noFill/>
        </p:spPr>
        <p:txBody>
          <a:bodyPr wrap="none" rtlCol="0">
            <a:spAutoFit/>
          </a:bodyPr>
          <a:lstStyle/>
          <a:p>
            <a:r>
              <a:rPr kumimoji="1" lang="en-US" altLang="ja-JP" dirty="0"/>
              <a:t>ID</a:t>
            </a:r>
            <a:endParaRPr kumimoji="1" lang="ja-JP" altLang="en-US" dirty="0"/>
          </a:p>
        </p:txBody>
      </p:sp>
      <p:sp>
        <p:nvSpPr>
          <p:cNvPr id="12" name="正方形/長方形 11">
            <a:extLst>
              <a:ext uri="{FF2B5EF4-FFF2-40B4-BE49-F238E27FC236}">
                <a16:creationId xmlns:a16="http://schemas.microsoft.com/office/drawing/2014/main" id="{32A02916-CC03-4A68-925A-D7005FC8C06A}"/>
              </a:ext>
            </a:extLst>
          </p:cNvPr>
          <p:cNvSpPr/>
          <p:nvPr/>
        </p:nvSpPr>
        <p:spPr>
          <a:xfrm>
            <a:off x="2229445" y="2868692"/>
            <a:ext cx="1932384" cy="27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8F3AB187-907B-4612-B4F0-A39190E39579}"/>
              </a:ext>
            </a:extLst>
          </p:cNvPr>
          <p:cNvSpPr txBox="1"/>
          <p:nvPr/>
        </p:nvSpPr>
        <p:spPr>
          <a:xfrm>
            <a:off x="2137080" y="3430726"/>
            <a:ext cx="551754" cy="369332"/>
          </a:xfrm>
          <a:prstGeom prst="rect">
            <a:avLst/>
          </a:prstGeom>
          <a:noFill/>
        </p:spPr>
        <p:txBody>
          <a:bodyPr wrap="none" rtlCol="0">
            <a:spAutoFit/>
          </a:bodyPr>
          <a:lstStyle/>
          <a:p>
            <a:r>
              <a:rPr lang="en-US" altLang="ja-JP" dirty="0"/>
              <a:t>PW</a:t>
            </a:r>
            <a:endParaRPr kumimoji="1" lang="ja-JP" altLang="en-US" dirty="0"/>
          </a:p>
        </p:txBody>
      </p:sp>
      <p:sp>
        <p:nvSpPr>
          <p:cNvPr id="15" name="正方形/長方形 14">
            <a:extLst>
              <a:ext uri="{FF2B5EF4-FFF2-40B4-BE49-F238E27FC236}">
                <a16:creationId xmlns:a16="http://schemas.microsoft.com/office/drawing/2014/main" id="{76AE3F8E-39B5-4D9C-908B-4D5D149697F5}"/>
              </a:ext>
            </a:extLst>
          </p:cNvPr>
          <p:cNvSpPr/>
          <p:nvPr/>
        </p:nvSpPr>
        <p:spPr>
          <a:xfrm>
            <a:off x="2229445" y="3800058"/>
            <a:ext cx="1932384" cy="27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898C7427-DAB0-42FD-B29F-0262A580F199}"/>
              </a:ext>
            </a:extLst>
          </p:cNvPr>
          <p:cNvSpPr/>
          <p:nvPr/>
        </p:nvSpPr>
        <p:spPr>
          <a:xfrm>
            <a:off x="3049164" y="4324409"/>
            <a:ext cx="1112665" cy="27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ログイン</a:t>
            </a:r>
          </a:p>
        </p:txBody>
      </p:sp>
      <p:sp>
        <p:nvSpPr>
          <p:cNvPr id="18" name="テキスト ボックス 17">
            <a:extLst>
              <a:ext uri="{FF2B5EF4-FFF2-40B4-BE49-F238E27FC236}">
                <a16:creationId xmlns:a16="http://schemas.microsoft.com/office/drawing/2014/main" id="{39AEBE2A-77D1-4BAF-B4A4-30AEFC62F28D}"/>
              </a:ext>
            </a:extLst>
          </p:cNvPr>
          <p:cNvSpPr txBox="1"/>
          <p:nvPr/>
        </p:nvSpPr>
        <p:spPr>
          <a:xfrm>
            <a:off x="2156734" y="5085754"/>
            <a:ext cx="1877437" cy="276999"/>
          </a:xfrm>
          <a:prstGeom prst="rect">
            <a:avLst/>
          </a:prstGeom>
          <a:noFill/>
        </p:spPr>
        <p:txBody>
          <a:bodyPr wrap="none" rtlCol="0">
            <a:spAutoFit/>
          </a:bodyPr>
          <a:lstStyle/>
          <a:p>
            <a:r>
              <a:rPr kumimoji="1" lang="ja-JP" altLang="en-US" sz="1200" u="sng" dirty="0">
                <a:solidFill>
                  <a:schemeClr val="accent1"/>
                </a:solidFill>
              </a:rPr>
              <a:t>アカウント作成はこちら</a:t>
            </a:r>
          </a:p>
        </p:txBody>
      </p:sp>
      <p:sp>
        <p:nvSpPr>
          <p:cNvPr id="19" name="テキスト ボックス 18">
            <a:extLst>
              <a:ext uri="{FF2B5EF4-FFF2-40B4-BE49-F238E27FC236}">
                <a16:creationId xmlns:a16="http://schemas.microsoft.com/office/drawing/2014/main" id="{42C06B50-0ED4-4ED1-B6EA-0D981700FC7B}"/>
              </a:ext>
            </a:extLst>
          </p:cNvPr>
          <p:cNvSpPr txBox="1"/>
          <p:nvPr/>
        </p:nvSpPr>
        <p:spPr>
          <a:xfrm>
            <a:off x="2348837" y="1215033"/>
            <a:ext cx="1800493" cy="369332"/>
          </a:xfrm>
          <a:prstGeom prst="rect">
            <a:avLst/>
          </a:prstGeom>
          <a:noFill/>
        </p:spPr>
        <p:txBody>
          <a:bodyPr wrap="none" rtlCol="0">
            <a:spAutoFit/>
          </a:bodyPr>
          <a:lstStyle/>
          <a:p>
            <a:r>
              <a:rPr kumimoji="1" lang="ja-JP" altLang="en-US" dirty="0"/>
              <a:t>つぶやきアプリ</a:t>
            </a:r>
          </a:p>
        </p:txBody>
      </p:sp>
      <p:sp>
        <p:nvSpPr>
          <p:cNvPr id="20" name="楕円 19">
            <a:extLst>
              <a:ext uri="{FF2B5EF4-FFF2-40B4-BE49-F238E27FC236}">
                <a16:creationId xmlns:a16="http://schemas.microsoft.com/office/drawing/2014/main" id="{A687DEDC-DA07-4EB0-A64C-77BC00F3B31F}"/>
              </a:ext>
            </a:extLst>
          </p:cNvPr>
          <p:cNvSpPr/>
          <p:nvPr/>
        </p:nvSpPr>
        <p:spPr>
          <a:xfrm>
            <a:off x="4243744" y="4229397"/>
            <a:ext cx="441959" cy="3693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t>A</a:t>
            </a:r>
            <a:endParaRPr kumimoji="1" lang="ja-JP" altLang="en-US" dirty="0"/>
          </a:p>
        </p:txBody>
      </p:sp>
      <p:sp>
        <p:nvSpPr>
          <p:cNvPr id="21" name="楕円 20">
            <a:extLst>
              <a:ext uri="{FF2B5EF4-FFF2-40B4-BE49-F238E27FC236}">
                <a16:creationId xmlns:a16="http://schemas.microsoft.com/office/drawing/2014/main" id="{7288FEEB-FEEC-44F1-B1D7-73F55C5B4C41}"/>
              </a:ext>
            </a:extLst>
          </p:cNvPr>
          <p:cNvSpPr/>
          <p:nvPr/>
        </p:nvSpPr>
        <p:spPr>
          <a:xfrm>
            <a:off x="4034171" y="5024347"/>
            <a:ext cx="441959" cy="3693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t>B</a:t>
            </a:r>
          </a:p>
        </p:txBody>
      </p:sp>
      <p:sp>
        <p:nvSpPr>
          <p:cNvPr id="23" name="楕円 22">
            <a:extLst>
              <a:ext uri="{FF2B5EF4-FFF2-40B4-BE49-F238E27FC236}">
                <a16:creationId xmlns:a16="http://schemas.microsoft.com/office/drawing/2014/main" id="{109F6F6B-2B76-44A2-B51E-49085E2965FD}"/>
              </a:ext>
            </a:extLst>
          </p:cNvPr>
          <p:cNvSpPr/>
          <p:nvPr/>
        </p:nvSpPr>
        <p:spPr>
          <a:xfrm>
            <a:off x="6285904" y="669369"/>
            <a:ext cx="441959" cy="3693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t>A</a:t>
            </a:r>
            <a:endParaRPr kumimoji="1" lang="ja-JP" altLang="en-US" dirty="0"/>
          </a:p>
        </p:txBody>
      </p:sp>
      <p:sp>
        <p:nvSpPr>
          <p:cNvPr id="24" name="テキスト ボックス 23">
            <a:extLst>
              <a:ext uri="{FF2B5EF4-FFF2-40B4-BE49-F238E27FC236}">
                <a16:creationId xmlns:a16="http://schemas.microsoft.com/office/drawing/2014/main" id="{CFCE5B00-52E7-4FD6-83CA-3CF29E1DE0C7}"/>
              </a:ext>
            </a:extLst>
          </p:cNvPr>
          <p:cNvSpPr txBox="1"/>
          <p:nvPr/>
        </p:nvSpPr>
        <p:spPr>
          <a:xfrm>
            <a:off x="6285904" y="753368"/>
            <a:ext cx="5626062" cy="1200329"/>
          </a:xfrm>
          <a:prstGeom prst="rect">
            <a:avLst/>
          </a:prstGeom>
          <a:noFill/>
        </p:spPr>
        <p:txBody>
          <a:bodyPr wrap="square" rtlCol="0">
            <a:spAutoFit/>
          </a:bodyPr>
          <a:lstStyle/>
          <a:p>
            <a:r>
              <a:rPr lang="ja-JP" altLang="en-US" dirty="0"/>
              <a:t>　　ログインボタンを押下でポスト一覧画面に遷移する。</a:t>
            </a:r>
            <a:r>
              <a:rPr lang="en-US" altLang="ja-JP" dirty="0"/>
              <a:t>ID</a:t>
            </a:r>
            <a:r>
              <a:rPr lang="ja-JP" altLang="en-US" dirty="0"/>
              <a:t>と</a:t>
            </a:r>
            <a:r>
              <a:rPr lang="en-US" altLang="ja-JP" dirty="0"/>
              <a:t>PW</a:t>
            </a:r>
            <a:r>
              <a:rPr lang="ja-JP" altLang="en-US" dirty="0"/>
              <a:t>は</a:t>
            </a:r>
            <a:r>
              <a:rPr lang="en-US" altLang="ja-JP" dirty="0"/>
              <a:t>DB</a:t>
            </a:r>
            <a:r>
              <a:rPr lang="ja-JP" altLang="en-US" dirty="0"/>
              <a:t>設計のデータ長でバリデーションをし、アカウントが見つからない、又は不正な値が入力された場合はポップアップにてユーザに告知。</a:t>
            </a:r>
            <a:endParaRPr kumimoji="1" lang="en-US" altLang="ja-JP" dirty="0"/>
          </a:p>
        </p:txBody>
      </p:sp>
      <p:sp>
        <p:nvSpPr>
          <p:cNvPr id="25" name="楕円 24">
            <a:extLst>
              <a:ext uri="{FF2B5EF4-FFF2-40B4-BE49-F238E27FC236}">
                <a16:creationId xmlns:a16="http://schemas.microsoft.com/office/drawing/2014/main" id="{DB494777-84D4-4B65-8FEF-E36D98BB0672}"/>
              </a:ext>
            </a:extLst>
          </p:cNvPr>
          <p:cNvSpPr/>
          <p:nvPr/>
        </p:nvSpPr>
        <p:spPr>
          <a:xfrm>
            <a:off x="6285904" y="2455365"/>
            <a:ext cx="441959" cy="3693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dirty="0"/>
              <a:t>B</a:t>
            </a:r>
            <a:endParaRPr kumimoji="1" lang="ja-JP" altLang="en-US" dirty="0"/>
          </a:p>
        </p:txBody>
      </p:sp>
      <p:sp>
        <p:nvSpPr>
          <p:cNvPr id="26" name="テキスト ボックス 25">
            <a:extLst>
              <a:ext uri="{FF2B5EF4-FFF2-40B4-BE49-F238E27FC236}">
                <a16:creationId xmlns:a16="http://schemas.microsoft.com/office/drawing/2014/main" id="{AA9D6C25-5919-4FC8-9752-E9A5A101A003}"/>
              </a:ext>
            </a:extLst>
          </p:cNvPr>
          <p:cNvSpPr txBox="1"/>
          <p:nvPr/>
        </p:nvSpPr>
        <p:spPr>
          <a:xfrm>
            <a:off x="6285904" y="2598910"/>
            <a:ext cx="5626062" cy="369332"/>
          </a:xfrm>
          <a:prstGeom prst="rect">
            <a:avLst/>
          </a:prstGeom>
          <a:noFill/>
        </p:spPr>
        <p:txBody>
          <a:bodyPr wrap="square" rtlCol="0">
            <a:spAutoFit/>
          </a:bodyPr>
          <a:lstStyle/>
          <a:p>
            <a:r>
              <a:rPr lang="ja-JP" altLang="en-US" dirty="0"/>
              <a:t>　　リンク押下で、アカウント作成画面への遷移。</a:t>
            </a:r>
            <a:endParaRPr kumimoji="1" lang="en-US" altLang="ja-JP" dirty="0"/>
          </a:p>
        </p:txBody>
      </p:sp>
    </p:spTree>
    <p:extLst>
      <p:ext uri="{BB962C8B-B14F-4D97-AF65-F5344CB8AC3E}">
        <p14:creationId xmlns:p14="http://schemas.microsoft.com/office/powerpoint/2010/main" val="4025784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85D77DC-4EEC-4057-977B-DCA7E9E2C4FC}"/>
              </a:ext>
            </a:extLst>
          </p:cNvPr>
          <p:cNvSpPr/>
          <p:nvPr/>
        </p:nvSpPr>
        <p:spPr>
          <a:xfrm>
            <a:off x="295275" y="669369"/>
            <a:ext cx="5800725" cy="58885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722F8456-7008-4EAE-ACE8-40EAA9643F7E}"/>
              </a:ext>
            </a:extLst>
          </p:cNvPr>
          <p:cNvSpPr txBox="1"/>
          <p:nvPr/>
        </p:nvSpPr>
        <p:spPr>
          <a:xfrm>
            <a:off x="305550" y="269334"/>
            <a:ext cx="4214813" cy="369332"/>
          </a:xfrm>
          <a:prstGeom prst="rect">
            <a:avLst/>
          </a:prstGeom>
          <a:noFill/>
        </p:spPr>
        <p:txBody>
          <a:bodyPr wrap="square" rtlCol="0">
            <a:spAutoFit/>
          </a:bodyPr>
          <a:lstStyle/>
          <a:p>
            <a:r>
              <a:rPr lang="ja-JP" altLang="en-US" dirty="0"/>
              <a:t>②アカウント作成画面</a:t>
            </a:r>
            <a:endParaRPr kumimoji="1" lang="ja-JP" altLang="en-US" dirty="0"/>
          </a:p>
        </p:txBody>
      </p:sp>
      <p:sp>
        <p:nvSpPr>
          <p:cNvPr id="11" name="テキスト ボックス 10">
            <a:extLst>
              <a:ext uri="{FF2B5EF4-FFF2-40B4-BE49-F238E27FC236}">
                <a16:creationId xmlns:a16="http://schemas.microsoft.com/office/drawing/2014/main" id="{4C02208B-3015-450B-ADF7-82B7A1F142AE}"/>
              </a:ext>
            </a:extLst>
          </p:cNvPr>
          <p:cNvSpPr txBox="1"/>
          <p:nvPr/>
        </p:nvSpPr>
        <p:spPr>
          <a:xfrm>
            <a:off x="2144082" y="1726733"/>
            <a:ext cx="1107996" cy="369332"/>
          </a:xfrm>
          <a:prstGeom prst="rect">
            <a:avLst/>
          </a:prstGeom>
          <a:noFill/>
        </p:spPr>
        <p:txBody>
          <a:bodyPr wrap="none" rtlCol="0">
            <a:spAutoFit/>
          </a:bodyPr>
          <a:lstStyle/>
          <a:p>
            <a:r>
              <a:rPr lang="ja-JP" altLang="en-US" dirty="0"/>
              <a:t>ユーザ名</a:t>
            </a:r>
            <a:endParaRPr kumimoji="1" lang="ja-JP" altLang="en-US" dirty="0"/>
          </a:p>
        </p:txBody>
      </p:sp>
      <p:sp>
        <p:nvSpPr>
          <p:cNvPr id="12" name="正方形/長方形 11">
            <a:extLst>
              <a:ext uri="{FF2B5EF4-FFF2-40B4-BE49-F238E27FC236}">
                <a16:creationId xmlns:a16="http://schemas.microsoft.com/office/drawing/2014/main" id="{32A02916-CC03-4A68-925A-D7005FC8C06A}"/>
              </a:ext>
            </a:extLst>
          </p:cNvPr>
          <p:cNvSpPr/>
          <p:nvPr/>
        </p:nvSpPr>
        <p:spPr>
          <a:xfrm>
            <a:off x="2236447" y="2096065"/>
            <a:ext cx="1932384" cy="27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8F3AB187-907B-4612-B4F0-A39190E39579}"/>
              </a:ext>
            </a:extLst>
          </p:cNvPr>
          <p:cNvSpPr txBox="1"/>
          <p:nvPr/>
        </p:nvSpPr>
        <p:spPr>
          <a:xfrm>
            <a:off x="2137080" y="3430726"/>
            <a:ext cx="551754" cy="369332"/>
          </a:xfrm>
          <a:prstGeom prst="rect">
            <a:avLst/>
          </a:prstGeom>
          <a:noFill/>
        </p:spPr>
        <p:txBody>
          <a:bodyPr wrap="none" rtlCol="0">
            <a:spAutoFit/>
          </a:bodyPr>
          <a:lstStyle/>
          <a:p>
            <a:r>
              <a:rPr lang="en-US" altLang="ja-JP" dirty="0"/>
              <a:t>PW</a:t>
            </a:r>
            <a:endParaRPr kumimoji="1" lang="ja-JP" altLang="en-US" dirty="0"/>
          </a:p>
        </p:txBody>
      </p:sp>
      <p:sp>
        <p:nvSpPr>
          <p:cNvPr id="15" name="正方形/長方形 14">
            <a:extLst>
              <a:ext uri="{FF2B5EF4-FFF2-40B4-BE49-F238E27FC236}">
                <a16:creationId xmlns:a16="http://schemas.microsoft.com/office/drawing/2014/main" id="{76AE3F8E-39B5-4D9C-908B-4D5D149697F5}"/>
              </a:ext>
            </a:extLst>
          </p:cNvPr>
          <p:cNvSpPr/>
          <p:nvPr/>
        </p:nvSpPr>
        <p:spPr>
          <a:xfrm>
            <a:off x="2229445" y="3800058"/>
            <a:ext cx="1932384" cy="27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898C7427-DAB0-42FD-B29F-0262A580F199}"/>
              </a:ext>
            </a:extLst>
          </p:cNvPr>
          <p:cNvSpPr/>
          <p:nvPr/>
        </p:nvSpPr>
        <p:spPr>
          <a:xfrm>
            <a:off x="3299672" y="4495127"/>
            <a:ext cx="1724314" cy="27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サインアップ</a:t>
            </a:r>
            <a:endParaRPr kumimoji="1" lang="ja-JP" altLang="en-US" dirty="0"/>
          </a:p>
        </p:txBody>
      </p:sp>
      <p:sp>
        <p:nvSpPr>
          <p:cNvPr id="19" name="テキスト ボックス 18">
            <a:extLst>
              <a:ext uri="{FF2B5EF4-FFF2-40B4-BE49-F238E27FC236}">
                <a16:creationId xmlns:a16="http://schemas.microsoft.com/office/drawing/2014/main" id="{42C06B50-0ED4-4ED1-B6EA-0D981700FC7B}"/>
              </a:ext>
            </a:extLst>
          </p:cNvPr>
          <p:cNvSpPr txBox="1"/>
          <p:nvPr/>
        </p:nvSpPr>
        <p:spPr>
          <a:xfrm>
            <a:off x="2348837" y="1215033"/>
            <a:ext cx="1800493" cy="369332"/>
          </a:xfrm>
          <a:prstGeom prst="rect">
            <a:avLst/>
          </a:prstGeom>
          <a:noFill/>
        </p:spPr>
        <p:txBody>
          <a:bodyPr wrap="none" rtlCol="0">
            <a:spAutoFit/>
          </a:bodyPr>
          <a:lstStyle/>
          <a:p>
            <a:r>
              <a:rPr kumimoji="1" lang="ja-JP" altLang="en-US" dirty="0"/>
              <a:t>アカウント作成</a:t>
            </a:r>
          </a:p>
        </p:txBody>
      </p:sp>
      <p:sp>
        <p:nvSpPr>
          <p:cNvPr id="20" name="楕円 19">
            <a:extLst>
              <a:ext uri="{FF2B5EF4-FFF2-40B4-BE49-F238E27FC236}">
                <a16:creationId xmlns:a16="http://schemas.microsoft.com/office/drawing/2014/main" id="{A687DEDC-DA07-4EB0-A64C-77BC00F3B31F}"/>
              </a:ext>
            </a:extLst>
          </p:cNvPr>
          <p:cNvSpPr/>
          <p:nvPr/>
        </p:nvSpPr>
        <p:spPr>
          <a:xfrm>
            <a:off x="5149036" y="4447621"/>
            <a:ext cx="441959" cy="3693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t>A</a:t>
            </a:r>
            <a:endParaRPr kumimoji="1" lang="ja-JP" altLang="en-US" dirty="0"/>
          </a:p>
        </p:txBody>
      </p:sp>
      <p:sp>
        <p:nvSpPr>
          <p:cNvPr id="21" name="楕円 20">
            <a:extLst>
              <a:ext uri="{FF2B5EF4-FFF2-40B4-BE49-F238E27FC236}">
                <a16:creationId xmlns:a16="http://schemas.microsoft.com/office/drawing/2014/main" id="{7288FEEB-FEEC-44F1-B1D7-73F55C5B4C41}"/>
              </a:ext>
            </a:extLst>
          </p:cNvPr>
          <p:cNvSpPr/>
          <p:nvPr/>
        </p:nvSpPr>
        <p:spPr>
          <a:xfrm>
            <a:off x="3719870" y="5039587"/>
            <a:ext cx="441959" cy="3693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t>B</a:t>
            </a:r>
          </a:p>
        </p:txBody>
      </p:sp>
      <p:sp>
        <p:nvSpPr>
          <p:cNvPr id="23" name="楕円 22">
            <a:extLst>
              <a:ext uri="{FF2B5EF4-FFF2-40B4-BE49-F238E27FC236}">
                <a16:creationId xmlns:a16="http://schemas.microsoft.com/office/drawing/2014/main" id="{109F6F6B-2B76-44A2-B51E-49085E2965FD}"/>
              </a:ext>
            </a:extLst>
          </p:cNvPr>
          <p:cNvSpPr/>
          <p:nvPr/>
        </p:nvSpPr>
        <p:spPr>
          <a:xfrm>
            <a:off x="6285904" y="669369"/>
            <a:ext cx="441959" cy="3693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t>A</a:t>
            </a:r>
            <a:endParaRPr kumimoji="1" lang="ja-JP" altLang="en-US" dirty="0"/>
          </a:p>
        </p:txBody>
      </p:sp>
      <p:sp>
        <p:nvSpPr>
          <p:cNvPr id="24" name="テキスト ボックス 23">
            <a:extLst>
              <a:ext uri="{FF2B5EF4-FFF2-40B4-BE49-F238E27FC236}">
                <a16:creationId xmlns:a16="http://schemas.microsoft.com/office/drawing/2014/main" id="{CFCE5B00-52E7-4FD6-83CA-3CF29E1DE0C7}"/>
              </a:ext>
            </a:extLst>
          </p:cNvPr>
          <p:cNvSpPr txBox="1"/>
          <p:nvPr/>
        </p:nvSpPr>
        <p:spPr>
          <a:xfrm>
            <a:off x="6285904" y="753368"/>
            <a:ext cx="5626062" cy="1477328"/>
          </a:xfrm>
          <a:prstGeom prst="rect">
            <a:avLst/>
          </a:prstGeom>
          <a:noFill/>
        </p:spPr>
        <p:txBody>
          <a:bodyPr wrap="square" rtlCol="0">
            <a:spAutoFit/>
          </a:bodyPr>
          <a:lstStyle/>
          <a:p>
            <a:r>
              <a:rPr lang="ja-JP" altLang="en-US" dirty="0"/>
              <a:t>　　サインアップのボタンを押下してアカウントを作成し、ポスト一覧画面に遷移する。入力値のデータ長は</a:t>
            </a:r>
            <a:r>
              <a:rPr lang="en-US" altLang="ja-JP" dirty="0"/>
              <a:t>DB</a:t>
            </a:r>
            <a:r>
              <a:rPr lang="ja-JP" altLang="en-US" dirty="0"/>
              <a:t>設計に準拠しバリデーションをする。既存の</a:t>
            </a:r>
            <a:r>
              <a:rPr lang="en-US" altLang="ja-JP" dirty="0"/>
              <a:t>ID</a:t>
            </a:r>
            <a:r>
              <a:rPr lang="ja-JP" altLang="en-US" dirty="0"/>
              <a:t>と被る場合、または不正な値が入力された時は、変更を促すポップアップを表示させる。</a:t>
            </a:r>
            <a:endParaRPr kumimoji="1" lang="en-US" altLang="ja-JP" dirty="0"/>
          </a:p>
        </p:txBody>
      </p:sp>
      <p:sp>
        <p:nvSpPr>
          <p:cNvPr id="25" name="楕円 24">
            <a:extLst>
              <a:ext uri="{FF2B5EF4-FFF2-40B4-BE49-F238E27FC236}">
                <a16:creationId xmlns:a16="http://schemas.microsoft.com/office/drawing/2014/main" id="{DB494777-84D4-4B65-8FEF-E36D98BB0672}"/>
              </a:ext>
            </a:extLst>
          </p:cNvPr>
          <p:cNvSpPr/>
          <p:nvPr/>
        </p:nvSpPr>
        <p:spPr>
          <a:xfrm>
            <a:off x="6285904" y="2455365"/>
            <a:ext cx="441959" cy="3693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dirty="0"/>
              <a:t>B</a:t>
            </a:r>
            <a:endParaRPr kumimoji="1" lang="ja-JP" altLang="en-US" dirty="0"/>
          </a:p>
        </p:txBody>
      </p:sp>
      <p:sp>
        <p:nvSpPr>
          <p:cNvPr id="26" name="テキスト ボックス 25">
            <a:extLst>
              <a:ext uri="{FF2B5EF4-FFF2-40B4-BE49-F238E27FC236}">
                <a16:creationId xmlns:a16="http://schemas.microsoft.com/office/drawing/2014/main" id="{AA9D6C25-5919-4FC8-9752-E9A5A101A003}"/>
              </a:ext>
            </a:extLst>
          </p:cNvPr>
          <p:cNvSpPr txBox="1"/>
          <p:nvPr/>
        </p:nvSpPr>
        <p:spPr>
          <a:xfrm>
            <a:off x="6285904" y="2598910"/>
            <a:ext cx="5626062" cy="369332"/>
          </a:xfrm>
          <a:prstGeom prst="rect">
            <a:avLst/>
          </a:prstGeom>
          <a:noFill/>
        </p:spPr>
        <p:txBody>
          <a:bodyPr wrap="square" rtlCol="0">
            <a:spAutoFit/>
          </a:bodyPr>
          <a:lstStyle/>
          <a:p>
            <a:r>
              <a:rPr lang="ja-JP" altLang="en-US" dirty="0"/>
              <a:t>　　リンク押下で、ログイン画面に戻る。</a:t>
            </a:r>
            <a:endParaRPr kumimoji="1" lang="en-US" altLang="ja-JP" dirty="0"/>
          </a:p>
        </p:txBody>
      </p:sp>
      <p:sp>
        <p:nvSpPr>
          <p:cNvPr id="17" name="テキスト ボックス 16">
            <a:extLst>
              <a:ext uri="{FF2B5EF4-FFF2-40B4-BE49-F238E27FC236}">
                <a16:creationId xmlns:a16="http://schemas.microsoft.com/office/drawing/2014/main" id="{95D38A1B-BF3D-46CB-882E-3E875AFB8A59}"/>
              </a:ext>
            </a:extLst>
          </p:cNvPr>
          <p:cNvSpPr txBox="1"/>
          <p:nvPr/>
        </p:nvSpPr>
        <p:spPr>
          <a:xfrm>
            <a:off x="2156734" y="2561939"/>
            <a:ext cx="423514" cy="369332"/>
          </a:xfrm>
          <a:prstGeom prst="rect">
            <a:avLst/>
          </a:prstGeom>
          <a:noFill/>
        </p:spPr>
        <p:txBody>
          <a:bodyPr wrap="none" rtlCol="0">
            <a:spAutoFit/>
          </a:bodyPr>
          <a:lstStyle/>
          <a:p>
            <a:r>
              <a:rPr kumimoji="1" lang="en-US" altLang="ja-JP" dirty="0"/>
              <a:t>ID</a:t>
            </a:r>
            <a:endParaRPr kumimoji="1" lang="ja-JP" altLang="en-US" dirty="0"/>
          </a:p>
        </p:txBody>
      </p:sp>
      <p:sp>
        <p:nvSpPr>
          <p:cNvPr id="22" name="正方形/長方形 21">
            <a:extLst>
              <a:ext uri="{FF2B5EF4-FFF2-40B4-BE49-F238E27FC236}">
                <a16:creationId xmlns:a16="http://schemas.microsoft.com/office/drawing/2014/main" id="{9F22165F-4A4D-4BAB-9A90-F82DE1972783}"/>
              </a:ext>
            </a:extLst>
          </p:cNvPr>
          <p:cNvSpPr/>
          <p:nvPr/>
        </p:nvSpPr>
        <p:spPr>
          <a:xfrm>
            <a:off x="2249099" y="2931271"/>
            <a:ext cx="1932384" cy="274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DE2AB5CD-2FFF-45EC-A8E5-0EF92237A9F6}"/>
              </a:ext>
            </a:extLst>
          </p:cNvPr>
          <p:cNvSpPr txBox="1"/>
          <p:nvPr/>
        </p:nvSpPr>
        <p:spPr>
          <a:xfrm>
            <a:off x="2156734" y="5085754"/>
            <a:ext cx="1569660" cy="276999"/>
          </a:xfrm>
          <a:prstGeom prst="rect">
            <a:avLst/>
          </a:prstGeom>
          <a:noFill/>
        </p:spPr>
        <p:txBody>
          <a:bodyPr wrap="none" rtlCol="0">
            <a:spAutoFit/>
          </a:bodyPr>
          <a:lstStyle/>
          <a:p>
            <a:r>
              <a:rPr kumimoji="1" lang="ja-JP" altLang="en-US" sz="1200" u="sng" dirty="0">
                <a:solidFill>
                  <a:schemeClr val="accent1"/>
                </a:solidFill>
              </a:rPr>
              <a:t>ログイン画面に戻る</a:t>
            </a:r>
          </a:p>
        </p:txBody>
      </p:sp>
    </p:spTree>
    <p:extLst>
      <p:ext uri="{BB962C8B-B14F-4D97-AF65-F5344CB8AC3E}">
        <p14:creationId xmlns:p14="http://schemas.microsoft.com/office/powerpoint/2010/main" val="1016276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85D77DC-4EEC-4057-977B-DCA7E9E2C4FC}"/>
              </a:ext>
            </a:extLst>
          </p:cNvPr>
          <p:cNvSpPr/>
          <p:nvPr/>
        </p:nvSpPr>
        <p:spPr>
          <a:xfrm>
            <a:off x="295275" y="638666"/>
            <a:ext cx="5800725" cy="58885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722F8456-7008-4EAE-ACE8-40EAA9643F7E}"/>
              </a:ext>
            </a:extLst>
          </p:cNvPr>
          <p:cNvSpPr txBox="1"/>
          <p:nvPr/>
        </p:nvSpPr>
        <p:spPr>
          <a:xfrm>
            <a:off x="305550" y="269334"/>
            <a:ext cx="4214813" cy="369332"/>
          </a:xfrm>
          <a:prstGeom prst="rect">
            <a:avLst/>
          </a:prstGeom>
          <a:noFill/>
        </p:spPr>
        <p:txBody>
          <a:bodyPr wrap="square" rtlCol="0">
            <a:spAutoFit/>
          </a:bodyPr>
          <a:lstStyle/>
          <a:p>
            <a:r>
              <a:rPr kumimoji="1" lang="ja-JP" altLang="en-US" dirty="0"/>
              <a:t>③ポスト一覧画面</a:t>
            </a:r>
          </a:p>
        </p:txBody>
      </p:sp>
      <p:sp>
        <p:nvSpPr>
          <p:cNvPr id="15" name="正方形/長方形 14">
            <a:extLst>
              <a:ext uri="{FF2B5EF4-FFF2-40B4-BE49-F238E27FC236}">
                <a16:creationId xmlns:a16="http://schemas.microsoft.com/office/drawing/2014/main" id="{76AE3F8E-39B5-4D9C-908B-4D5D149697F5}"/>
              </a:ext>
            </a:extLst>
          </p:cNvPr>
          <p:cNvSpPr/>
          <p:nvPr/>
        </p:nvSpPr>
        <p:spPr>
          <a:xfrm>
            <a:off x="3863667" y="984867"/>
            <a:ext cx="1684726"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プロフィール</a:t>
            </a:r>
          </a:p>
        </p:txBody>
      </p:sp>
      <p:sp>
        <p:nvSpPr>
          <p:cNvPr id="19" name="テキスト ボックス 18">
            <a:extLst>
              <a:ext uri="{FF2B5EF4-FFF2-40B4-BE49-F238E27FC236}">
                <a16:creationId xmlns:a16="http://schemas.microsoft.com/office/drawing/2014/main" id="{42C06B50-0ED4-4ED1-B6EA-0D981700FC7B}"/>
              </a:ext>
            </a:extLst>
          </p:cNvPr>
          <p:cNvSpPr txBox="1"/>
          <p:nvPr/>
        </p:nvSpPr>
        <p:spPr>
          <a:xfrm>
            <a:off x="612463" y="1014582"/>
            <a:ext cx="1800493" cy="369332"/>
          </a:xfrm>
          <a:prstGeom prst="rect">
            <a:avLst/>
          </a:prstGeom>
          <a:noFill/>
        </p:spPr>
        <p:txBody>
          <a:bodyPr wrap="none" rtlCol="0">
            <a:spAutoFit/>
          </a:bodyPr>
          <a:lstStyle/>
          <a:p>
            <a:r>
              <a:rPr lang="ja-JP" altLang="en-US" dirty="0"/>
              <a:t>つぶやきアプリ</a:t>
            </a:r>
            <a:endParaRPr kumimoji="1" lang="ja-JP" altLang="en-US" dirty="0"/>
          </a:p>
        </p:txBody>
      </p:sp>
      <p:sp>
        <p:nvSpPr>
          <p:cNvPr id="20" name="楕円 19">
            <a:extLst>
              <a:ext uri="{FF2B5EF4-FFF2-40B4-BE49-F238E27FC236}">
                <a16:creationId xmlns:a16="http://schemas.microsoft.com/office/drawing/2014/main" id="{A687DEDC-DA07-4EB0-A64C-77BC00F3B31F}"/>
              </a:ext>
            </a:extLst>
          </p:cNvPr>
          <p:cNvSpPr/>
          <p:nvPr/>
        </p:nvSpPr>
        <p:spPr>
          <a:xfrm>
            <a:off x="5316613" y="1135327"/>
            <a:ext cx="441959" cy="3693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t>A</a:t>
            </a:r>
            <a:endParaRPr kumimoji="1" lang="ja-JP" altLang="en-US" dirty="0"/>
          </a:p>
        </p:txBody>
      </p:sp>
      <p:sp>
        <p:nvSpPr>
          <p:cNvPr id="23" name="楕円 22">
            <a:extLst>
              <a:ext uri="{FF2B5EF4-FFF2-40B4-BE49-F238E27FC236}">
                <a16:creationId xmlns:a16="http://schemas.microsoft.com/office/drawing/2014/main" id="{109F6F6B-2B76-44A2-B51E-49085E2965FD}"/>
              </a:ext>
            </a:extLst>
          </p:cNvPr>
          <p:cNvSpPr/>
          <p:nvPr/>
        </p:nvSpPr>
        <p:spPr>
          <a:xfrm>
            <a:off x="6303754" y="4042926"/>
            <a:ext cx="441959" cy="3693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t>A</a:t>
            </a:r>
            <a:endParaRPr kumimoji="1" lang="ja-JP" altLang="en-US" dirty="0"/>
          </a:p>
        </p:txBody>
      </p:sp>
      <p:sp>
        <p:nvSpPr>
          <p:cNvPr id="24" name="テキスト ボックス 23">
            <a:extLst>
              <a:ext uri="{FF2B5EF4-FFF2-40B4-BE49-F238E27FC236}">
                <a16:creationId xmlns:a16="http://schemas.microsoft.com/office/drawing/2014/main" id="{CFCE5B00-52E7-4FD6-83CA-3CF29E1DE0C7}"/>
              </a:ext>
            </a:extLst>
          </p:cNvPr>
          <p:cNvSpPr txBox="1"/>
          <p:nvPr/>
        </p:nvSpPr>
        <p:spPr>
          <a:xfrm>
            <a:off x="6292874" y="4089093"/>
            <a:ext cx="5626062" cy="646331"/>
          </a:xfrm>
          <a:prstGeom prst="rect">
            <a:avLst/>
          </a:prstGeom>
          <a:noFill/>
        </p:spPr>
        <p:txBody>
          <a:bodyPr wrap="square" rtlCol="0">
            <a:spAutoFit/>
          </a:bodyPr>
          <a:lstStyle/>
          <a:p>
            <a:r>
              <a:rPr lang="ja-JP" altLang="en-US" dirty="0"/>
              <a:t>　　プロフィール画面押下で、プロフィール画面への遷移。</a:t>
            </a:r>
            <a:endParaRPr kumimoji="1" lang="en-US" altLang="ja-JP" dirty="0"/>
          </a:p>
        </p:txBody>
      </p:sp>
      <p:sp>
        <p:nvSpPr>
          <p:cNvPr id="2" name="正方形/長方形 1">
            <a:extLst>
              <a:ext uri="{FF2B5EF4-FFF2-40B4-BE49-F238E27FC236}">
                <a16:creationId xmlns:a16="http://schemas.microsoft.com/office/drawing/2014/main" id="{74147BD3-4394-4CA1-8831-8847344E7BF0}"/>
              </a:ext>
            </a:extLst>
          </p:cNvPr>
          <p:cNvSpPr/>
          <p:nvPr/>
        </p:nvSpPr>
        <p:spPr>
          <a:xfrm>
            <a:off x="1101800" y="1492031"/>
            <a:ext cx="4214813" cy="4727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6" name="直線コネクタ 5">
            <a:extLst>
              <a:ext uri="{FF2B5EF4-FFF2-40B4-BE49-F238E27FC236}">
                <a16:creationId xmlns:a16="http://schemas.microsoft.com/office/drawing/2014/main" id="{9A547B94-4D60-445B-9190-956E58C41C75}"/>
              </a:ext>
            </a:extLst>
          </p:cNvPr>
          <p:cNvCxnSpPr/>
          <p:nvPr/>
        </p:nvCxnSpPr>
        <p:spPr>
          <a:xfrm>
            <a:off x="1101800" y="2598910"/>
            <a:ext cx="4214813"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BBF52FA-63A9-4BA8-BE84-1457A5F855BC}"/>
              </a:ext>
            </a:extLst>
          </p:cNvPr>
          <p:cNvCxnSpPr/>
          <p:nvPr/>
        </p:nvCxnSpPr>
        <p:spPr>
          <a:xfrm>
            <a:off x="1101800" y="3421612"/>
            <a:ext cx="4214813"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955BD9DD-C45A-4892-88C8-AE88E495D110}"/>
              </a:ext>
            </a:extLst>
          </p:cNvPr>
          <p:cNvCxnSpPr/>
          <p:nvPr/>
        </p:nvCxnSpPr>
        <p:spPr>
          <a:xfrm>
            <a:off x="1101800" y="5030852"/>
            <a:ext cx="4214813"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EDDA9C3F-981F-4D82-BBE3-19444FFF0ADB}"/>
              </a:ext>
            </a:extLst>
          </p:cNvPr>
          <p:cNvSpPr txBox="1"/>
          <p:nvPr/>
        </p:nvSpPr>
        <p:spPr>
          <a:xfrm>
            <a:off x="1101800" y="1608822"/>
            <a:ext cx="2059853" cy="261610"/>
          </a:xfrm>
          <a:prstGeom prst="rect">
            <a:avLst/>
          </a:prstGeom>
          <a:noFill/>
        </p:spPr>
        <p:txBody>
          <a:bodyPr wrap="square" rtlCol="0">
            <a:spAutoFit/>
          </a:bodyPr>
          <a:lstStyle/>
          <a:p>
            <a:r>
              <a:rPr kumimoji="1" lang="ja-JP" altLang="en-US" sz="1100" dirty="0"/>
              <a:t>ユーザー名１</a:t>
            </a:r>
            <a:r>
              <a:rPr kumimoji="1" lang="ja-JP" altLang="en-US" sz="1100" dirty="0">
                <a:solidFill>
                  <a:schemeClr val="tx1">
                    <a:lumMod val="85000"/>
                    <a:lumOff val="15000"/>
                  </a:schemeClr>
                </a:solidFill>
              </a:rPr>
              <a:t> </a:t>
            </a:r>
            <a:r>
              <a:rPr kumimoji="1" lang="en-US" altLang="ja-JP" sz="1100" dirty="0">
                <a:solidFill>
                  <a:schemeClr val="tx1">
                    <a:lumMod val="85000"/>
                    <a:lumOff val="15000"/>
                  </a:schemeClr>
                </a:solidFill>
              </a:rPr>
              <a:t>userId00001</a:t>
            </a:r>
            <a:endParaRPr kumimoji="1" lang="ja-JP" altLang="en-US" sz="1100" dirty="0">
              <a:solidFill>
                <a:schemeClr val="tx1">
                  <a:lumMod val="85000"/>
                  <a:lumOff val="15000"/>
                </a:schemeClr>
              </a:solidFill>
            </a:endParaRPr>
          </a:p>
        </p:txBody>
      </p:sp>
      <p:sp>
        <p:nvSpPr>
          <p:cNvPr id="32" name="テキスト ボックス 31">
            <a:extLst>
              <a:ext uri="{FF2B5EF4-FFF2-40B4-BE49-F238E27FC236}">
                <a16:creationId xmlns:a16="http://schemas.microsoft.com/office/drawing/2014/main" id="{B497FFE7-88AD-47A3-885B-BA9A919676DD}"/>
              </a:ext>
            </a:extLst>
          </p:cNvPr>
          <p:cNvSpPr txBox="1"/>
          <p:nvPr/>
        </p:nvSpPr>
        <p:spPr>
          <a:xfrm>
            <a:off x="1101800" y="1878573"/>
            <a:ext cx="1467068" cy="646331"/>
          </a:xfrm>
          <a:prstGeom prst="rect">
            <a:avLst/>
          </a:prstGeom>
          <a:noFill/>
        </p:spPr>
        <p:txBody>
          <a:bodyPr wrap="none" rtlCol="0">
            <a:spAutoFit/>
          </a:bodyPr>
          <a:lstStyle/>
          <a:p>
            <a:r>
              <a:rPr lang="ja-JP" altLang="en-US" dirty="0"/>
              <a:t>ポスト本文</a:t>
            </a:r>
            <a:r>
              <a:rPr lang="en-US" altLang="ja-JP" dirty="0"/>
              <a:t>1</a:t>
            </a:r>
          </a:p>
          <a:p>
            <a:r>
              <a:rPr lang="ja-JP" altLang="en-US" dirty="0"/>
              <a:t>ポスト本文</a:t>
            </a:r>
            <a:r>
              <a:rPr lang="en-US" altLang="ja-JP" dirty="0"/>
              <a:t>1</a:t>
            </a:r>
            <a:endParaRPr lang="ja-JP" altLang="en-US" dirty="0"/>
          </a:p>
        </p:txBody>
      </p:sp>
      <p:sp>
        <p:nvSpPr>
          <p:cNvPr id="33" name="テキスト ボックス 32">
            <a:extLst>
              <a:ext uri="{FF2B5EF4-FFF2-40B4-BE49-F238E27FC236}">
                <a16:creationId xmlns:a16="http://schemas.microsoft.com/office/drawing/2014/main" id="{6EA28DA5-2579-4C0A-AEB0-B0DE918BFCBF}"/>
              </a:ext>
            </a:extLst>
          </p:cNvPr>
          <p:cNvSpPr txBox="1"/>
          <p:nvPr/>
        </p:nvSpPr>
        <p:spPr>
          <a:xfrm>
            <a:off x="1101799" y="2614659"/>
            <a:ext cx="2059853" cy="261610"/>
          </a:xfrm>
          <a:prstGeom prst="rect">
            <a:avLst/>
          </a:prstGeom>
          <a:noFill/>
        </p:spPr>
        <p:txBody>
          <a:bodyPr wrap="square" rtlCol="0">
            <a:spAutoFit/>
          </a:bodyPr>
          <a:lstStyle/>
          <a:p>
            <a:r>
              <a:rPr kumimoji="1" lang="ja-JP" altLang="en-US" sz="1100" dirty="0"/>
              <a:t>ユーザー名２</a:t>
            </a:r>
            <a:r>
              <a:rPr kumimoji="1" lang="ja-JP" altLang="en-US" sz="1100" dirty="0">
                <a:solidFill>
                  <a:schemeClr val="tx1">
                    <a:lumMod val="85000"/>
                    <a:lumOff val="15000"/>
                  </a:schemeClr>
                </a:solidFill>
              </a:rPr>
              <a:t> </a:t>
            </a:r>
            <a:r>
              <a:rPr kumimoji="1" lang="en-US" altLang="ja-JP" sz="1100" dirty="0">
                <a:solidFill>
                  <a:schemeClr val="tx1">
                    <a:lumMod val="85000"/>
                    <a:lumOff val="15000"/>
                  </a:schemeClr>
                </a:solidFill>
              </a:rPr>
              <a:t>userId00002</a:t>
            </a:r>
            <a:endParaRPr kumimoji="1" lang="ja-JP" altLang="en-US" sz="1100" dirty="0">
              <a:solidFill>
                <a:schemeClr val="tx1">
                  <a:lumMod val="85000"/>
                  <a:lumOff val="15000"/>
                </a:schemeClr>
              </a:solidFill>
            </a:endParaRPr>
          </a:p>
        </p:txBody>
      </p:sp>
      <p:sp>
        <p:nvSpPr>
          <p:cNvPr id="34" name="テキスト ボックス 33">
            <a:extLst>
              <a:ext uri="{FF2B5EF4-FFF2-40B4-BE49-F238E27FC236}">
                <a16:creationId xmlns:a16="http://schemas.microsoft.com/office/drawing/2014/main" id="{9F40EF78-21A9-406B-9C2D-FC5AEF84DC73}"/>
              </a:ext>
            </a:extLst>
          </p:cNvPr>
          <p:cNvSpPr txBox="1"/>
          <p:nvPr/>
        </p:nvSpPr>
        <p:spPr>
          <a:xfrm>
            <a:off x="1154046" y="2884410"/>
            <a:ext cx="1467068" cy="923330"/>
          </a:xfrm>
          <a:prstGeom prst="rect">
            <a:avLst/>
          </a:prstGeom>
          <a:noFill/>
        </p:spPr>
        <p:txBody>
          <a:bodyPr wrap="none" rtlCol="0">
            <a:spAutoFit/>
          </a:bodyPr>
          <a:lstStyle/>
          <a:p>
            <a:r>
              <a:rPr lang="ja-JP" altLang="en-US" dirty="0"/>
              <a:t>ポスト本文</a:t>
            </a:r>
            <a:r>
              <a:rPr lang="en-US" altLang="ja-JP" dirty="0"/>
              <a:t>2</a:t>
            </a:r>
          </a:p>
          <a:p>
            <a:endParaRPr lang="ja-JP" altLang="en-US" dirty="0"/>
          </a:p>
          <a:p>
            <a:endParaRPr lang="ja-JP" altLang="en-US" dirty="0"/>
          </a:p>
        </p:txBody>
      </p:sp>
      <p:sp>
        <p:nvSpPr>
          <p:cNvPr id="35" name="テキスト ボックス 34">
            <a:extLst>
              <a:ext uri="{FF2B5EF4-FFF2-40B4-BE49-F238E27FC236}">
                <a16:creationId xmlns:a16="http://schemas.microsoft.com/office/drawing/2014/main" id="{1F3565D4-58DF-499B-BFE4-338ECDAD2DBC}"/>
              </a:ext>
            </a:extLst>
          </p:cNvPr>
          <p:cNvSpPr txBox="1"/>
          <p:nvPr/>
        </p:nvSpPr>
        <p:spPr>
          <a:xfrm>
            <a:off x="1101800" y="3479671"/>
            <a:ext cx="2059853" cy="261610"/>
          </a:xfrm>
          <a:prstGeom prst="rect">
            <a:avLst/>
          </a:prstGeom>
          <a:noFill/>
        </p:spPr>
        <p:txBody>
          <a:bodyPr wrap="square" rtlCol="0">
            <a:spAutoFit/>
          </a:bodyPr>
          <a:lstStyle/>
          <a:p>
            <a:r>
              <a:rPr kumimoji="1" lang="ja-JP" altLang="en-US" sz="1100" dirty="0"/>
              <a:t>ユーザー名</a:t>
            </a:r>
            <a:r>
              <a:rPr kumimoji="1" lang="en-US" altLang="ja-JP" sz="1100" dirty="0"/>
              <a:t>3</a:t>
            </a:r>
            <a:r>
              <a:rPr kumimoji="1" lang="ja-JP" altLang="en-US" sz="1100" dirty="0">
                <a:solidFill>
                  <a:schemeClr val="tx1">
                    <a:lumMod val="85000"/>
                    <a:lumOff val="15000"/>
                  </a:schemeClr>
                </a:solidFill>
              </a:rPr>
              <a:t> </a:t>
            </a:r>
            <a:r>
              <a:rPr kumimoji="1" lang="en-US" altLang="ja-JP" sz="1100" dirty="0">
                <a:solidFill>
                  <a:schemeClr val="tx1">
                    <a:lumMod val="85000"/>
                    <a:lumOff val="15000"/>
                  </a:schemeClr>
                </a:solidFill>
              </a:rPr>
              <a:t>userId00003</a:t>
            </a:r>
            <a:endParaRPr kumimoji="1" lang="ja-JP" altLang="en-US" sz="1100" dirty="0">
              <a:solidFill>
                <a:schemeClr val="tx1">
                  <a:lumMod val="85000"/>
                  <a:lumOff val="15000"/>
                </a:schemeClr>
              </a:solidFill>
            </a:endParaRPr>
          </a:p>
        </p:txBody>
      </p:sp>
      <p:sp>
        <p:nvSpPr>
          <p:cNvPr id="36" name="テキスト ボックス 35">
            <a:extLst>
              <a:ext uri="{FF2B5EF4-FFF2-40B4-BE49-F238E27FC236}">
                <a16:creationId xmlns:a16="http://schemas.microsoft.com/office/drawing/2014/main" id="{52E0946E-92CC-4322-AF75-750E9A592302}"/>
              </a:ext>
            </a:extLst>
          </p:cNvPr>
          <p:cNvSpPr txBox="1"/>
          <p:nvPr/>
        </p:nvSpPr>
        <p:spPr>
          <a:xfrm>
            <a:off x="1101800" y="3749422"/>
            <a:ext cx="1467068" cy="1477328"/>
          </a:xfrm>
          <a:prstGeom prst="rect">
            <a:avLst/>
          </a:prstGeom>
          <a:noFill/>
        </p:spPr>
        <p:txBody>
          <a:bodyPr wrap="none" rtlCol="0">
            <a:spAutoFit/>
          </a:bodyPr>
          <a:lstStyle/>
          <a:p>
            <a:r>
              <a:rPr lang="ja-JP" altLang="en-US" dirty="0"/>
              <a:t>ポスト本文</a:t>
            </a:r>
            <a:r>
              <a:rPr lang="en-US" altLang="ja-JP" dirty="0"/>
              <a:t>3</a:t>
            </a:r>
          </a:p>
          <a:p>
            <a:r>
              <a:rPr lang="ja-JP" altLang="en-US" dirty="0"/>
              <a:t>ポスト本文</a:t>
            </a:r>
            <a:r>
              <a:rPr lang="en-US" altLang="ja-JP" dirty="0"/>
              <a:t>3</a:t>
            </a:r>
          </a:p>
          <a:p>
            <a:r>
              <a:rPr lang="ja-JP" altLang="en-US" dirty="0"/>
              <a:t>ポスト本文</a:t>
            </a:r>
            <a:r>
              <a:rPr lang="en-US" altLang="ja-JP" dirty="0"/>
              <a:t>3</a:t>
            </a:r>
          </a:p>
          <a:p>
            <a:r>
              <a:rPr lang="ja-JP" altLang="en-US" dirty="0"/>
              <a:t>ポスト本文</a:t>
            </a:r>
            <a:r>
              <a:rPr lang="en-US" altLang="ja-JP" dirty="0"/>
              <a:t>3</a:t>
            </a:r>
            <a:endParaRPr lang="ja-JP" altLang="en-US" dirty="0"/>
          </a:p>
          <a:p>
            <a:endParaRPr lang="ja-JP" altLang="en-US" dirty="0"/>
          </a:p>
        </p:txBody>
      </p:sp>
      <p:sp>
        <p:nvSpPr>
          <p:cNvPr id="37" name="テキスト ボックス 36">
            <a:extLst>
              <a:ext uri="{FF2B5EF4-FFF2-40B4-BE49-F238E27FC236}">
                <a16:creationId xmlns:a16="http://schemas.microsoft.com/office/drawing/2014/main" id="{2B9FCCD1-EBE9-41AD-8EB3-AE638C6BDC3B}"/>
              </a:ext>
            </a:extLst>
          </p:cNvPr>
          <p:cNvSpPr txBox="1"/>
          <p:nvPr/>
        </p:nvSpPr>
        <p:spPr>
          <a:xfrm>
            <a:off x="1143490" y="5155369"/>
            <a:ext cx="2059853" cy="261610"/>
          </a:xfrm>
          <a:prstGeom prst="rect">
            <a:avLst/>
          </a:prstGeom>
          <a:noFill/>
        </p:spPr>
        <p:txBody>
          <a:bodyPr wrap="square" rtlCol="0">
            <a:spAutoFit/>
          </a:bodyPr>
          <a:lstStyle/>
          <a:p>
            <a:r>
              <a:rPr kumimoji="1" lang="ja-JP" altLang="en-US" sz="1100" dirty="0"/>
              <a:t>ユーザー名</a:t>
            </a:r>
            <a:r>
              <a:rPr lang="en-US" altLang="ja-JP" sz="1100" dirty="0"/>
              <a:t>4</a:t>
            </a:r>
            <a:r>
              <a:rPr kumimoji="1" lang="ja-JP" altLang="en-US" sz="1100" dirty="0">
                <a:solidFill>
                  <a:schemeClr val="tx1">
                    <a:lumMod val="85000"/>
                    <a:lumOff val="15000"/>
                  </a:schemeClr>
                </a:solidFill>
              </a:rPr>
              <a:t> </a:t>
            </a:r>
            <a:r>
              <a:rPr kumimoji="1" lang="en-US" altLang="ja-JP" sz="1100" dirty="0">
                <a:solidFill>
                  <a:schemeClr val="tx1">
                    <a:lumMod val="85000"/>
                    <a:lumOff val="15000"/>
                  </a:schemeClr>
                </a:solidFill>
              </a:rPr>
              <a:t>userId00004</a:t>
            </a:r>
          </a:p>
        </p:txBody>
      </p:sp>
      <p:sp>
        <p:nvSpPr>
          <p:cNvPr id="38" name="テキスト ボックス 37">
            <a:extLst>
              <a:ext uri="{FF2B5EF4-FFF2-40B4-BE49-F238E27FC236}">
                <a16:creationId xmlns:a16="http://schemas.microsoft.com/office/drawing/2014/main" id="{57780C78-54C7-4039-9443-CCBD3B4823AF}"/>
              </a:ext>
            </a:extLst>
          </p:cNvPr>
          <p:cNvSpPr txBox="1"/>
          <p:nvPr/>
        </p:nvSpPr>
        <p:spPr>
          <a:xfrm>
            <a:off x="1143490" y="5425120"/>
            <a:ext cx="1467068" cy="923330"/>
          </a:xfrm>
          <a:prstGeom prst="rect">
            <a:avLst/>
          </a:prstGeom>
          <a:noFill/>
        </p:spPr>
        <p:txBody>
          <a:bodyPr wrap="none" rtlCol="0">
            <a:spAutoFit/>
          </a:bodyPr>
          <a:lstStyle/>
          <a:p>
            <a:r>
              <a:rPr lang="ja-JP" altLang="en-US" dirty="0"/>
              <a:t>ポスト本文</a:t>
            </a:r>
            <a:r>
              <a:rPr lang="en-US" altLang="ja-JP" dirty="0"/>
              <a:t>4</a:t>
            </a:r>
          </a:p>
          <a:p>
            <a:r>
              <a:rPr lang="ja-JP" altLang="en-US" dirty="0"/>
              <a:t>ポスト本文</a:t>
            </a:r>
            <a:r>
              <a:rPr lang="en-US" altLang="ja-JP" dirty="0"/>
              <a:t>4</a:t>
            </a:r>
            <a:endParaRPr lang="ja-JP" altLang="en-US" dirty="0"/>
          </a:p>
          <a:p>
            <a:endParaRPr lang="ja-JP" altLang="en-US" dirty="0"/>
          </a:p>
        </p:txBody>
      </p:sp>
      <p:sp>
        <p:nvSpPr>
          <p:cNvPr id="40" name="テキスト ボックス 39">
            <a:extLst>
              <a:ext uri="{FF2B5EF4-FFF2-40B4-BE49-F238E27FC236}">
                <a16:creationId xmlns:a16="http://schemas.microsoft.com/office/drawing/2014/main" id="{1AD56278-7457-494A-A3FF-DA97B93AE8B9}"/>
              </a:ext>
            </a:extLst>
          </p:cNvPr>
          <p:cNvSpPr txBox="1"/>
          <p:nvPr/>
        </p:nvSpPr>
        <p:spPr>
          <a:xfrm>
            <a:off x="6303754" y="737583"/>
            <a:ext cx="5626062" cy="2031325"/>
          </a:xfrm>
          <a:prstGeom prst="rect">
            <a:avLst/>
          </a:prstGeom>
          <a:noFill/>
        </p:spPr>
        <p:txBody>
          <a:bodyPr wrap="square" rtlCol="0">
            <a:spAutoFit/>
          </a:bodyPr>
          <a:lstStyle/>
          <a:p>
            <a:r>
              <a:rPr kumimoji="1" lang="en-US" altLang="ja-JP" dirty="0"/>
              <a:t>[</a:t>
            </a:r>
            <a:r>
              <a:rPr kumimoji="1" lang="ja-JP" altLang="en-US" dirty="0"/>
              <a:t>画面概要</a:t>
            </a:r>
            <a:r>
              <a:rPr kumimoji="1" lang="en-US" altLang="ja-JP" dirty="0"/>
              <a:t>]</a:t>
            </a:r>
          </a:p>
          <a:p>
            <a:endParaRPr kumimoji="1" lang="en-US" altLang="ja-JP" dirty="0"/>
          </a:p>
          <a:p>
            <a:r>
              <a:rPr lang="ja-JP" altLang="en-US" dirty="0"/>
              <a:t>表示するポストは全ポストの中から、最新の</a:t>
            </a:r>
            <a:r>
              <a:rPr lang="en-US" altLang="ja-JP" dirty="0"/>
              <a:t>20</a:t>
            </a:r>
            <a:r>
              <a:rPr lang="ja-JP" altLang="en-US" dirty="0"/>
              <a:t>件のみを表示する。スクロール上限（一番下）までいけば、更にポストを</a:t>
            </a:r>
            <a:r>
              <a:rPr lang="en-US" altLang="ja-JP" dirty="0"/>
              <a:t>20</a:t>
            </a:r>
            <a:r>
              <a:rPr lang="ja-JP" altLang="en-US" dirty="0"/>
              <a:t>件読み込む。</a:t>
            </a:r>
            <a:endParaRPr lang="en-US" altLang="ja-JP" dirty="0"/>
          </a:p>
          <a:p>
            <a:r>
              <a:rPr kumimoji="1" lang="ja-JP" altLang="en-US" dirty="0"/>
              <a:t>ポストの本文の長さによって罫線を引く長さを可変出来るようにする。</a:t>
            </a:r>
            <a:endParaRPr kumimoji="1" lang="en-US" altLang="ja-JP" dirty="0"/>
          </a:p>
        </p:txBody>
      </p:sp>
    </p:spTree>
    <p:extLst>
      <p:ext uri="{BB962C8B-B14F-4D97-AF65-F5344CB8AC3E}">
        <p14:creationId xmlns:p14="http://schemas.microsoft.com/office/powerpoint/2010/main" val="4076853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85D77DC-4EEC-4057-977B-DCA7E9E2C4FC}"/>
              </a:ext>
            </a:extLst>
          </p:cNvPr>
          <p:cNvSpPr/>
          <p:nvPr/>
        </p:nvSpPr>
        <p:spPr>
          <a:xfrm>
            <a:off x="295275" y="638666"/>
            <a:ext cx="5800725" cy="58885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722F8456-7008-4EAE-ACE8-40EAA9643F7E}"/>
              </a:ext>
            </a:extLst>
          </p:cNvPr>
          <p:cNvSpPr txBox="1"/>
          <p:nvPr/>
        </p:nvSpPr>
        <p:spPr>
          <a:xfrm>
            <a:off x="305550" y="269334"/>
            <a:ext cx="4214813" cy="369332"/>
          </a:xfrm>
          <a:prstGeom prst="rect">
            <a:avLst/>
          </a:prstGeom>
          <a:noFill/>
        </p:spPr>
        <p:txBody>
          <a:bodyPr wrap="square" rtlCol="0">
            <a:spAutoFit/>
          </a:bodyPr>
          <a:lstStyle/>
          <a:p>
            <a:r>
              <a:rPr lang="ja-JP" altLang="en-US" dirty="0"/>
              <a:t>④プロフィール画面</a:t>
            </a:r>
            <a:endParaRPr kumimoji="1" lang="ja-JP" altLang="en-US" dirty="0"/>
          </a:p>
        </p:txBody>
      </p:sp>
      <p:sp>
        <p:nvSpPr>
          <p:cNvPr id="15" name="正方形/長方形 14">
            <a:extLst>
              <a:ext uri="{FF2B5EF4-FFF2-40B4-BE49-F238E27FC236}">
                <a16:creationId xmlns:a16="http://schemas.microsoft.com/office/drawing/2014/main" id="{76AE3F8E-39B5-4D9C-908B-4D5D149697F5}"/>
              </a:ext>
            </a:extLst>
          </p:cNvPr>
          <p:cNvSpPr/>
          <p:nvPr/>
        </p:nvSpPr>
        <p:spPr>
          <a:xfrm>
            <a:off x="1133773" y="1474068"/>
            <a:ext cx="1452946"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つぶやく</a:t>
            </a:r>
            <a:endParaRPr kumimoji="1" lang="ja-JP" altLang="en-US" dirty="0"/>
          </a:p>
        </p:txBody>
      </p:sp>
      <p:sp>
        <p:nvSpPr>
          <p:cNvPr id="19" name="テキスト ボックス 18">
            <a:extLst>
              <a:ext uri="{FF2B5EF4-FFF2-40B4-BE49-F238E27FC236}">
                <a16:creationId xmlns:a16="http://schemas.microsoft.com/office/drawing/2014/main" id="{42C06B50-0ED4-4ED1-B6EA-0D981700FC7B}"/>
              </a:ext>
            </a:extLst>
          </p:cNvPr>
          <p:cNvSpPr txBox="1"/>
          <p:nvPr/>
        </p:nvSpPr>
        <p:spPr>
          <a:xfrm>
            <a:off x="612463" y="1014582"/>
            <a:ext cx="1800493" cy="369332"/>
          </a:xfrm>
          <a:prstGeom prst="rect">
            <a:avLst/>
          </a:prstGeom>
          <a:noFill/>
        </p:spPr>
        <p:txBody>
          <a:bodyPr wrap="none" rtlCol="0">
            <a:spAutoFit/>
          </a:bodyPr>
          <a:lstStyle/>
          <a:p>
            <a:r>
              <a:rPr lang="ja-JP" altLang="en-US" dirty="0"/>
              <a:t>つぶやきアプリ</a:t>
            </a:r>
            <a:endParaRPr kumimoji="1" lang="ja-JP" altLang="en-US" dirty="0"/>
          </a:p>
        </p:txBody>
      </p:sp>
      <p:sp>
        <p:nvSpPr>
          <p:cNvPr id="24" name="テキスト ボックス 23">
            <a:extLst>
              <a:ext uri="{FF2B5EF4-FFF2-40B4-BE49-F238E27FC236}">
                <a16:creationId xmlns:a16="http://schemas.microsoft.com/office/drawing/2014/main" id="{CFCE5B00-52E7-4FD6-83CA-3CF29E1DE0C7}"/>
              </a:ext>
            </a:extLst>
          </p:cNvPr>
          <p:cNvSpPr txBox="1"/>
          <p:nvPr/>
        </p:nvSpPr>
        <p:spPr>
          <a:xfrm>
            <a:off x="6303754" y="3336695"/>
            <a:ext cx="5626062" cy="369332"/>
          </a:xfrm>
          <a:prstGeom prst="rect">
            <a:avLst/>
          </a:prstGeom>
          <a:noFill/>
        </p:spPr>
        <p:txBody>
          <a:bodyPr wrap="square" rtlCol="0">
            <a:spAutoFit/>
          </a:bodyPr>
          <a:lstStyle/>
          <a:p>
            <a:r>
              <a:rPr lang="ja-JP" altLang="en-US" dirty="0"/>
              <a:t>　　アカウント削除画面への遷移</a:t>
            </a:r>
            <a:endParaRPr kumimoji="1" lang="en-US" altLang="ja-JP" dirty="0"/>
          </a:p>
        </p:txBody>
      </p:sp>
      <p:sp>
        <p:nvSpPr>
          <p:cNvPr id="2" name="正方形/長方形 1">
            <a:extLst>
              <a:ext uri="{FF2B5EF4-FFF2-40B4-BE49-F238E27FC236}">
                <a16:creationId xmlns:a16="http://schemas.microsoft.com/office/drawing/2014/main" id="{74147BD3-4394-4CA1-8831-8847344E7BF0}"/>
              </a:ext>
            </a:extLst>
          </p:cNvPr>
          <p:cNvSpPr/>
          <p:nvPr/>
        </p:nvSpPr>
        <p:spPr>
          <a:xfrm>
            <a:off x="1101800" y="2011870"/>
            <a:ext cx="4214813" cy="42074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6" name="直線コネクタ 5">
            <a:extLst>
              <a:ext uri="{FF2B5EF4-FFF2-40B4-BE49-F238E27FC236}">
                <a16:creationId xmlns:a16="http://schemas.microsoft.com/office/drawing/2014/main" id="{9A547B94-4D60-445B-9190-956E58C41C75}"/>
              </a:ext>
            </a:extLst>
          </p:cNvPr>
          <p:cNvCxnSpPr/>
          <p:nvPr/>
        </p:nvCxnSpPr>
        <p:spPr>
          <a:xfrm>
            <a:off x="1101800" y="3069525"/>
            <a:ext cx="4214813"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BBF52FA-63A9-4BA8-BE84-1457A5F855BC}"/>
              </a:ext>
            </a:extLst>
          </p:cNvPr>
          <p:cNvCxnSpPr/>
          <p:nvPr/>
        </p:nvCxnSpPr>
        <p:spPr>
          <a:xfrm>
            <a:off x="1101800" y="3829826"/>
            <a:ext cx="4214813"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955BD9DD-C45A-4892-88C8-AE88E495D110}"/>
              </a:ext>
            </a:extLst>
          </p:cNvPr>
          <p:cNvCxnSpPr/>
          <p:nvPr/>
        </p:nvCxnSpPr>
        <p:spPr>
          <a:xfrm>
            <a:off x="1119650" y="5586023"/>
            <a:ext cx="4214813"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EDDA9C3F-981F-4D82-BBE3-19444FFF0ADB}"/>
              </a:ext>
            </a:extLst>
          </p:cNvPr>
          <p:cNvSpPr txBox="1"/>
          <p:nvPr/>
        </p:nvSpPr>
        <p:spPr>
          <a:xfrm>
            <a:off x="1119651" y="2150776"/>
            <a:ext cx="2059853" cy="261610"/>
          </a:xfrm>
          <a:prstGeom prst="rect">
            <a:avLst/>
          </a:prstGeom>
          <a:noFill/>
        </p:spPr>
        <p:txBody>
          <a:bodyPr wrap="square" rtlCol="0">
            <a:spAutoFit/>
          </a:bodyPr>
          <a:lstStyle/>
          <a:p>
            <a:r>
              <a:rPr kumimoji="1" lang="ja-JP" altLang="en-US" sz="1100" dirty="0"/>
              <a:t>ユーザー名１</a:t>
            </a:r>
            <a:r>
              <a:rPr kumimoji="1" lang="ja-JP" altLang="en-US" sz="1100" dirty="0">
                <a:solidFill>
                  <a:schemeClr val="tx1">
                    <a:lumMod val="85000"/>
                    <a:lumOff val="15000"/>
                  </a:schemeClr>
                </a:solidFill>
              </a:rPr>
              <a:t> </a:t>
            </a:r>
            <a:r>
              <a:rPr kumimoji="1" lang="en-US" altLang="ja-JP" sz="1100" dirty="0">
                <a:solidFill>
                  <a:schemeClr val="tx1">
                    <a:lumMod val="85000"/>
                    <a:lumOff val="15000"/>
                  </a:schemeClr>
                </a:solidFill>
              </a:rPr>
              <a:t>userId00001</a:t>
            </a:r>
            <a:endParaRPr kumimoji="1" lang="ja-JP" altLang="en-US" sz="1100" dirty="0">
              <a:solidFill>
                <a:schemeClr val="tx1">
                  <a:lumMod val="85000"/>
                  <a:lumOff val="15000"/>
                </a:schemeClr>
              </a:solidFill>
            </a:endParaRPr>
          </a:p>
        </p:txBody>
      </p:sp>
      <p:sp>
        <p:nvSpPr>
          <p:cNvPr id="32" name="テキスト ボックス 31">
            <a:extLst>
              <a:ext uri="{FF2B5EF4-FFF2-40B4-BE49-F238E27FC236}">
                <a16:creationId xmlns:a16="http://schemas.microsoft.com/office/drawing/2014/main" id="{B497FFE7-88AD-47A3-885B-BA9A919676DD}"/>
              </a:ext>
            </a:extLst>
          </p:cNvPr>
          <p:cNvSpPr txBox="1"/>
          <p:nvPr/>
        </p:nvSpPr>
        <p:spPr>
          <a:xfrm>
            <a:off x="1119651" y="2420527"/>
            <a:ext cx="1467068" cy="646331"/>
          </a:xfrm>
          <a:prstGeom prst="rect">
            <a:avLst/>
          </a:prstGeom>
          <a:noFill/>
        </p:spPr>
        <p:txBody>
          <a:bodyPr wrap="none" rtlCol="0">
            <a:spAutoFit/>
          </a:bodyPr>
          <a:lstStyle/>
          <a:p>
            <a:r>
              <a:rPr lang="ja-JP" altLang="en-US" dirty="0"/>
              <a:t>ポスト本文</a:t>
            </a:r>
            <a:r>
              <a:rPr lang="en-US" altLang="ja-JP" dirty="0"/>
              <a:t>1</a:t>
            </a:r>
          </a:p>
          <a:p>
            <a:r>
              <a:rPr lang="ja-JP" altLang="en-US" dirty="0"/>
              <a:t>ポスト本文</a:t>
            </a:r>
            <a:r>
              <a:rPr lang="en-US" altLang="ja-JP" dirty="0"/>
              <a:t>1</a:t>
            </a:r>
            <a:endParaRPr lang="ja-JP" altLang="en-US" dirty="0"/>
          </a:p>
        </p:txBody>
      </p:sp>
      <p:sp>
        <p:nvSpPr>
          <p:cNvPr id="33" name="テキスト ボックス 32">
            <a:extLst>
              <a:ext uri="{FF2B5EF4-FFF2-40B4-BE49-F238E27FC236}">
                <a16:creationId xmlns:a16="http://schemas.microsoft.com/office/drawing/2014/main" id="{6EA28DA5-2579-4C0A-AEB0-B0DE918BFCBF}"/>
              </a:ext>
            </a:extLst>
          </p:cNvPr>
          <p:cNvSpPr txBox="1"/>
          <p:nvPr/>
        </p:nvSpPr>
        <p:spPr>
          <a:xfrm>
            <a:off x="1119650" y="3156613"/>
            <a:ext cx="2059853" cy="261610"/>
          </a:xfrm>
          <a:prstGeom prst="rect">
            <a:avLst/>
          </a:prstGeom>
          <a:noFill/>
        </p:spPr>
        <p:txBody>
          <a:bodyPr wrap="square" rtlCol="0">
            <a:spAutoFit/>
          </a:bodyPr>
          <a:lstStyle/>
          <a:p>
            <a:r>
              <a:rPr kumimoji="1" lang="ja-JP" altLang="en-US" sz="1100" dirty="0"/>
              <a:t>ユーザー名</a:t>
            </a:r>
            <a:r>
              <a:rPr kumimoji="1" lang="en-US" altLang="ja-JP" sz="1100" dirty="0"/>
              <a:t>1</a:t>
            </a:r>
            <a:r>
              <a:rPr kumimoji="1" lang="ja-JP" altLang="en-US" sz="1100" dirty="0">
                <a:solidFill>
                  <a:schemeClr val="tx1">
                    <a:lumMod val="85000"/>
                    <a:lumOff val="15000"/>
                  </a:schemeClr>
                </a:solidFill>
              </a:rPr>
              <a:t> </a:t>
            </a:r>
            <a:r>
              <a:rPr kumimoji="1" lang="en-US" altLang="ja-JP" sz="1100" dirty="0">
                <a:solidFill>
                  <a:schemeClr val="tx1">
                    <a:lumMod val="85000"/>
                    <a:lumOff val="15000"/>
                  </a:schemeClr>
                </a:solidFill>
              </a:rPr>
              <a:t>userId00001</a:t>
            </a:r>
            <a:endParaRPr kumimoji="1" lang="ja-JP" altLang="en-US" sz="1100" dirty="0">
              <a:solidFill>
                <a:schemeClr val="tx1">
                  <a:lumMod val="85000"/>
                  <a:lumOff val="15000"/>
                </a:schemeClr>
              </a:solidFill>
            </a:endParaRPr>
          </a:p>
        </p:txBody>
      </p:sp>
      <p:sp>
        <p:nvSpPr>
          <p:cNvPr id="34" name="テキスト ボックス 33">
            <a:extLst>
              <a:ext uri="{FF2B5EF4-FFF2-40B4-BE49-F238E27FC236}">
                <a16:creationId xmlns:a16="http://schemas.microsoft.com/office/drawing/2014/main" id="{9F40EF78-21A9-406B-9C2D-FC5AEF84DC73}"/>
              </a:ext>
            </a:extLst>
          </p:cNvPr>
          <p:cNvSpPr txBox="1"/>
          <p:nvPr/>
        </p:nvSpPr>
        <p:spPr>
          <a:xfrm>
            <a:off x="1171897" y="3426364"/>
            <a:ext cx="1467068" cy="923330"/>
          </a:xfrm>
          <a:prstGeom prst="rect">
            <a:avLst/>
          </a:prstGeom>
          <a:noFill/>
        </p:spPr>
        <p:txBody>
          <a:bodyPr wrap="none" rtlCol="0">
            <a:spAutoFit/>
          </a:bodyPr>
          <a:lstStyle/>
          <a:p>
            <a:r>
              <a:rPr lang="ja-JP" altLang="en-US" dirty="0"/>
              <a:t>ポスト本文</a:t>
            </a:r>
            <a:r>
              <a:rPr lang="en-US" altLang="ja-JP" dirty="0"/>
              <a:t>2</a:t>
            </a:r>
          </a:p>
          <a:p>
            <a:endParaRPr lang="ja-JP" altLang="en-US" dirty="0"/>
          </a:p>
          <a:p>
            <a:endParaRPr lang="ja-JP" altLang="en-US" dirty="0"/>
          </a:p>
        </p:txBody>
      </p:sp>
      <p:sp>
        <p:nvSpPr>
          <p:cNvPr id="35" name="テキスト ボックス 34">
            <a:extLst>
              <a:ext uri="{FF2B5EF4-FFF2-40B4-BE49-F238E27FC236}">
                <a16:creationId xmlns:a16="http://schemas.microsoft.com/office/drawing/2014/main" id="{1F3565D4-58DF-499B-BFE4-338ECDAD2DBC}"/>
              </a:ext>
            </a:extLst>
          </p:cNvPr>
          <p:cNvSpPr txBox="1"/>
          <p:nvPr/>
        </p:nvSpPr>
        <p:spPr>
          <a:xfrm>
            <a:off x="1119651" y="4021625"/>
            <a:ext cx="2059853" cy="261610"/>
          </a:xfrm>
          <a:prstGeom prst="rect">
            <a:avLst/>
          </a:prstGeom>
          <a:noFill/>
        </p:spPr>
        <p:txBody>
          <a:bodyPr wrap="square" rtlCol="0">
            <a:spAutoFit/>
          </a:bodyPr>
          <a:lstStyle/>
          <a:p>
            <a:r>
              <a:rPr kumimoji="1" lang="ja-JP" altLang="en-US" sz="1100" dirty="0"/>
              <a:t>ユーザー名</a:t>
            </a:r>
            <a:r>
              <a:rPr lang="en-US" altLang="ja-JP" sz="1100" dirty="0"/>
              <a:t>1</a:t>
            </a:r>
            <a:r>
              <a:rPr kumimoji="1" lang="ja-JP" altLang="en-US" sz="1100" dirty="0">
                <a:solidFill>
                  <a:schemeClr val="tx1">
                    <a:lumMod val="85000"/>
                    <a:lumOff val="15000"/>
                  </a:schemeClr>
                </a:solidFill>
              </a:rPr>
              <a:t> </a:t>
            </a:r>
            <a:r>
              <a:rPr kumimoji="1" lang="en-US" altLang="ja-JP" sz="1100" dirty="0">
                <a:solidFill>
                  <a:schemeClr val="tx1">
                    <a:lumMod val="85000"/>
                    <a:lumOff val="15000"/>
                  </a:schemeClr>
                </a:solidFill>
              </a:rPr>
              <a:t>userId00001</a:t>
            </a:r>
            <a:endParaRPr kumimoji="1" lang="ja-JP" altLang="en-US" sz="1100" dirty="0">
              <a:solidFill>
                <a:schemeClr val="tx1">
                  <a:lumMod val="85000"/>
                  <a:lumOff val="15000"/>
                </a:schemeClr>
              </a:solidFill>
            </a:endParaRPr>
          </a:p>
        </p:txBody>
      </p:sp>
      <p:sp>
        <p:nvSpPr>
          <p:cNvPr id="36" name="テキスト ボックス 35">
            <a:extLst>
              <a:ext uri="{FF2B5EF4-FFF2-40B4-BE49-F238E27FC236}">
                <a16:creationId xmlns:a16="http://schemas.microsoft.com/office/drawing/2014/main" id="{52E0946E-92CC-4322-AF75-750E9A592302}"/>
              </a:ext>
            </a:extLst>
          </p:cNvPr>
          <p:cNvSpPr txBox="1"/>
          <p:nvPr/>
        </p:nvSpPr>
        <p:spPr>
          <a:xfrm>
            <a:off x="1119651" y="4291376"/>
            <a:ext cx="1467068" cy="1477328"/>
          </a:xfrm>
          <a:prstGeom prst="rect">
            <a:avLst/>
          </a:prstGeom>
          <a:noFill/>
        </p:spPr>
        <p:txBody>
          <a:bodyPr wrap="none" rtlCol="0">
            <a:spAutoFit/>
          </a:bodyPr>
          <a:lstStyle/>
          <a:p>
            <a:r>
              <a:rPr lang="ja-JP" altLang="en-US" dirty="0"/>
              <a:t>ポスト本文</a:t>
            </a:r>
            <a:r>
              <a:rPr lang="en-US" altLang="ja-JP" dirty="0"/>
              <a:t>3</a:t>
            </a:r>
          </a:p>
          <a:p>
            <a:r>
              <a:rPr lang="ja-JP" altLang="en-US" dirty="0"/>
              <a:t>ポスト本文</a:t>
            </a:r>
            <a:r>
              <a:rPr lang="en-US" altLang="ja-JP" dirty="0"/>
              <a:t>3</a:t>
            </a:r>
          </a:p>
          <a:p>
            <a:r>
              <a:rPr lang="ja-JP" altLang="en-US" dirty="0"/>
              <a:t>ポスト本文</a:t>
            </a:r>
            <a:r>
              <a:rPr lang="en-US" altLang="ja-JP" dirty="0"/>
              <a:t>3</a:t>
            </a:r>
          </a:p>
          <a:p>
            <a:r>
              <a:rPr lang="ja-JP" altLang="en-US" dirty="0"/>
              <a:t>ポスト本文</a:t>
            </a:r>
            <a:r>
              <a:rPr lang="en-US" altLang="ja-JP" dirty="0"/>
              <a:t>3</a:t>
            </a:r>
            <a:endParaRPr lang="ja-JP" altLang="en-US" dirty="0"/>
          </a:p>
          <a:p>
            <a:endParaRPr lang="ja-JP" altLang="en-US" dirty="0"/>
          </a:p>
        </p:txBody>
      </p:sp>
      <p:sp>
        <p:nvSpPr>
          <p:cNvPr id="38" name="テキスト ボックス 37">
            <a:extLst>
              <a:ext uri="{FF2B5EF4-FFF2-40B4-BE49-F238E27FC236}">
                <a16:creationId xmlns:a16="http://schemas.microsoft.com/office/drawing/2014/main" id="{57780C78-54C7-4039-9443-CCBD3B4823AF}"/>
              </a:ext>
            </a:extLst>
          </p:cNvPr>
          <p:cNvSpPr txBox="1"/>
          <p:nvPr/>
        </p:nvSpPr>
        <p:spPr>
          <a:xfrm>
            <a:off x="1143490" y="5425120"/>
            <a:ext cx="184731" cy="646331"/>
          </a:xfrm>
          <a:prstGeom prst="rect">
            <a:avLst/>
          </a:prstGeom>
          <a:noFill/>
        </p:spPr>
        <p:txBody>
          <a:bodyPr wrap="none" rtlCol="0">
            <a:spAutoFit/>
          </a:bodyPr>
          <a:lstStyle/>
          <a:p>
            <a:endParaRPr lang="ja-JP" altLang="en-US" dirty="0"/>
          </a:p>
          <a:p>
            <a:endParaRPr lang="ja-JP" altLang="en-US" dirty="0"/>
          </a:p>
        </p:txBody>
      </p:sp>
      <p:sp>
        <p:nvSpPr>
          <p:cNvPr id="40" name="テキスト ボックス 39">
            <a:extLst>
              <a:ext uri="{FF2B5EF4-FFF2-40B4-BE49-F238E27FC236}">
                <a16:creationId xmlns:a16="http://schemas.microsoft.com/office/drawing/2014/main" id="{1AD56278-7457-494A-A3FF-DA97B93AE8B9}"/>
              </a:ext>
            </a:extLst>
          </p:cNvPr>
          <p:cNvSpPr txBox="1"/>
          <p:nvPr/>
        </p:nvSpPr>
        <p:spPr>
          <a:xfrm>
            <a:off x="6303754" y="737583"/>
            <a:ext cx="5626062" cy="2031325"/>
          </a:xfrm>
          <a:prstGeom prst="rect">
            <a:avLst/>
          </a:prstGeom>
          <a:noFill/>
        </p:spPr>
        <p:txBody>
          <a:bodyPr wrap="square" rtlCol="0">
            <a:spAutoFit/>
          </a:bodyPr>
          <a:lstStyle/>
          <a:p>
            <a:r>
              <a:rPr kumimoji="1" lang="en-US" altLang="ja-JP" dirty="0"/>
              <a:t>[</a:t>
            </a:r>
            <a:r>
              <a:rPr kumimoji="1" lang="ja-JP" altLang="en-US" dirty="0"/>
              <a:t>画面概要</a:t>
            </a:r>
            <a:r>
              <a:rPr kumimoji="1" lang="en-US" altLang="ja-JP" dirty="0"/>
              <a:t>]</a:t>
            </a:r>
          </a:p>
          <a:p>
            <a:endParaRPr kumimoji="1" lang="en-US" altLang="ja-JP" dirty="0"/>
          </a:p>
          <a:p>
            <a:r>
              <a:rPr lang="ja-JP" altLang="en-US" dirty="0"/>
              <a:t>表示するポストは該当ユーザーのポストの中から、最新の</a:t>
            </a:r>
            <a:r>
              <a:rPr lang="en-US" altLang="ja-JP" dirty="0"/>
              <a:t>20</a:t>
            </a:r>
            <a:r>
              <a:rPr lang="ja-JP" altLang="en-US" dirty="0"/>
              <a:t>件のみを表示する。スクロール上限（一番下）までいけば、更にポストを</a:t>
            </a:r>
            <a:r>
              <a:rPr lang="en-US" altLang="ja-JP" dirty="0"/>
              <a:t>20</a:t>
            </a:r>
            <a:r>
              <a:rPr lang="ja-JP" altLang="en-US" dirty="0"/>
              <a:t>件読み込む。</a:t>
            </a:r>
            <a:endParaRPr lang="en-US" altLang="ja-JP" dirty="0"/>
          </a:p>
          <a:p>
            <a:r>
              <a:rPr kumimoji="1" lang="ja-JP" altLang="en-US" dirty="0"/>
              <a:t>ポストの本文の長さによって罫線を引く長さを可変出来るようにする。</a:t>
            </a:r>
            <a:endParaRPr kumimoji="1" lang="en-US" altLang="ja-JP" dirty="0"/>
          </a:p>
        </p:txBody>
      </p:sp>
      <p:sp>
        <p:nvSpPr>
          <p:cNvPr id="7" name="乗算記号 6">
            <a:extLst>
              <a:ext uri="{FF2B5EF4-FFF2-40B4-BE49-F238E27FC236}">
                <a16:creationId xmlns:a16="http://schemas.microsoft.com/office/drawing/2014/main" id="{4CED8946-79EA-437F-B37F-20EBE85D8BEE}"/>
              </a:ext>
            </a:extLst>
          </p:cNvPr>
          <p:cNvSpPr/>
          <p:nvPr/>
        </p:nvSpPr>
        <p:spPr>
          <a:xfrm>
            <a:off x="4925778" y="2059273"/>
            <a:ext cx="338082" cy="320747"/>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乗算記号 24">
            <a:extLst>
              <a:ext uri="{FF2B5EF4-FFF2-40B4-BE49-F238E27FC236}">
                <a16:creationId xmlns:a16="http://schemas.microsoft.com/office/drawing/2014/main" id="{97E5EF18-5578-49D1-B347-ECFCC77B70CB}"/>
              </a:ext>
            </a:extLst>
          </p:cNvPr>
          <p:cNvSpPr/>
          <p:nvPr/>
        </p:nvSpPr>
        <p:spPr>
          <a:xfrm>
            <a:off x="4925778" y="3152241"/>
            <a:ext cx="338082" cy="320747"/>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乗算記号 25">
            <a:extLst>
              <a:ext uri="{FF2B5EF4-FFF2-40B4-BE49-F238E27FC236}">
                <a16:creationId xmlns:a16="http://schemas.microsoft.com/office/drawing/2014/main" id="{F4BE2A51-0C11-4B05-8D9E-513CD89145E0}"/>
              </a:ext>
            </a:extLst>
          </p:cNvPr>
          <p:cNvSpPr/>
          <p:nvPr/>
        </p:nvSpPr>
        <p:spPr>
          <a:xfrm>
            <a:off x="4925778" y="3985108"/>
            <a:ext cx="338082" cy="320747"/>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E6B2BB4F-066E-497A-B5E8-9288BFD96F1D}"/>
              </a:ext>
            </a:extLst>
          </p:cNvPr>
          <p:cNvSpPr/>
          <p:nvPr/>
        </p:nvSpPr>
        <p:spPr>
          <a:xfrm>
            <a:off x="2412956" y="1561240"/>
            <a:ext cx="441959" cy="3693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dirty="0"/>
              <a:t>B</a:t>
            </a:r>
          </a:p>
        </p:txBody>
      </p:sp>
      <p:sp>
        <p:nvSpPr>
          <p:cNvPr id="8" name="正方形/長方形 7">
            <a:extLst>
              <a:ext uri="{FF2B5EF4-FFF2-40B4-BE49-F238E27FC236}">
                <a16:creationId xmlns:a16="http://schemas.microsoft.com/office/drawing/2014/main" id="{5C574A59-CB8A-4BBA-885D-A12D9BB9584C}"/>
              </a:ext>
            </a:extLst>
          </p:cNvPr>
          <p:cNvSpPr/>
          <p:nvPr/>
        </p:nvSpPr>
        <p:spPr>
          <a:xfrm>
            <a:off x="4172308" y="993672"/>
            <a:ext cx="1138020" cy="4200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カスタム</a:t>
            </a:r>
          </a:p>
        </p:txBody>
      </p:sp>
      <p:sp>
        <p:nvSpPr>
          <p:cNvPr id="20" name="楕円 19">
            <a:extLst>
              <a:ext uri="{FF2B5EF4-FFF2-40B4-BE49-F238E27FC236}">
                <a16:creationId xmlns:a16="http://schemas.microsoft.com/office/drawing/2014/main" id="{A687DEDC-DA07-4EB0-A64C-77BC00F3B31F}"/>
              </a:ext>
            </a:extLst>
          </p:cNvPr>
          <p:cNvSpPr/>
          <p:nvPr/>
        </p:nvSpPr>
        <p:spPr>
          <a:xfrm>
            <a:off x="5143700" y="1161114"/>
            <a:ext cx="441959" cy="3693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t>A</a:t>
            </a:r>
            <a:endParaRPr kumimoji="1" lang="ja-JP" altLang="en-US" dirty="0"/>
          </a:p>
        </p:txBody>
      </p:sp>
      <p:sp>
        <p:nvSpPr>
          <p:cNvPr id="39" name="楕円 38">
            <a:extLst>
              <a:ext uri="{FF2B5EF4-FFF2-40B4-BE49-F238E27FC236}">
                <a16:creationId xmlns:a16="http://schemas.microsoft.com/office/drawing/2014/main" id="{EDA46280-9EA5-4459-874E-C718F1B7301D}"/>
              </a:ext>
            </a:extLst>
          </p:cNvPr>
          <p:cNvSpPr/>
          <p:nvPr/>
        </p:nvSpPr>
        <p:spPr>
          <a:xfrm>
            <a:off x="5029655" y="2266695"/>
            <a:ext cx="441959" cy="3693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dirty="0"/>
              <a:t>C</a:t>
            </a:r>
          </a:p>
        </p:txBody>
      </p:sp>
      <p:sp>
        <p:nvSpPr>
          <p:cNvPr id="23" name="楕円 22">
            <a:extLst>
              <a:ext uri="{FF2B5EF4-FFF2-40B4-BE49-F238E27FC236}">
                <a16:creationId xmlns:a16="http://schemas.microsoft.com/office/drawing/2014/main" id="{109F6F6B-2B76-44A2-B51E-49085E2965FD}"/>
              </a:ext>
            </a:extLst>
          </p:cNvPr>
          <p:cNvSpPr/>
          <p:nvPr/>
        </p:nvSpPr>
        <p:spPr>
          <a:xfrm>
            <a:off x="6308464" y="3313416"/>
            <a:ext cx="441959" cy="3693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t>A</a:t>
            </a:r>
            <a:endParaRPr kumimoji="1" lang="ja-JP" altLang="en-US" dirty="0"/>
          </a:p>
        </p:txBody>
      </p:sp>
      <p:sp>
        <p:nvSpPr>
          <p:cNvPr id="41" name="テキスト ボックス 40">
            <a:extLst>
              <a:ext uri="{FF2B5EF4-FFF2-40B4-BE49-F238E27FC236}">
                <a16:creationId xmlns:a16="http://schemas.microsoft.com/office/drawing/2014/main" id="{68B41008-DD4F-4E06-B6F5-EFCA74F9ADBA}"/>
              </a:ext>
            </a:extLst>
          </p:cNvPr>
          <p:cNvSpPr txBox="1"/>
          <p:nvPr/>
        </p:nvSpPr>
        <p:spPr>
          <a:xfrm>
            <a:off x="6303754" y="3904482"/>
            <a:ext cx="5626062" cy="369332"/>
          </a:xfrm>
          <a:prstGeom prst="rect">
            <a:avLst/>
          </a:prstGeom>
          <a:noFill/>
        </p:spPr>
        <p:txBody>
          <a:bodyPr wrap="square" rtlCol="0">
            <a:spAutoFit/>
          </a:bodyPr>
          <a:lstStyle/>
          <a:p>
            <a:r>
              <a:rPr lang="ja-JP" altLang="en-US" dirty="0"/>
              <a:t>　　ポスト新規作成画面への遷移</a:t>
            </a:r>
            <a:endParaRPr kumimoji="1" lang="en-US" altLang="ja-JP" dirty="0"/>
          </a:p>
        </p:txBody>
      </p:sp>
      <p:sp>
        <p:nvSpPr>
          <p:cNvPr id="42" name="楕円 41">
            <a:extLst>
              <a:ext uri="{FF2B5EF4-FFF2-40B4-BE49-F238E27FC236}">
                <a16:creationId xmlns:a16="http://schemas.microsoft.com/office/drawing/2014/main" id="{7219F6EB-3366-4158-9DC9-02C724F8391C}"/>
              </a:ext>
            </a:extLst>
          </p:cNvPr>
          <p:cNvSpPr/>
          <p:nvPr/>
        </p:nvSpPr>
        <p:spPr>
          <a:xfrm>
            <a:off x="6308464" y="3881203"/>
            <a:ext cx="441959" cy="3693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dirty="0"/>
              <a:t>B</a:t>
            </a:r>
            <a:endParaRPr kumimoji="1" lang="ja-JP" altLang="en-US" dirty="0"/>
          </a:p>
        </p:txBody>
      </p:sp>
      <p:sp>
        <p:nvSpPr>
          <p:cNvPr id="43" name="楕円 42">
            <a:extLst>
              <a:ext uri="{FF2B5EF4-FFF2-40B4-BE49-F238E27FC236}">
                <a16:creationId xmlns:a16="http://schemas.microsoft.com/office/drawing/2014/main" id="{2F2C6F26-00E7-45C0-A2FD-AB4B5F372FFE}"/>
              </a:ext>
            </a:extLst>
          </p:cNvPr>
          <p:cNvSpPr/>
          <p:nvPr/>
        </p:nvSpPr>
        <p:spPr>
          <a:xfrm>
            <a:off x="6303754" y="4472269"/>
            <a:ext cx="441959" cy="3693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dirty="0"/>
              <a:t>C</a:t>
            </a:r>
          </a:p>
        </p:txBody>
      </p:sp>
      <p:sp>
        <p:nvSpPr>
          <p:cNvPr id="44" name="テキスト ボックス 43">
            <a:extLst>
              <a:ext uri="{FF2B5EF4-FFF2-40B4-BE49-F238E27FC236}">
                <a16:creationId xmlns:a16="http://schemas.microsoft.com/office/drawing/2014/main" id="{1771E5B9-511F-4F50-84B7-7061FDE7DFFF}"/>
              </a:ext>
            </a:extLst>
          </p:cNvPr>
          <p:cNvSpPr txBox="1"/>
          <p:nvPr/>
        </p:nvSpPr>
        <p:spPr>
          <a:xfrm>
            <a:off x="6303754" y="4472269"/>
            <a:ext cx="5626062" cy="369332"/>
          </a:xfrm>
          <a:prstGeom prst="rect">
            <a:avLst/>
          </a:prstGeom>
          <a:noFill/>
        </p:spPr>
        <p:txBody>
          <a:bodyPr wrap="square" rtlCol="0">
            <a:spAutoFit/>
          </a:bodyPr>
          <a:lstStyle/>
          <a:p>
            <a:r>
              <a:rPr lang="ja-JP" altLang="en-US" dirty="0"/>
              <a:t>　　ポスト削除画面への遷移</a:t>
            </a:r>
            <a:endParaRPr kumimoji="1" lang="en-US" altLang="ja-JP" dirty="0"/>
          </a:p>
        </p:txBody>
      </p:sp>
    </p:spTree>
    <p:extLst>
      <p:ext uri="{BB962C8B-B14F-4D97-AF65-F5344CB8AC3E}">
        <p14:creationId xmlns:p14="http://schemas.microsoft.com/office/powerpoint/2010/main" val="2799207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85D77DC-4EEC-4057-977B-DCA7E9E2C4FC}"/>
              </a:ext>
            </a:extLst>
          </p:cNvPr>
          <p:cNvSpPr/>
          <p:nvPr/>
        </p:nvSpPr>
        <p:spPr>
          <a:xfrm>
            <a:off x="295275" y="638666"/>
            <a:ext cx="5800725" cy="58885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722F8456-7008-4EAE-ACE8-40EAA9643F7E}"/>
              </a:ext>
            </a:extLst>
          </p:cNvPr>
          <p:cNvSpPr txBox="1"/>
          <p:nvPr/>
        </p:nvSpPr>
        <p:spPr>
          <a:xfrm>
            <a:off x="305550" y="269334"/>
            <a:ext cx="4214813" cy="369332"/>
          </a:xfrm>
          <a:prstGeom prst="rect">
            <a:avLst/>
          </a:prstGeom>
          <a:noFill/>
        </p:spPr>
        <p:txBody>
          <a:bodyPr wrap="square" rtlCol="0">
            <a:spAutoFit/>
          </a:bodyPr>
          <a:lstStyle/>
          <a:p>
            <a:r>
              <a:rPr lang="ja-JP" altLang="en-US" dirty="0"/>
              <a:t>⑤ポスト投稿画面</a:t>
            </a:r>
            <a:endParaRPr kumimoji="1" lang="ja-JP" altLang="en-US" dirty="0"/>
          </a:p>
        </p:txBody>
      </p:sp>
      <p:sp>
        <p:nvSpPr>
          <p:cNvPr id="15" name="正方形/長方形 14">
            <a:extLst>
              <a:ext uri="{FF2B5EF4-FFF2-40B4-BE49-F238E27FC236}">
                <a16:creationId xmlns:a16="http://schemas.microsoft.com/office/drawing/2014/main" id="{76AE3F8E-39B5-4D9C-908B-4D5D149697F5}"/>
              </a:ext>
            </a:extLst>
          </p:cNvPr>
          <p:cNvSpPr/>
          <p:nvPr/>
        </p:nvSpPr>
        <p:spPr>
          <a:xfrm>
            <a:off x="1133773" y="1474068"/>
            <a:ext cx="1452946"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つぶやく</a:t>
            </a:r>
            <a:endParaRPr kumimoji="1" lang="ja-JP" altLang="en-US" dirty="0"/>
          </a:p>
        </p:txBody>
      </p:sp>
      <p:sp>
        <p:nvSpPr>
          <p:cNvPr id="19" name="テキスト ボックス 18">
            <a:extLst>
              <a:ext uri="{FF2B5EF4-FFF2-40B4-BE49-F238E27FC236}">
                <a16:creationId xmlns:a16="http://schemas.microsoft.com/office/drawing/2014/main" id="{42C06B50-0ED4-4ED1-B6EA-0D981700FC7B}"/>
              </a:ext>
            </a:extLst>
          </p:cNvPr>
          <p:cNvSpPr txBox="1"/>
          <p:nvPr/>
        </p:nvSpPr>
        <p:spPr>
          <a:xfrm>
            <a:off x="612463" y="1014582"/>
            <a:ext cx="1800493" cy="369332"/>
          </a:xfrm>
          <a:prstGeom prst="rect">
            <a:avLst/>
          </a:prstGeom>
          <a:noFill/>
        </p:spPr>
        <p:txBody>
          <a:bodyPr wrap="none" rtlCol="0">
            <a:spAutoFit/>
          </a:bodyPr>
          <a:lstStyle/>
          <a:p>
            <a:r>
              <a:rPr lang="ja-JP" altLang="en-US" dirty="0"/>
              <a:t>つぶやきアプリ</a:t>
            </a:r>
            <a:endParaRPr kumimoji="1" lang="ja-JP" altLang="en-US" dirty="0"/>
          </a:p>
        </p:txBody>
      </p:sp>
      <p:sp>
        <p:nvSpPr>
          <p:cNvPr id="24" name="テキスト ボックス 23">
            <a:extLst>
              <a:ext uri="{FF2B5EF4-FFF2-40B4-BE49-F238E27FC236}">
                <a16:creationId xmlns:a16="http://schemas.microsoft.com/office/drawing/2014/main" id="{CFCE5B00-52E7-4FD6-83CA-3CF29E1DE0C7}"/>
              </a:ext>
            </a:extLst>
          </p:cNvPr>
          <p:cNvSpPr txBox="1"/>
          <p:nvPr/>
        </p:nvSpPr>
        <p:spPr>
          <a:xfrm>
            <a:off x="6303754" y="3336695"/>
            <a:ext cx="5626062" cy="369332"/>
          </a:xfrm>
          <a:prstGeom prst="rect">
            <a:avLst/>
          </a:prstGeom>
          <a:noFill/>
        </p:spPr>
        <p:txBody>
          <a:bodyPr wrap="square" rtlCol="0">
            <a:spAutoFit/>
          </a:bodyPr>
          <a:lstStyle/>
          <a:p>
            <a:r>
              <a:rPr lang="ja-JP" altLang="en-US" dirty="0"/>
              <a:t>　　</a:t>
            </a:r>
            <a:r>
              <a:rPr lang="en-US" altLang="ja-JP" dirty="0"/>
              <a:t>YES</a:t>
            </a:r>
            <a:r>
              <a:rPr lang="ja-JP" altLang="en-US" dirty="0"/>
              <a:t>押下で、該当ポストを削除する</a:t>
            </a:r>
            <a:endParaRPr kumimoji="1" lang="en-US" altLang="ja-JP" dirty="0"/>
          </a:p>
        </p:txBody>
      </p:sp>
      <p:sp>
        <p:nvSpPr>
          <p:cNvPr id="2" name="正方形/長方形 1">
            <a:extLst>
              <a:ext uri="{FF2B5EF4-FFF2-40B4-BE49-F238E27FC236}">
                <a16:creationId xmlns:a16="http://schemas.microsoft.com/office/drawing/2014/main" id="{74147BD3-4394-4CA1-8831-8847344E7BF0}"/>
              </a:ext>
            </a:extLst>
          </p:cNvPr>
          <p:cNvSpPr/>
          <p:nvPr/>
        </p:nvSpPr>
        <p:spPr>
          <a:xfrm>
            <a:off x="1101800" y="2011870"/>
            <a:ext cx="4214813" cy="42074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6" name="直線コネクタ 5">
            <a:extLst>
              <a:ext uri="{FF2B5EF4-FFF2-40B4-BE49-F238E27FC236}">
                <a16:creationId xmlns:a16="http://schemas.microsoft.com/office/drawing/2014/main" id="{9A547B94-4D60-445B-9190-956E58C41C75}"/>
              </a:ext>
            </a:extLst>
          </p:cNvPr>
          <p:cNvCxnSpPr/>
          <p:nvPr/>
        </p:nvCxnSpPr>
        <p:spPr>
          <a:xfrm>
            <a:off x="1101800" y="3069525"/>
            <a:ext cx="4214813"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BBF52FA-63A9-4BA8-BE84-1457A5F855BC}"/>
              </a:ext>
            </a:extLst>
          </p:cNvPr>
          <p:cNvCxnSpPr/>
          <p:nvPr/>
        </p:nvCxnSpPr>
        <p:spPr>
          <a:xfrm>
            <a:off x="1101800" y="3829826"/>
            <a:ext cx="4214813"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955BD9DD-C45A-4892-88C8-AE88E495D110}"/>
              </a:ext>
            </a:extLst>
          </p:cNvPr>
          <p:cNvCxnSpPr/>
          <p:nvPr/>
        </p:nvCxnSpPr>
        <p:spPr>
          <a:xfrm>
            <a:off x="1119650" y="5586023"/>
            <a:ext cx="4214813"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EDDA9C3F-981F-4D82-BBE3-19444FFF0ADB}"/>
              </a:ext>
            </a:extLst>
          </p:cNvPr>
          <p:cNvSpPr txBox="1"/>
          <p:nvPr/>
        </p:nvSpPr>
        <p:spPr>
          <a:xfrm>
            <a:off x="1119651" y="2150776"/>
            <a:ext cx="2059853" cy="261610"/>
          </a:xfrm>
          <a:prstGeom prst="rect">
            <a:avLst/>
          </a:prstGeom>
          <a:noFill/>
        </p:spPr>
        <p:txBody>
          <a:bodyPr wrap="square" rtlCol="0">
            <a:spAutoFit/>
          </a:bodyPr>
          <a:lstStyle/>
          <a:p>
            <a:r>
              <a:rPr kumimoji="1" lang="ja-JP" altLang="en-US" sz="1100" dirty="0"/>
              <a:t>ユーザー名１</a:t>
            </a:r>
            <a:r>
              <a:rPr kumimoji="1" lang="ja-JP" altLang="en-US" sz="1100" dirty="0">
                <a:solidFill>
                  <a:schemeClr val="tx1">
                    <a:lumMod val="85000"/>
                    <a:lumOff val="15000"/>
                  </a:schemeClr>
                </a:solidFill>
              </a:rPr>
              <a:t> </a:t>
            </a:r>
            <a:r>
              <a:rPr kumimoji="1" lang="en-US" altLang="ja-JP" sz="1100" dirty="0">
                <a:solidFill>
                  <a:schemeClr val="tx1">
                    <a:lumMod val="85000"/>
                    <a:lumOff val="15000"/>
                  </a:schemeClr>
                </a:solidFill>
              </a:rPr>
              <a:t>userId00001</a:t>
            </a:r>
            <a:endParaRPr kumimoji="1" lang="ja-JP" altLang="en-US" sz="1100" dirty="0">
              <a:solidFill>
                <a:schemeClr val="tx1">
                  <a:lumMod val="85000"/>
                  <a:lumOff val="15000"/>
                </a:schemeClr>
              </a:solidFill>
            </a:endParaRPr>
          </a:p>
        </p:txBody>
      </p:sp>
      <p:sp>
        <p:nvSpPr>
          <p:cNvPr id="32" name="テキスト ボックス 31">
            <a:extLst>
              <a:ext uri="{FF2B5EF4-FFF2-40B4-BE49-F238E27FC236}">
                <a16:creationId xmlns:a16="http://schemas.microsoft.com/office/drawing/2014/main" id="{B497FFE7-88AD-47A3-885B-BA9A919676DD}"/>
              </a:ext>
            </a:extLst>
          </p:cNvPr>
          <p:cNvSpPr txBox="1"/>
          <p:nvPr/>
        </p:nvSpPr>
        <p:spPr>
          <a:xfrm>
            <a:off x="1119651" y="2420527"/>
            <a:ext cx="1467068" cy="646331"/>
          </a:xfrm>
          <a:prstGeom prst="rect">
            <a:avLst/>
          </a:prstGeom>
          <a:noFill/>
        </p:spPr>
        <p:txBody>
          <a:bodyPr wrap="none" rtlCol="0">
            <a:spAutoFit/>
          </a:bodyPr>
          <a:lstStyle/>
          <a:p>
            <a:r>
              <a:rPr lang="ja-JP" altLang="en-US" dirty="0"/>
              <a:t>ポスト本文</a:t>
            </a:r>
            <a:r>
              <a:rPr lang="en-US" altLang="ja-JP" dirty="0"/>
              <a:t>1</a:t>
            </a:r>
          </a:p>
          <a:p>
            <a:r>
              <a:rPr lang="ja-JP" altLang="en-US" dirty="0"/>
              <a:t>ポスト本文</a:t>
            </a:r>
            <a:r>
              <a:rPr lang="en-US" altLang="ja-JP" dirty="0"/>
              <a:t>1</a:t>
            </a:r>
            <a:endParaRPr lang="ja-JP" altLang="en-US" dirty="0"/>
          </a:p>
        </p:txBody>
      </p:sp>
      <p:sp>
        <p:nvSpPr>
          <p:cNvPr id="33" name="テキスト ボックス 32">
            <a:extLst>
              <a:ext uri="{FF2B5EF4-FFF2-40B4-BE49-F238E27FC236}">
                <a16:creationId xmlns:a16="http://schemas.microsoft.com/office/drawing/2014/main" id="{6EA28DA5-2579-4C0A-AEB0-B0DE918BFCBF}"/>
              </a:ext>
            </a:extLst>
          </p:cNvPr>
          <p:cNvSpPr txBox="1"/>
          <p:nvPr/>
        </p:nvSpPr>
        <p:spPr>
          <a:xfrm>
            <a:off x="1119650" y="3156613"/>
            <a:ext cx="2059853" cy="261610"/>
          </a:xfrm>
          <a:prstGeom prst="rect">
            <a:avLst/>
          </a:prstGeom>
          <a:noFill/>
        </p:spPr>
        <p:txBody>
          <a:bodyPr wrap="square" rtlCol="0">
            <a:spAutoFit/>
          </a:bodyPr>
          <a:lstStyle/>
          <a:p>
            <a:r>
              <a:rPr kumimoji="1" lang="ja-JP" altLang="en-US" sz="1100" dirty="0"/>
              <a:t>ユーザー名</a:t>
            </a:r>
            <a:r>
              <a:rPr kumimoji="1" lang="en-US" altLang="ja-JP" sz="1100" dirty="0"/>
              <a:t>1</a:t>
            </a:r>
            <a:r>
              <a:rPr kumimoji="1" lang="ja-JP" altLang="en-US" sz="1100" dirty="0">
                <a:solidFill>
                  <a:schemeClr val="tx1">
                    <a:lumMod val="85000"/>
                    <a:lumOff val="15000"/>
                  </a:schemeClr>
                </a:solidFill>
              </a:rPr>
              <a:t> </a:t>
            </a:r>
            <a:r>
              <a:rPr kumimoji="1" lang="en-US" altLang="ja-JP" sz="1100" dirty="0">
                <a:solidFill>
                  <a:schemeClr val="tx1">
                    <a:lumMod val="85000"/>
                    <a:lumOff val="15000"/>
                  </a:schemeClr>
                </a:solidFill>
              </a:rPr>
              <a:t>userId00001</a:t>
            </a:r>
            <a:endParaRPr kumimoji="1" lang="ja-JP" altLang="en-US" sz="1100" dirty="0">
              <a:solidFill>
                <a:schemeClr val="tx1">
                  <a:lumMod val="85000"/>
                  <a:lumOff val="15000"/>
                </a:schemeClr>
              </a:solidFill>
            </a:endParaRPr>
          </a:p>
        </p:txBody>
      </p:sp>
      <p:sp>
        <p:nvSpPr>
          <p:cNvPr id="34" name="テキスト ボックス 33">
            <a:extLst>
              <a:ext uri="{FF2B5EF4-FFF2-40B4-BE49-F238E27FC236}">
                <a16:creationId xmlns:a16="http://schemas.microsoft.com/office/drawing/2014/main" id="{9F40EF78-21A9-406B-9C2D-FC5AEF84DC73}"/>
              </a:ext>
            </a:extLst>
          </p:cNvPr>
          <p:cNvSpPr txBox="1"/>
          <p:nvPr/>
        </p:nvSpPr>
        <p:spPr>
          <a:xfrm>
            <a:off x="1171897" y="3426364"/>
            <a:ext cx="1467068" cy="923330"/>
          </a:xfrm>
          <a:prstGeom prst="rect">
            <a:avLst/>
          </a:prstGeom>
          <a:noFill/>
        </p:spPr>
        <p:txBody>
          <a:bodyPr wrap="none" rtlCol="0">
            <a:spAutoFit/>
          </a:bodyPr>
          <a:lstStyle/>
          <a:p>
            <a:r>
              <a:rPr lang="ja-JP" altLang="en-US" dirty="0"/>
              <a:t>ポスト本文</a:t>
            </a:r>
            <a:r>
              <a:rPr lang="en-US" altLang="ja-JP" dirty="0"/>
              <a:t>2</a:t>
            </a:r>
          </a:p>
          <a:p>
            <a:endParaRPr lang="ja-JP" altLang="en-US" dirty="0"/>
          </a:p>
          <a:p>
            <a:endParaRPr lang="ja-JP" altLang="en-US" dirty="0"/>
          </a:p>
        </p:txBody>
      </p:sp>
      <p:sp>
        <p:nvSpPr>
          <p:cNvPr id="35" name="テキスト ボックス 34">
            <a:extLst>
              <a:ext uri="{FF2B5EF4-FFF2-40B4-BE49-F238E27FC236}">
                <a16:creationId xmlns:a16="http://schemas.microsoft.com/office/drawing/2014/main" id="{1F3565D4-58DF-499B-BFE4-338ECDAD2DBC}"/>
              </a:ext>
            </a:extLst>
          </p:cNvPr>
          <p:cNvSpPr txBox="1"/>
          <p:nvPr/>
        </p:nvSpPr>
        <p:spPr>
          <a:xfrm>
            <a:off x="1119651" y="4021625"/>
            <a:ext cx="2059853" cy="261610"/>
          </a:xfrm>
          <a:prstGeom prst="rect">
            <a:avLst/>
          </a:prstGeom>
          <a:noFill/>
        </p:spPr>
        <p:txBody>
          <a:bodyPr wrap="square" rtlCol="0">
            <a:spAutoFit/>
          </a:bodyPr>
          <a:lstStyle/>
          <a:p>
            <a:r>
              <a:rPr kumimoji="1" lang="ja-JP" altLang="en-US" sz="1100" dirty="0"/>
              <a:t>ユーザー名</a:t>
            </a:r>
            <a:r>
              <a:rPr lang="en-US" altLang="ja-JP" sz="1100" dirty="0"/>
              <a:t>1</a:t>
            </a:r>
            <a:r>
              <a:rPr kumimoji="1" lang="ja-JP" altLang="en-US" sz="1100" dirty="0">
                <a:solidFill>
                  <a:schemeClr val="tx1">
                    <a:lumMod val="85000"/>
                    <a:lumOff val="15000"/>
                  </a:schemeClr>
                </a:solidFill>
              </a:rPr>
              <a:t> </a:t>
            </a:r>
            <a:r>
              <a:rPr kumimoji="1" lang="en-US" altLang="ja-JP" sz="1100" dirty="0">
                <a:solidFill>
                  <a:schemeClr val="tx1">
                    <a:lumMod val="85000"/>
                    <a:lumOff val="15000"/>
                  </a:schemeClr>
                </a:solidFill>
              </a:rPr>
              <a:t>userId00001</a:t>
            </a:r>
            <a:endParaRPr kumimoji="1" lang="ja-JP" altLang="en-US" sz="1100" dirty="0">
              <a:solidFill>
                <a:schemeClr val="tx1">
                  <a:lumMod val="85000"/>
                  <a:lumOff val="15000"/>
                </a:schemeClr>
              </a:solidFill>
            </a:endParaRPr>
          </a:p>
        </p:txBody>
      </p:sp>
      <p:sp>
        <p:nvSpPr>
          <p:cNvPr id="36" name="テキスト ボックス 35">
            <a:extLst>
              <a:ext uri="{FF2B5EF4-FFF2-40B4-BE49-F238E27FC236}">
                <a16:creationId xmlns:a16="http://schemas.microsoft.com/office/drawing/2014/main" id="{52E0946E-92CC-4322-AF75-750E9A592302}"/>
              </a:ext>
            </a:extLst>
          </p:cNvPr>
          <p:cNvSpPr txBox="1"/>
          <p:nvPr/>
        </p:nvSpPr>
        <p:spPr>
          <a:xfrm>
            <a:off x="1119651" y="4291376"/>
            <a:ext cx="1467068" cy="1477328"/>
          </a:xfrm>
          <a:prstGeom prst="rect">
            <a:avLst/>
          </a:prstGeom>
          <a:noFill/>
        </p:spPr>
        <p:txBody>
          <a:bodyPr wrap="none" rtlCol="0">
            <a:spAutoFit/>
          </a:bodyPr>
          <a:lstStyle/>
          <a:p>
            <a:r>
              <a:rPr lang="ja-JP" altLang="en-US" dirty="0"/>
              <a:t>ポスト本文</a:t>
            </a:r>
            <a:r>
              <a:rPr lang="en-US" altLang="ja-JP" dirty="0"/>
              <a:t>3</a:t>
            </a:r>
          </a:p>
          <a:p>
            <a:r>
              <a:rPr lang="ja-JP" altLang="en-US" dirty="0"/>
              <a:t>ポスト本文</a:t>
            </a:r>
            <a:r>
              <a:rPr lang="en-US" altLang="ja-JP" dirty="0"/>
              <a:t>3</a:t>
            </a:r>
          </a:p>
          <a:p>
            <a:r>
              <a:rPr lang="ja-JP" altLang="en-US" dirty="0"/>
              <a:t>ポスト本文</a:t>
            </a:r>
            <a:r>
              <a:rPr lang="en-US" altLang="ja-JP" dirty="0"/>
              <a:t>3</a:t>
            </a:r>
          </a:p>
          <a:p>
            <a:r>
              <a:rPr lang="ja-JP" altLang="en-US" dirty="0"/>
              <a:t>ポスト本文</a:t>
            </a:r>
            <a:r>
              <a:rPr lang="en-US" altLang="ja-JP" dirty="0"/>
              <a:t>3</a:t>
            </a:r>
            <a:endParaRPr lang="ja-JP" altLang="en-US" dirty="0"/>
          </a:p>
          <a:p>
            <a:endParaRPr lang="ja-JP" altLang="en-US" dirty="0"/>
          </a:p>
        </p:txBody>
      </p:sp>
      <p:sp>
        <p:nvSpPr>
          <p:cNvPr id="38" name="テキスト ボックス 37">
            <a:extLst>
              <a:ext uri="{FF2B5EF4-FFF2-40B4-BE49-F238E27FC236}">
                <a16:creationId xmlns:a16="http://schemas.microsoft.com/office/drawing/2014/main" id="{57780C78-54C7-4039-9443-CCBD3B4823AF}"/>
              </a:ext>
            </a:extLst>
          </p:cNvPr>
          <p:cNvSpPr txBox="1"/>
          <p:nvPr/>
        </p:nvSpPr>
        <p:spPr>
          <a:xfrm>
            <a:off x="1143490" y="5425120"/>
            <a:ext cx="184731" cy="646331"/>
          </a:xfrm>
          <a:prstGeom prst="rect">
            <a:avLst/>
          </a:prstGeom>
          <a:noFill/>
        </p:spPr>
        <p:txBody>
          <a:bodyPr wrap="none" rtlCol="0">
            <a:spAutoFit/>
          </a:bodyPr>
          <a:lstStyle/>
          <a:p>
            <a:endParaRPr lang="ja-JP" altLang="en-US" dirty="0"/>
          </a:p>
          <a:p>
            <a:endParaRPr lang="ja-JP" altLang="en-US" dirty="0"/>
          </a:p>
        </p:txBody>
      </p:sp>
      <p:sp>
        <p:nvSpPr>
          <p:cNvPr id="40" name="テキスト ボックス 39">
            <a:extLst>
              <a:ext uri="{FF2B5EF4-FFF2-40B4-BE49-F238E27FC236}">
                <a16:creationId xmlns:a16="http://schemas.microsoft.com/office/drawing/2014/main" id="{1AD56278-7457-494A-A3FF-DA97B93AE8B9}"/>
              </a:ext>
            </a:extLst>
          </p:cNvPr>
          <p:cNvSpPr txBox="1"/>
          <p:nvPr/>
        </p:nvSpPr>
        <p:spPr>
          <a:xfrm>
            <a:off x="6303754" y="737583"/>
            <a:ext cx="5626062" cy="1477328"/>
          </a:xfrm>
          <a:prstGeom prst="rect">
            <a:avLst/>
          </a:prstGeom>
          <a:noFill/>
        </p:spPr>
        <p:txBody>
          <a:bodyPr wrap="square" rtlCol="0">
            <a:spAutoFit/>
          </a:bodyPr>
          <a:lstStyle/>
          <a:p>
            <a:r>
              <a:rPr kumimoji="1" lang="en-US" altLang="ja-JP" dirty="0"/>
              <a:t>[</a:t>
            </a:r>
            <a:r>
              <a:rPr kumimoji="1" lang="ja-JP" altLang="en-US" dirty="0"/>
              <a:t>画面概要</a:t>
            </a:r>
            <a:r>
              <a:rPr kumimoji="1" lang="en-US" altLang="ja-JP" dirty="0"/>
              <a:t>]</a:t>
            </a:r>
          </a:p>
          <a:p>
            <a:endParaRPr kumimoji="1" lang="en-US" altLang="ja-JP" dirty="0"/>
          </a:p>
          <a:p>
            <a:r>
              <a:rPr lang="ja-JP" altLang="en-US" dirty="0"/>
              <a:t>該当ポストを削除するか否かのポップアップを表示する。</a:t>
            </a:r>
            <a:r>
              <a:rPr lang="en-US" altLang="ja-JP" dirty="0"/>
              <a:t>YES</a:t>
            </a:r>
            <a:r>
              <a:rPr lang="ja-JP" altLang="en-US" dirty="0"/>
              <a:t>ボタンを押下したら、削除完了の旨のアラートを表示する。</a:t>
            </a:r>
            <a:endParaRPr kumimoji="1" lang="en-US" altLang="ja-JP" dirty="0"/>
          </a:p>
        </p:txBody>
      </p:sp>
      <p:sp>
        <p:nvSpPr>
          <p:cNvPr id="7" name="乗算記号 6">
            <a:extLst>
              <a:ext uri="{FF2B5EF4-FFF2-40B4-BE49-F238E27FC236}">
                <a16:creationId xmlns:a16="http://schemas.microsoft.com/office/drawing/2014/main" id="{4CED8946-79EA-437F-B37F-20EBE85D8BEE}"/>
              </a:ext>
            </a:extLst>
          </p:cNvPr>
          <p:cNvSpPr/>
          <p:nvPr/>
        </p:nvSpPr>
        <p:spPr>
          <a:xfrm>
            <a:off x="4925778" y="2059273"/>
            <a:ext cx="338082" cy="320747"/>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乗算記号 24">
            <a:extLst>
              <a:ext uri="{FF2B5EF4-FFF2-40B4-BE49-F238E27FC236}">
                <a16:creationId xmlns:a16="http://schemas.microsoft.com/office/drawing/2014/main" id="{97E5EF18-5578-49D1-B347-ECFCC77B70CB}"/>
              </a:ext>
            </a:extLst>
          </p:cNvPr>
          <p:cNvSpPr/>
          <p:nvPr/>
        </p:nvSpPr>
        <p:spPr>
          <a:xfrm>
            <a:off x="4925778" y="3152241"/>
            <a:ext cx="338082" cy="320747"/>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乗算記号 25">
            <a:extLst>
              <a:ext uri="{FF2B5EF4-FFF2-40B4-BE49-F238E27FC236}">
                <a16:creationId xmlns:a16="http://schemas.microsoft.com/office/drawing/2014/main" id="{F4BE2A51-0C11-4B05-8D9E-513CD89145E0}"/>
              </a:ext>
            </a:extLst>
          </p:cNvPr>
          <p:cNvSpPr/>
          <p:nvPr/>
        </p:nvSpPr>
        <p:spPr>
          <a:xfrm>
            <a:off x="4925778" y="3985108"/>
            <a:ext cx="338082" cy="320747"/>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5C574A59-CB8A-4BBA-885D-A12D9BB9584C}"/>
              </a:ext>
            </a:extLst>
          </p:cNvPr>
          <p:cNvSpPr/>
          <p:nvPr/>
        </p:nvSpPr>
        <p:spPr>
          <a:xfrm>
            <a:off x="4172308" y="993672"/>
            <a:ext cx="1138020" cy="4200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カスタム</a:t>
            </a:r>
          </a:p>
        </p:txBody>
      </p:sp>
      <p:sp>
        <p:nvSpPr>
          <p:cNvPr id="3" name="正方形/長方形 2">
            <a:extLst>
              <a:ext uri="{FF2B5EF4-FFF2-40B4-BE49-F238E27FC236}">
                <a16:creationId xmlns:a16="http://schemas.microsoft.com/office/drawing/2014/main" id="{8007BEAD-0007-4F19-9282-2FE821087A49}"/>
              </a:ext>
            </a:extLst>
          </p:cNvPr>
          <p:cNvSpPr/>
          <p:nvPr/>
        </p:nvSpPr>
        <p:spPr>
          <a:xfrm>
            <a:off x="1675693" y="860888"/>
            <a:ext cx="3197331" cy="33248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E8AAAEA8-778B-417C-B8A5-3D1CD881CB2B}"/>
              </a:ext>
            </a:extLst>
          </p:cNvPr>
          <p:cNvSpPr/>
          <p:nvPr/>
        </p:nvSpPr>
        <p:spPr>
          <a:xfrm>
            <a:off x="3179503" y="3601193"/>
            <a:ext cx="1479895" cy="3839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つぶやく</a:t>
            </a:r>
          </a:p>
        </p:txBody>
      </p:sp>
      <p:sp>
        <p:nvSpPr>
          <p:cNvPr id="46" name="楕円 45">
            <a:extLst>
              <a:ext uri="{FF2B5EF4-FFF2-40B4-BE49-F238E27FC236}">
                <a16:creationId xmlns:a16="http://schemas.microsoft.com/office/drawing/2014/main" id="{7E01F362-153A-4220-A8EB-A28BB2DAD50C}"/>
              </a:ext>
            </a:extLst>
          </p:cNvPr>
          <p:cNvSpPr/>
          <p:nvPr/>
        </p:nvSpPr>
        <p:spPr>
          <a:xfrm>
            <a:off x="4251871" y="3939123"/>
            <a:ext cx="471948" cy="427799"/>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t>A</a:t>
            </a:r>
            <a:endParaRPr kumimoji="1" lang="ja-JP" altLang="en-US" dirty="0"/>
          </a:p>
        </p:txBody>
      </p:sp>
      <p:sp>
        <p:nvSpPr>
          <p:cNvPr id="48" name="楕円 47">
            <a:extLst>
              <a:ext uri="{FF2B5EF4-FFF2-40B4-BE49-F238E27FC236}">
                <a16:creationId xmlns:a16="http://schemas.microsoft.com/office/drawing/2014/main" id="{3EE11A00-AF06-45BB-A1F6-FB2BAEFD1BED}"/>
              </a:ext>
            </a:extLst>
          </p:cNvPr>
          <p:cNvSpPr/>
          <p:nvPr/>
        </p:nvSpPr>
        <p:spPr>
          <a:xfrm>
            <a:off x="6306846" y="3264207"/>
            <a:ext cx="471948" cy="427799"/>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t>A</a:t>
            </a:r>
            <a:endParaRPr kumimoji="1" lang="ja-JP" altLang="en-US" dirty="0"/>
          </a:p>
        </p:txBody>
      </p:sp>
      <p:sp>
        <p:nvSpPr>
          <p:cNvPr id="50" name="楕円 49">
            <a:extLst>
              <a:ext uri="{FF2B5EF4-FFF2-40B4-BE49-F238E27FC236}">
                <a16:creationId xmlns:a16="http://schemas.microsoft.com/office/drawing/2014/main" id="{9D862214-33A6-46C9-B7AA-1AB294062C56}"/>
              </a:ext>
            </a:extLst>
          </p:cNvPr>
          <p:cNvSpPr/>
          <p:nvPr/>
        </p:nvSpPr>
        <p:spPr>
          <a:xfrm>
            <a:off x="6306846" y="3921895"/>
            <a:ext cx="471948" cy="427799"/>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dirty="0"/>
              <a:t>B</a:t>
            </a:r>
          </a:p>
        </p:txBody>
      </p:sp>
      <p:sp>
        <p:nvSpPr>
          <p:cNvPr id="51" name="テキスト ボックス 50">
            <a:extLst>
              <a:ext uri="{FF2B5EF4-FFF2-40B4-BE49-F238E27FC236}">
                <a16:creationId xmlns:a16="http://schemas.microsoft.com/office/drawing/2014/main" id="{777809AF-814D-4F51-9AB5-F10F36C225D6}"/>
              </a:ext>
            </a:extLst>
          </p:cNvPr>
          <p:cNvSpPr txBox="1"/>
          <p:nvPr/>
        </p:nvSpPr>
        <p:spPr>
          <a:xfrm>
            <a:off x="6299906" y="4085725"/>
            <a:ext cx="5626062" cy="646331"/>
          </a:xfrm>
          <a:prstGeom prst="rect">
            <a:avLst/>
          </a:prstGeom>
          <a:noFill/>
        </p:spPr>
        <p:txBody>
          <a:bodyPr wrap="square" rtlCol="0">
            <a:spAutoFit/>
          </a:bodyPr>
          <a:lstStyle/>
          <a:p>
            <a:r>
              <a:rPr lang="ja-JP" altLang="en-US" dirty="0"/>
              <a:t>　　</a:t>
            </a:r>
            <a:r>
              <a:rPr lang="en-US" altLang="ja-JP" dirty="0"/>
              <a:t>NO</a:t>
            </a:r>
            <a:r>
              <a:rPr lang="ja-JP" altLang="en-US" dirty="0"/>
              <a:t>押下でポップアップを消して、プロフィール画面を表示する。</a:t>
            </a:r>
            <a:endParaRPr kumimoji="1" lang="en-US" altLang="ja-JP" dirty="0"/>
          </a:p>
        </p:txBody>
      </p:sp>
      <p:sp>
        <p:nvSpPr>
          <p:cNvPr id="53" name="楕円 52">
            <a:extLst>
              <a:ext uri="{FF2B5EF4-FFF2-40B4-BE49-F238E27FC236}">
                <a16:creationId xmlns:a16="http://schemas.microsoft.com/office/drawing/2014/main" id="{46EF9E71-FA94-43BA-A5F8-85C2A89FC382}"/>
              </a:ext>
            </a:extLst>
          </p:cNvPr>
          <p:cNvSpPr/>
          <p:nvPr/>
        </p:nvSpPr>
        <p:spPr>
          <a:xfrm>
            <a:off x="6308239" y="4891989"/>
            <a:ext cx="471948" cy="427799"/>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dirty="0"/>
              <a:t>C</a:t>
            </a:r>
          </a:p>
        </p:txBody>
      </p:sp>
      <p:sp>
        <p:nvSpPr>
          <p:cNvPr id="55" name="テキスト ボックス 54">
            <a:extLst>
              <a:ext uri="{FF2B5EF4-FFF2-40B4-BE49-F238E27FC236}">
                <a16:creationId xmlns:a16="http://schemas.microsoft.com/office/drawing/2014/main" id="{67FC28CF-690C-4348-BD07-BE28E4F5FF70}"/>
              </a:ext>
            </a:extLst>
          </p:cNvPr>
          <p:cNvSpPr txBox="1"/>
          <p:nvPr/>
        </p:nvSpPr>
        <p:spPr>
          <a:xfrm>
            <a:off x="6310566" y="5031350"/>
            <a:ext cx="5626062" cy="369332"/>
          </a:xfrm>
          <a:prstGeom prst="rect">
            <a:avLst/>
          </a:prstGeom>
          <a:noFill/>
        </p:spPr>
        <p:txBody>
          <a:bodyPr wrap="square" rtlCol="0">
            <a:spAutoFit/>
          </a:bodyPr>
          <a:lstStyle/>
          <a:p>
            <a:r>
              <a:rPr lang="ja-JP" altLang="en-US" dirty="0"/>
              <a:t>　　アラート表示後、プロフィール画面を表示。</a:t>
            </a:r>
            <a:endParaRPr kumimoji="1" lang="en-US" altLang="ja-JP" dirty="0"/>
          </a:p>
        </p:txBody>
      </p:sp>
      <p:sp>
        <p:nvSpPr>
          <p:cNvPr id="12" name="正方形/長方形 11">
            <a:extLst>
              <a:ext uri="{FF2B5EF4-FFF2-40B4-BE49-F238E27FC236}">
                <a16:creationId xmlns:a16="http://schemas.microsoft.com/office/drawing/2014/main" id="{0808C152-4F2D-40EB-A470-DEEDA930A0EE}"/>
              </a:ext>
            </a:extLst>
          </p:cNvPr>
          <p:cNvSpPr/>
          <p:nvPr/>
        </p:nvSpPr>
        <p:spPr>
          <a:xfrm>
            <a:off x="2013775" y="2011870"/>
            <a:ext cx="2645622" cy="14543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9" name="乗算記号 38">
            <a:extLst>
              <a:ext uri="{FF2B5EF4-FFF2-40B4-BE49-F238E27FC236}">
                <a16:creationId xmlns:a16="http://schemas.microsoft.com/office/drawing/2014/main" id="{10627C9C-9875-4D0C-9327-CD5D9625726B}"/>
              </a:ext>
            </a:extLst>
          </p:cNvPr>
          <p:cNvSpPr/>
          <p:nvPr/>
        </p:nvSpPr>
        <p:spPr>
          <a:xfrm>
            <a:off x="4372747" y="1068694"/>
            <a:ext cx="338082" cy="320747"/>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D7437693-C725-48F1-8546-CD4436C832D1}"/>
              </a:ext>
            </a:extLst>
          </p:cNvPr>
          <p:cNvSpPr txBox="1"/>
          <p:nvPr/>
        </p:nvSpPr>
        <p:spPr>
          <a:xfrm>
            <a:off x="2013775" y="1374350"/>
            <a:ext cx="2645622" cy="369332"/>
          </a:xfrm>
          <a:prstGeom prst="rect">
            <a:avLst/>
          </a:prstGeom>
          <a:noFill/>
        </p:spPr>
        <p:txBody>
          <a:bodyPr wrap="square" rtlCol="0">
            <a:spAutoFit/>
          </a:bodyPr>
          <a:lstStyle/>
          <a:p>
            <a:r>
              <a:rPr lang="ja-JP" altLang="en-US" dirty="0"/>
              <a:t>ユーザ名</a:t>
            </a:r>
            <a:r>
              <a:rPr lang="en-US" altLang="ja-JP" dirty="0"/>
              <a:t>@</a:t>
            </a:r>
            <a:r>
              <a:rPr lang="ja-JP" altLang="en-US" dirty="0"/>
              <a:t>ユーザー</a:t>
            </a:r>
            <a:r>
              <a:rPr lang="en-US" altLang="ja-JP" dirty="0"/>
              <a:t>ID</a:t>
            </a:r>
            <a:endParaRPr kumimoji="1" lang="en-US" altLang="ja-JP" dirty="0"/>
          </a:p>
        </p:txBody>
      </p:sp>
    </p:spTree>
    <p:extLst>
      <p:ext uri="{BB962C8B-B14F-4D97-AF65-F5344CB8AC3E}">
        <p14:creationId xmlns:p14="http://schemas.microsoft.com/office/powerpoint/2010/main" val="631764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85D77DC-4EEC-4057-977B-DCA7E9E2C4FC}"/>
              </a:ext>
            </a:extLst>
          </p:cNvPr>
          <p:cNvSpPr/>
          <p:nvPr/>
        </p:nvSpPr>
        <p:spPr>
          <a:xfrm>
            <a:off x="295275" y="638666"/>
            <a:ext cx="5800725" cy="58885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722F8456-7008-4EAE-ACE8-40EAA9643F7E}"/>
              </a:ext>
            </a:extLst>
          </p:cNvPr>
          <p:cNvSpPr txBox="1"/>
          <p:nvPr/>
        </p:nvSpPr>
        <p:spPr>
          <a:xfrm>
            <a:off x="305550" y="269334"/>
            <a:ext cx="4214813" cy="369332"/>
          </a:xfrm>
          <a:prstGeom prst="rect">
            <a:avLst/>
          </a:prstGeom>
          <a:noFill/>
        </p:spPr>
        <p:txBody>
          <a:bodyPr wrap="square" rtlCol="0">
            <a:spAutoFit/>
          </a:bodyPr>
          <a:lstStyle/>
          <a:p>
            <a:r>
              <a:rPr kumimoji="1" lang="ja-JP" altLang="en-US" dirty="0"/>
              <a:t>⑥ポスト削除画面</a:t>
            </a:r>
          </a:p>
        </p:txBody>
      </p:sp>
      <p:sp>
        <p:nvSpPr>
          <p:cNvPr id="15" name="正方形/長方形 14">
            <a:extLst>
              <a:ext uri="{FF2B5EF4-FFF2-40B4-BE49-F238E27FC236}">
                <a16:creationId xmlns:a16="http://schemas.microsoft.com/office/drawing/2014/main" id="{76AE3F8E-39B5-4D9C-908B-4D5D149697F5}"/>
              </a:ext>
            </a:extLst>
          </p:cNvPr>
          <p:cNvSpPr/>
          <p:nvPr/>
        </p:nvSpPr>
        <p:spPr>
          <a:xfrm>
            <a:off x="1133773" y="1474068"/>
            <a:ext cx="1452946"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つぶやく</a:t>
            </a:r>
            <a:endParaRPr kumimoji="1" lang="ja-JP" altLang="en-US" dirty="0"/>
          </a:p>
        </p:txBody>
      </p:sp>
      <p:sp>
        <p:nvSpPr>
          <p:cNvPr id="19" name="テキスト ボックス 18">
            <a:extLst>
              <a:ext uri="{FF2B5EF4-FFF2-40B4-BE49-F238E27FC236}">
                <a16:creationId xmlns:a16="http://schemas.microsoft.com/office/drawing/2014/main" id="{42C06B50-0ED4-4ED1-B6EA-0D981700FC7B}"/>
              </a:ext>
            </a:extLst>
          </p:cNvPr>
          <p:cNvSpPr txBox="1"/>
          <p:nvPr/>
        </p:nvSpPr>
        <p:spPr>
          <a:xfrm>
            <a:off x="612463" y="1014582"/>
            <a:ext cx="1800493" cy="369332"/>
          </a:xfrm>
          <a:prstGeom prst="rect">
            <a:avLst/>
          </a:prstGeom>
          <a:noFill/>
        </p:spPr>
        <p:txBody>
          <a:bodyPr wrap="none" rtlCol="0">
            <a:spAutoFit/>
          </a:bodyPr>
          <a:lstStyle/>
          <a:p>
            <a:r>
              <a:rPr lang="ja-JP" altLang="en-US" dirty="0"/>
              <a:t>つぶやきアプリ</a:t>
            </a:r>
            <a:endParaRPr kumimoji="1" lang="ja-JP" altLang="en-US" dirty="0"/>
          </a:p>
        </p:txBody>
      </p:sp>
      <p:sp>
        <p:nvSpPr>
          <p:cNvPr id="24" name="テキスト ボックス 23">
            <a:extLst>
              <a:ext uri="{FF2B5EF4-FFF2-40B4-BE49-F238E27FC236}">
                <a16:creationId xmlns:a16="http://schemas.microsoft.com/office/drawing/2014/main" id="{CFCE5B00-52E7-4FD6-83CA-3CF29E1DE0C7}"/>
              </a:ext>
            </a:extLst>
          </p:cNvPr>
          <p:cNvSpPr txBox="1"/>
          <p:nvPr/>
        </p:nvSpPr>
        <p:spPr>
          <a:xfrm>
            <a:off x="6303754" y="3336695"/>
            <a:ext cx="5626062" cy="369332"/>
          </a:xfrm>
          <a:prstGeom prst="rect">
            <a:avLst/>
          </a:prstGeom>
          <a:noFill/>
        </p:spPr>
        <p:txBody>
          <a:bodyPr wrap="square" rtlCol="0">
            <a:spAutoFit/>
          </a:bodyPr>
          <a:lstStyle/>
          <a:p>
            <a:r>
              <a:rPr lang="ja-JP" altLang="en-US" dirty="0"/>
              <a:t>　　</a:t>
            </a:r>
            <a:r>
              <a:rPr lang="en-US" altLang="ja-JP" dirty="0"/>
              <a:t>YES</a:t>
            </a:r>
            <a:r>
              <a:rPr lang="ja-JP" altLang="en-US" dirty="0"/>
              <a:t>押下で、該当ポストを削除する</a:t>
            </a:r>
            <a:endParaRPr kumimoji="1" lang="en-US" altLang="ja-JP" dirty="0"/>
          </a:p>
        </p:txBody>
      </p:sp>
      <p:sp>
        <p:nvSpPr>
          <p:cNvPr id="2" name="正方形/長方形 1">
            <a:extLst>
              <a:ext uri="{FF2B5EF4-FFF2-40B4-BE49-F238E27FC236}">
                <a16:creationId xmlns:a16="http://schemas.microsoft.com/office/drawing/2014/main" id="{74147BD3-4394-4CA1-8831-8847344E7BF0}"/>
              </a:ext>
            </a:extLst>
          </p:cNvPr>
          <p:cNvSpPr/>
          <p:nvPr/>
        </p:nvSpPr>
        <p:spPr>
          <a:xfrm>
            <a:off x="1101800" y="2011870"/>
            <a:ext cx="4214813" cy="42074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6" name="直線コネクタ 5">
            <a:extLst>
              <a:ext uri="{FF2B5EF4-FFF2-40B4-BE49-F238E27FC236}">
                <a16:creationId xmlns:a16="http://schemas.microsoft.com/office/drawing/2014/main" id="{9A547B94-4D60-445B-9190-956E58C41C75}"/>
              </a:ext>
            </a:extLst>
          </p:cNvPr>
          <p:cNvCxnSpPr/>
          <p:nvPr/>
        </p:nvCxnSpPr>
        <p:spPr>
          <a:xfrm>
            <a:off x="1101800" y="3069525"/>
            <a:ext cx="4214813"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BBF52FA-63A9-4BA8-BE84-1457A5F855BC}"/>
              </a:ext>
            </a:extLst>
          </p:cNvPr>
          <p:cNvCxnSpPr/>
          <p:nvPr/>
        </p:nvCxnSpPr>
        <p:spPr>
          <a:xfrm>
            <a:off x="1101800" y="3829826"/>
            <a:ext cx="4214813"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955BD9DD-C45A-4892-88C8-AE88E495D110}"/>
              </a:ext>
            </a:extLst>
          </p:cNvPr>
          <p:cNvCxnSpPr/>
          <p:nvPr/>
        </p:nvCxnSpPr>
        <p:spPr>
          <a:xfrm>
            <a:off x="1119650" y="5586023"/>
            <a:ext cx="4214813"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EDDA9C3F-981F-4D82-BBE3-19444FFF0ADB}"/>
              </a:ext>
            </a:extLst>
          </p:cNvPr>
          <p:cNvSpPr txBox="1"/>
          <p:nvPr/>
        </p:nvSpPr>
        <p:spPr>
          <a:xfrm>
            <a:off x="1119651" y="2150776"/>
            <a:ext cx="2059853" cy="261610"/>
          </a:xfrm>
          <a:prstGeom prst="rect">
            <a:avLst/>
          </a:prstGeom>
          <a:noFill/>
        </p:spPr>
        <p:txBody>
          <a:bodyPr wrap="square" rtlCol="0">
            <a:spAutoFit/>
          </a:bodyPr>
          <a:lstStyle/>
          <a:p>
            <a:r>
              <a:rPr kumimoji="1" lang="ja-JP" altLang="en-US" sz="1100" dirty="0"/>
              <a:t>ユーザー名１</a:t>
            </a:r>
            <a:r>
              <a:rPr kumimoji="1" lang="ja-JP" altLang="en-US" sz="1100" dirty="0">
                <a:solidFill>
                  <a:schemeClr val="tx1">
                    <a:lumMod val="85000"/>
                    <a:lumOff val="15000"/>
                  </a:schemeClr>
                </a:solidFill>
              </a:rPr>
              <a:t> </a:t>
            </a:r>
            <a:r>
              <a:rPr kumimoji="1" lang="en-US" altLang="ja-JP" sz="1100" dirty="0">
                <a:solidFill>
                  <a:schemeClr val="tx1">
                    <a:lumMod val="85000"/>
                    <a:lumOff val="15000"/>
                  </a:schemeClr>
                </a:solidFill>
              </a:rPr>
              <a:t>userId00001</a:t>
            </a:r>
            <a:endParaRPr kumimoji="1" lang="ja-JP" altLang="en-US" sz="1100" dirty="0">
              <a:solidFill>
                <a:schemeClr val="tx1">
                  <a:lumMod val="85000"/>
                  <a:lumOff val="15000"/>
                </a:schemeClr>
              </a:solidFill>
            </a:endParaRPr>
          </a:p>
        </p:txBody>
      </p:sp>
      <p:sp>
        <p:nvSpPr>
          <p:cNvPr id="32" name="テキスト ボックス 31">
            <a:extLst>
              <a:ext uri="{FF2B5EF4-FFF2-40B4-BE49-F238E27FC236}">
                <a16:creationId xmlns:a16="http://schemas.microsoft.com/office/drawing/2014/main" id="{B497FFE7-88AD-47A3-885B-BA9A919676DD}"/>
              </a:ext>
            </a:extLst>
          </p:cNvPr>
          <p:cNvSpPr txBox="1"/>
          <p:nvPr/>
        </p:nvSpPr>
        <p:spPr>
          <a:xfrm>
            <a:off x="1119651" y="2420527"/>
            <a:ext cx="1467068" cy="646331"/>
          </a:xfrm>
          <a:prstGeom prst="rect">
            <a:avLst/>
          </a:prstGeom>
          <a:noFill/>
        </p:spPr>
        <p:txBody>
          <a:bodyPr wrap="none" rtlCol="0">
            <a:spAutoFit/>
          </a:bodyPr>
          <a:lstStyle/>
          <a:p>
            <a:r>
              <a:rPr lang="ja-JP" altLang="en-US" dirty="0"/>
              <a:t>ポスト本文</a:t>
            </a:r>
            <a:r>
              <a:rPr lang="en-US" altLang="ja-JP" dirty="0"/>
              <a:t>1</a:t>
            </a:r>
          </a:p>
          <a:p>
            <a:r>
              <a:rPr lang="ja-JP" altLang="en-US" dirty="0"/>
              <a:t>ポスト本文</a:t>
            </a:r>
            <a:r>
              <a:rPr lang="en-US" altLang="ja-JP" dirty="0"/>
              <a:t>1</a:t>
            </a:r>
            <a:endParaRPr lang="ja-JP" altLang="en-US" dirty="0"/>
          </a:p>
        </p:txBody>
      </p:sp>
      <p:sp>
        <p:nvSpPr>
          <p:cNvPr id="33" name="テキスト ボックス 32">
            <a:extLst>
              <a:ext uri="{FF2B5EF4-FFF2-40B4-BE49-F238E27FC236}">
                <a16:creationId xmlns:a16="http://schemas.microsoft.com/office/drawing/2014/main" id="{6EA28DA5-2579-4C0A-AEB0-B0DE918BFCBF}"/>
              </a:ext>
            </a:extLst>
          </p:cNvPr>
          <p:cNvSpPr txBox="1"/>
          <p:nvPr/>
        </p:nvSpPr>
        <p:spPr>
          <a:xfrm>
            <a:off x="1119650" y="3156613"/>
            <a:ext cx="2059853" cy="261610"/>
          </a:xfrm>
          <a:prstGeom prst="rect">
            <a:avLst/>
          </a:prstGeom>
          <a:noFill/>
        </p:spPr>
        <p:txBody>
          <a:bodyPr wrap="square" rtlCol="0">
            <a:spAutoFit/>
          </a:bodyPr>
          <a:lstStyle/>
          <a:p>
            <a:r>
              <a:rPr kumimoji="1" lang="ja-JP" altLang="en-US" sz="1100" dirty="0"/>
              <a:t>ユーザー名</a:t>
            </a:r>
            <a:r>
              <a:rPr kumimoji="1" lang="en-US" altLang="ja-JP" sz="1100" dirty="0"/>
              <a:t>1</a:t>
            </a:r>
            <a:r>
              <a:rPr kumimoji="1" lang="ja-JP" altLang="en-US" sz="1100" dirty="0">
                <a:solidFill>
                  <a:schemeClr val="tx1">
                    <a:lumMod val="85000"/>
                    <a:lumOff val="15000"/>
                  </a:schemeClr>
                </a:solidFill>
              </a:rPr>
              <a:t> </a:t>
            </a:r>
            <a:r>
              <a:rPr kumimoji="1" lang="en-US" altLang="ja-JP" sz="1100" dirty="0">
                <a:solidFill>
                  <a:schemeClr val="tx1">
                    <a:lumMod val="85000"/>
                    <a:lumOff val="15000"/>
                  </a:schemeClr>
                </a:solidFill>
              </a:rPr>
              <a:t>userId00001</a:t>
            </a:r>
            <a:endParaRPr kumimoji="1" lang="ja-JP" altLang="en-US" sz="1100" dirty="0">
              <a:solidFill>
                <a:schemeClr val="tx1">
                  <a:lumMod val="85000"/>
                  <a:lumOff val="15000"/>
                </a:schemeClr>
              </a:solidFill>
            </a:endParaRPr>
          </a:p>
        </p:txBody>
      </p:sp>
      <p:sp>
        <p:nvSpPr>
          <p:cNvPr id="34" name="テキスト ボックス 33">
            <a:extLst>
              <a:ext uri="{FF2B5EF4-FFF2-40B4-BE49-F238E27FC236}">
                <a16:creationId xmlns:a16="http://schemas.microsoft.com/office/drawing/2014/main" id="{9F40EF78-21A9-406B-9C2D-FC5AEF84DC73}"/>
              </a:ext>
            </a:extLst>
          </p:cNvPr>
          <p:cNvSpPr txBox="1"/>
          <p:nvPr/>
        </p:nvSpPr>
        <p:spPr>
          <a:xfrm>
            <a:off x="1171897" y="3426364"/>
            <a:ext cx="1467068" cy="923330"/>
          </a:xfrm>
          <a:prstGeom prst="rect">
            <a:avLst/>
          </a:prstGeom>
          <a:noFill/>
        </p:spPr>
        <p:txBody>
          <a:bodyPr wrap="none" rtlCol="0">
            <a:spAutoFit/>
          </a:bodyPr>
          <a:lstStyle/>
          <a:p>
            <a:r>
              <a:rPr lang="ja-JP" altLang="en-US" dirty="0"/>
              <a:t>ポスト本文</a:t>
            </a:r>
            <a:r>
              <a:rPr lang="en-US" altLang="ja-JP" dirty="0"/>
              <a:t>2</a:t>
            </a:r>
          </a:p>
          <a:p>
            <a:endParaRPr lang="ja-JP" altLang="en-US" dirty="0"/>
          </a:p>
          <a:p>
            <a:endParaRPr lang="ja-JP" altLang="en-US" dirty="0"/>
          </a:p>
        </p:txBody>
      </p:sp>
      <p:sp>
        <p:nvSpPr>
          <p:cNvPr id="35" name="テキスト ボックス 34">
            <a:extLst>
              <a:ext uri="{FF2B5EF4-FFF2-40B4-BE49-F238E27FC236}">
                <a16:creationId xmlns:a16="http://schemas.microsoft.com/office/drawing/2014/main" id="{1F3565D4-58DF-499B-BFE4-338ECDAD2DBC}"/>
              </a:ext>
            </a:extLst>
          </p:cNvPr>
          <p:cNvSpPr txBox="1"/>
          <p:nvPr/>
        </p:nvSpPr>
        <p:spPr>
          <a:xfrm>
            <a:off x="1119651" y="4021625"/>
            <a:ext cx="2059853" cy="261610"/>
          </a:xfrm>
          <a:prstGeom prst="rect">
            <a:avLst/>
          </a:prstGeom>
          <a:noFill/>
        </p:spPr>
        <p:txBody>
          <a:bodyPr wrap="square" rtlCol="0">
            <a:spAutoFit/>
          </a:bodyPr>
          <a:lstStyle/>
          <a:p>
            <a:r>
              <a:rPr kumimoji="1" lang="ja-JP" altLang="en-US" sz="1100" dirty="0"/>
              <a:t>ユーザー名</a:t>
            </a:r>
            <a:r>
              <a:rPr lang="en-US" altLang="ja-JP" sz="1100" dirty="0"/>
              <a:t>1</a:t>
            </a:r>
            <a:r>
              <a:rPr kumimoji="1" lang="ja-JP" altLang="en-US" sz="1100" dirty="0">
                <a:solidFill>
                  <a:schemeClr val="tx1">
                    <a:lumMod val="85000"/>
                    <a:lumOff val="15000"/>
                  </a:schemeClr>
                </a:solidFill>
              </a:rPr>
              <a:t> </a:t>
            </a:r>
            <a:r>
              <a:rPr kumimoji="1" lang="en-US" altLang="ja-JP" sz="1100" dirty="0">
                <a:solidFill>
                  <a:schemeClr val="tx1">
                    <a:lumMod val="85000"/>
                    <a:lumOff val="15000"/>
                  </a:schemeClr>
                </a:solidFill>
              </a:rPr>
              <a:t>userId00001</a:t>
            </a:r>
            <a:endParaRPr kumimoji="1" lang="ja-JP" altLang="en-US" sz="1100" dirty="0">
              <a:solidFill>
                <a:schemeClr val="tx1">
                  <a:lumMod val="85000"/>
                  <a:lumOff val="15000"/>
                </a:schemeClr>
              </a:solidFill>
            </a:endParaRPr>
          </a:p>
        </p:txBody>
      </p:sp>
      <p:sp>
        <p:nvSpPr>
          <p:cNvPr id="36" name="テキスト ボックス 35">
            <a:extLst>
              <a:ext uri="{FF2B5EF4-FFF2-40B4-BE49-F238E27FC236}">
                <a16:creationId xmlns:a16="http://schemas.microsoft.com/office/drawing/2014/main" id="{52E0946E-92CC-4322-AF75-750E9A592302}"/>
              </a:ext>
            </a:extLst>
          </p:cNvPr>
          <p:cNvSpPr txBox="1"/>
          <p:nvPr/>
        </p:nvSpPr>
        <p:spPr>
          <a:xfrm>
            <a:off x="1119651" y="4291376"/>
            <a:ext cx="1467068" cy="1477328"/>
          </a:xfrm>
          <a:prstGeom prst="rect">
            <a:avLst/>
          </a:prstGeom>
          <a:noFill/>
        </p:spPr>
        <p:txBody>
          <a:bodyPr wrap="none" rtlCol="0">
            <a:spAutoFit/>
          </a:bodyPr>
          <a:lstStyle/>
          <a:p>
            <a:r>
              <a:rPr lang="ja-JP" altLang="en-US" dirty="0"/>
              <a:t>ポスト本文</a:t>
            </a:r>
            <a:r>
              <a:rPr lang="en-US" altLang="ja-JP" dirty="0"/>
              <a:t>3</a:t>
            </a:r>
          </a:p>
          <a:p>
            <a:r>
              <a:rPr lang="ja-JP" altLang="en-US" dirty="0"/>
              <a:t>ポスト本文</a:t>
            </a:r>
            <a:r>
              <a:rPr lang="en-US" altLang="ja-JP" dirty="0"/>
              <a:t>3</a:t>
            </a:r>
          </a:p>
          <a:p>
            <a:r>
              <a:rPr lang="ja-JP" altLang="en-US" dirty="0"/>
              <a:t>ポスト本文</a:t>
            </a:r>
            <a:r>
              <a:rPr lang="en-US" altLang="ja-JP" dirty="0"/>
              <a:t>3</a:t>
            </a:r>
          </a:p>
          <a:p>
            <a:r>
              <a:rPr lang="ja-JP" altLang="en-US" dirty="0"/>
              <a:t>ポスト本文</a:t>
            </a:r>
            <a:r>
              <a:rPr lang="en-US" altLang="ja-JP" dirty="0"/>
              <a:t>3</a:t>
            </a:r>
            <a:endParaRPr lang="ja-JP" altLang="en-US" dirty="0"/>
          </a:p>
          <a:p>
            <a:endParaRPr lang="ja-JP" altLang="en-US" dirty="0"/>
          </a:p>
        </p:txBody>
      </p:sp>
      <p:sp>
        <p:nvSpPr>
          <p:cNvPr id="38" name="テキスト ボックス 37">
            <a:extLst>
              <a:ext uri="{FF2B5EF4-FFF2-40B4-BE49-F238E27FC236}">
                <a16:creationId xmlns:a16="http://schemas.microsoft.com/office/drawing/2014/main" id="{57780C78-54C7-4039-9443-CCBD3B4823AF}"/>
              </a:ext>
            </a:extLst>
          </p:cNvPr>
          <p:cNvSpPr txBox="1"/>
          <p:nvPr/>
        </p:nvSpPr>
        <p:spPr>
          <a:xfrm>
            <a:off x="1143490" y="5425120"/>
            <a:ext cx="184731" cy="646331"/>
          </a:xfrm>
          <a:prstGeom prst="rect">
            <a:avLst/>
          </a:prstGeom>
          <a:noFill/>
        </p:spPr>
        <p:txBody>
          <a:bodyPr wrap="none" rtlCol="0">
            <a:spAutoFit/>
          </a:bodyPr>
          <a:lstStyle/>
          <a:p>
            <a:endParaRPr lang="ja-JP" altLang="en-US" dirty="0"/>
          </a:p>
          <a:p>
            <a:endParaRPr lang="ja-JP" altLang="en-US" dirty="0"/>
          </a:p>
        </p:txBody>
      </p:sp>
      <p:sp>
        <p:nvSpPr>
          <p:cNvPr id="40" name="テキスト ボックス 39">
            <a:extLst>
              <a:ext uri="{FF2B5EF4-FFF2-40B4-BE49-F238E27FC236}">
                <a16:creationId xmlns:a16="http://schemas.microsoft.com/office/drawing/2014/main" id="{1AD56278-7457-494A-A3FF-DA97B93AE8B9}"/>
              </a:ext>
            </a:extLst>
          </p:cNvPr>
          <p:cNvSpPr txBox="1"/>
          <p:nvPr/>
        </p:nvSpPr>
        <p:spPr>
          <a:xfrm>
            <a:off x="6303754" y="737583"/>
            <a:ext cx="5626062" cy="1477328"/>
          </a:xfrm>
          <a:prstGeom prst="rect">
            <a:avLst/>
          </a:prstGeom>
          <a:noFill/>
        </p:spPr>
        <p:txBody>
          <a:bodyPr wrap="square" rtlCol="0">
            <a:spAutoFit/>
          </a:bodyPr>
          <a:lstStyle/>
          <a:p>
            <a:r>
              <a:rPr kumimoji="1" lang="en-US" altLang="ja-JP" dirty="0"/>
              <a:t>[</a:t>
            </a:r>
            <a:r>
              <a:rPr kumimoji="1" lang="ja-JP" altLang="en-US" dirty="0"/>
              <a:t>画面概要</a:t>
            </a:r>
            <a:r>
              <a:rPr kumimoji="1" lang="en-US" altLang="ja-JP" dirty="0"/>
              <a:t>]</a:t>
            </a:r>
          </a:p>
          <a:p>
            <a:endParaRPr kumimoji="1" lang="en-US" altLang="ja-JP" dirty="0"/>
          </a:p>
          <a:p>
            <a:r>
              <a:rPr lang="ja-JP" altLang="en-US" dirty="0"/>
              <a:t>該当ポストを削除するか否かのポップアップを表示する。</a:t>
            </a:r>
            <a:r>
              <a:rPr lang="en-US" altLang="ja-JP" dirty="0"/>
              <a:t>YES</a:t>
            </a:r>
            <a:r>
              <a:rPr lang="ja-JP" altLang="en-US" dirty="0"/>
              <a:t>ボタンを押下したら、削除完了の旨のアラートを表示する。</a:t>
            </a:r>
            <a:endParaRPr kumimoji="1" lang="en-US" altLang="ja-JP" dirty="0"/>
          </a:p>
        </p:txBody>
      </p:sp>
      <p:sp>
        <p:nvSpPr>
          <p:cNvPr id="7" name="乗算記号 6">
            <a:extLst>
              <a:ext uri="{FF2B5EF4-FFF2-40B4-BE49-F238E27FC236}">
                <a16:creationId xmlns:a16="http://schemas.microsoft.com/office/drawing/2014/main" id="{4CED8946-79EA-437F-B37F-20EBE85D8BEE}"/>
              </a:ext>
            </a:extLst>
          </p:cNvPr>
          <p:cNvSpPr/>
          <p:nvPr/>
        </p:nvSpPr>
        <p:spPr>
          <a:xfrm>
            <a:off x="4925778" y="2059273"/>
            <a:ext cx="338082" cy="320747"/>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乗算記号 24">
            <a:extLst>
              <a:ext uri="{FF2B5EF4-FFF2-40B4-BE49-F238E27FC236}">
                <a16:creationId xmlns:a16="http://schemas.microsoft.com/office/drawing/2014/main" id="{97E5EF18-5578-49D1-B347-ECFCC77B70CB}"/>
              </a:ext>
            </a:extLst>
          </p:cNvPr>
          <p:cNvSpPr/>
          <p:nvPr/>
        </p:nvSpPr>
        <p:spPr>
          <a:xfrm>
            <a:off x="4925778" y="3152241"/>
            <a:ext cx="338082" cy="320747"/>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乗算記号 25">
            <a:extLst>
              <a:ext uri="{FF2B5EF4-FFF2-40B4-BE49-F238E27FC236}">
                <a16:creationId xmlns:a16="http://schemas.microsoft.com/office/drawing/2014/main" id="{F4BE2A51-0C11-4B05-8D9E-513CD89145E0}"/>
              </a:ext>
            </a:extLst>
          </p:cNvPr>
          <p:cNvSpPr/>
          <p:nvPr/>
        </p:nvSpPr>
        <p:spPr>
          <a:xfrm>
            <a:off x="4925778" y="3985108"/>
            <a:ext cx="338082" cy="320747"/>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5C574A59-CB8A-4BBA-885D-A12D9BB9584C}"/>
              </a:ext>
            </a:extLst>
          </p:cNvPr>
          <p:cNvSpPr/>
          <p:nvPr/>
        </p:nvSpPr>
        <p:spPr>
          <a:xfrm>
            <a:off x="4172308" y="993672"/>
            <a:ext cx="1138020" cy="4200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カスタム</a:t>
            </a:r>
          </a:p>
        </p:txBody>
      </p:sp>
      <p:sp>
        <p:nvSpPr>
          <p:cNvPr id="3" name="正方形/長方形 2">
            <a:extLst>
              <a:ext uri="{FF2B5EF4-FFF2-40B4-BE49-F238E27FC236}">
                <a16:creationId xmlns:a16="http://schemas.microsoft.com/office/drawing/2014/main" id="{8007BEAD-0007-4F19-9282-2FE821087A49}"/>
              </a:ext>
            </a:extLst>
          </p:cNvPr>
          <p:cNvSpPr/>
          <p:nvPr/>
        </p:nvSpPr>
        <p:spPr>
          <a:xfrm>
            <a:off x="1675694" y="2708380"/>
            <a:ext cx="3046178" cy="14773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このポストを削除しますか</a:t>
            </a:r>
            <a:endParaRPr kumimoji="1" lang="en-US" altLang="ja-JP" dirty="0"/>
          </a:p>
          <a:p>
            <a:pPr algn="ctr"/>
            <a:endParaRPr kumimoji="1" lang="ja-JP" altLang="en-US" dirty="0"/>
          </a:p>
        </p:txBody>
      </p:sp>
      <p:sp>
        <p:nvSpPr>
          <p:cNvPr id="9" name="正方形/長方形 8">
            <a:extLst>
              <a:ext uri="{FF2B5EF4-FFF2-40B4-BE49-F238E27FC236}">
                <a16:creationId xmlns:a16="http://schemas.microsoft.com/office/drawing/2014/main" id="{E8AAAEA8-778B-417C-B8A5-3D1CD881CB2B}"/>
              </a:ext>
            </a:extLst>
          </p:cNvPr>
          <p:cNvSpPr/>
          <p:nvPr/>
        </p:nvSpPr>
        <p:spPr>
          <a:xfrm>
            <a:off x="2149576" y="3658066"/>
            <a:ext cx="864557" cy="363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YES</a:t>
            </a:r>
            <a:endParaRPr kumimoji="1" lang="ja-JP" altLang="en-US" dirty="0"/>
          </a:p>
        </p:txBody>
      </p:sp>
      <p:sp>
        <p:nvSpPr>
          <p:cNvPr id="37" name="正方形/長方形 36">
            <a:extLst>
              <a:ext uri="{FF2B5EF4-FFF2-40B4-BE49-F238E27FC236}">
                <a16:creationId xmlns:a16="http://schemas.microsoft.com/office/drawing/2014/main" id="{19412A0E-F0B7-49DC-A22E-5432C2577322}"/>
              </a:ext>
            </a:extLst>
          </p:cNvPr>
          <p:cNvSpPr/>
          <p:nvPr/>
        </p:nvSpPr>
        <p:spPr>
          <a:xfrm>
            <a:off x="3468189" y="3639845"/>
            <a:ext cx="864557" cy="363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NO</a:t>
            </a:r>
            <a:endParaRPr kumimoji="1" lang="ja-JP" altLang="en-US" dirty="0"/>
          </a:p>
        </p:txBody>
      </p:sp>
      <p:sp>
        <p:nvSpPr>
          <p:cNvPr id="10" name="正方形/長方形 9">
            <a:extLst>
              <a:ext uri="{FF2B5EF4-FFF2-40B4-BE49-F238E27FC236}">
                <a16:creationId xmlns:a16="http://schemas.microsoft.com/office/drawing/2014/main" id="{9A6604E5-A653-4BB5-ADD2-FA9AAA761460}"/>
              </a:ext>
            </a:extLst>
          </p:cNvPr>
          <p:cNvSpPr/>
          <p:nvPr/>
        </p:nvSpPr>
        <p:spPr>
          <a:xfrm>
            <a:off x="1675694" y="1014582"/>
            <a:ext cx="3046178" cy="11661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ポストを削除しました</a:t>
            </a:r>
          </a:p>
        </p:txBody>
      </p:sp>
      <p:sp>
        <p:nvSpPr>
          <p:cNvPr id="46" name="楕円 45">
            <a:extLst>
              <a:ext uri="{FF2B5EF4-FFF2-40B4-BE49-F238E27FC236}">
                <a16:creationId xmlns:a16="http://schemas.microsoft.com/office/drawing/2014/main" id="{7E01F362-153A-4220-A8EB-A28BB2DAD50C}"/>
              </a:ext>
            </a:extLst>
          </p:cNvPr>
          <p:cNvSpPr/>
          <p:nvPr/>
        </p:nvSpPr>
        <p:spPr>
          <a:xfrm>
            <a:off x="2597554" y="3903625"/>
            <a:ext cx="471948" cy="427799"/>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t>A</a:t>
            </a:r>
            <a:endParaRPr kumimoji="1" lang="ja-JP" altLang="en-US" dirty="0"/>
          </a:p>
        </p:txBody>
      </p:sp>
      <p:sp>
        <p:nvSpPr>
          <p:cNvPr id="47" name="楕円 46">
            <a:extLst>
              <a:ext uri="{FF2B5EF4-FFF2-40B4-BE49-F238E27FC236}">
                <a16:creationId xmlns:a16="http://schemas.microsoft.com/office/drawing/2014/main" id="{448BB5AE-5597-47A2-B53F-14585B4692A7}"/>
              </a:ext>
            </a:extLst>
          </p:cNvPr>
          <p:cNvSpPr/>
          <p:nvPr/>
        </p:nvSpPr>
        <p:spPr>
          <a:xfrm>
            <a:off x="4055355" y="3871826"/>
            <a:ext cx="471948" cy="427799"/>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dirty="0"/>
              <a:t>B</a:t>
            </a:r>
          </a:p>
        </p:txBody>
      </p:sp>
      <p:sp>
        <p:nvSpPr>
          <p:cNvPr id="48" name="楕円 47">
            <a:extLst>
              <a:ext uri="{FF2B5EF4-FFF2-40B4-BE49-F238E27FC236}">
                <a16:creationId xmlns:a16="http://schemas.microsoft.com/office/drawing/2014/main" id="{3EE11A00-AF06-45BB-A1F6-FB2BAEFD1BED}"/>
              </a:ext>
            </a:extLst>
          </p:cNvPr>
          <p:cNvSpPr/>
          <p:nvPr/>
        </p:nvSpPr>
        <p:spPr>
          <a:xfrm>
            <a:off x="6306846" y="3264207"/>
            <a:ext cx="471948" cy="427799"/>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t>A</a:t>
            </a:r>
            <a:endParaRPr kumimoji="1" lang="ja-JP" altLang="en-US" dirty="0"/>
          </a:p>
        </p:txBody>
      </p:sp>
      <p:sp>
        <p:nvSpPr>
          <p:cNvPr id="49" name="楕円 48">
            <a:extLst>
              <a:ext uri="{FF2B5EF4-FFF2-40B4-BE49-F238E27FC236}">
                <a16:creationId xmlns:a16="http://schemas.microsoft.com/office/drawing/2014/main" id="{2942A50E-0705-49AC-B689-E32CCED5511A}"/>
              </a:ext>
            </a:extLst>
          </p:cNvPr>
          <p:cNvSpPr/>
          <p:nvPr/>
        </p:nvSpPr>
        <p:spPr>
          <a:xfrm>
            <a:off x="4006761" y="1924161"/>
            <a:ext cx="471948" cy="427799"/>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dirty="0"/>
              <a:t>C</a:t>
            </a:r>
          </a:p>
        </p:txBody>
      </p:sp>
      <p:sp>
        <p:nvSpPr>
          <p:cNvPr id="50" name="楕円 49">
            <a:extLst>
              <a:ext uri="{FF2B5EF4-FFF2-40B4-BE49-F238E27FC236}">
                <a16:creationId xmlns:a16="http://schemas.microsoft.com/office/drawing/2014/main" id="{9D862214-33A6-46C9-B7AA-1AB294062C56}"/>
              </a:ext>
            </a:extLst>
          </p:cNvPr>
          <p:cNvSpPr/>
          <p:nvPr/>
        </p:nvSpPr>
        <p:spPr>
          <a:xfrm>
            <a:off x="6306846" y="3921895"/>
            <a:ext cx="471948" cy="427799"/>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dirty="0"/>
              <a:t>B</a:t>
            </a:r>
          </a:p>
        </p:txBody>
      </p:sp>
      <p:sp>
        <p:nvSpPr>
          <p:cNvPr id="51" name="テキスト ボックス 50">
            <a:extLst>
              <a:ext uri="{FF2B5EF4-FFF2-40B4-BE49-F238E27FC236}">
                <a16:creationId xmlns:a16="http://schemas.microsoft.com/office/drawing/2014/main" id="{777809AF-814D-4F51-9AB5-F10F36C225D6}"/>
              </a:ext>
            </a:extLst>
          </p:cNvPr>
          <p:cNvSpPr txBox="1"/>
          <p:nvPr/>
        </p:nvSpPr>
        <p:spPr>
          <a:xfrm>
            <a:off x="6299906" y="4085725"/>
            <a:ext cx="5626062" cy="646331"/>
          </a:xfrm>
          <a:prstGeom prst="rect">
            <a:avLst/>
          </a:prstGeom>
          <a:noFill/>
        </p:spPr>
        <p:txBody>
          <a:bodyPr wrap="square" rtlCol="0">
            <a:spAutoFit/>
          </a:bodyPr>
          <a:lstStyle/>
          <a:p>
            <a:r>
              <a:rPr lang="ja-JP" altLang="en-US" dirty="0"/>
              <a:t>　　</a:t>
            </a:r>
            <a:r>
              <a:rPr lang="en-US" altLang="ja-JP" dirty="0"/>
              <a:t>NO</a:t>
            </a:r>
            <a:r>
              <a:rPr lang="ja-JP" altLang="en-US" dirty="0"/>
              <a:t>押下でポップアップを消して、プロフィール画面を表示する。</a:t>
            </a:r>
            <a:endParaRPr kumimoji="1" lang="en-US" altLang="ja-JP" dirty="0"/>
          </a:p>
        </p:txBody>
      </p:sp>
      <p:sp>
        <p:nvSpPr>
          <p:cNvPr id="53" name="楕円 52">
            <a:extLst>
              <a:ext uri="{FF2B5EF4-FFF2-40B4-BE49-F238E27FC236}">
                <a16:creationId xmlns:a16="http://schemas.microsoft.com/office/drawing/2014/main" id="{46EF9E71-FA94-43BA-A5F8-85C2A89FC382}"/>
              </a:ext>
            </a:extLst>
          </p:cNvPr>
          <p:cNvSpPr/>
          <p:nvPr/>
        </p:nvSpPr>
        <p:spPr>
          <a:xfrm>
            <a:off x="6308239" y="4891989"/>
            <a:ext cx="471948" cy="427799"/>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dirty="0"/>
              <a:t>C</a:t>
            </a:r>
          </a:p>
        </p:txBody>
      </p:sp>
      <p:sp>
        <p:nvSpPr>
          <p:cNvPr id="55" name="テキスト ボックス 54">
            <a:extLst>
              <a:ext uri="{FF2B5EF4-FFF2-40B4-BE49-F238E27FC236}">
                <a16:creationId xmlns:a16="http://schemas.microsoft.com/office/drawing/2014/main" id="{67FC28CF-690C-4348-BD07-BE28E4F5FF70}"/>
              </a:ext>
            </a:extLst>
          </p:cNvPr>
          <p:cNvSpPr txBox="1"/>
          <p:nvPr/>
        </p:nvSpPr>
        <p:spPr>
          <a:xfrm>
            <a:off x="6310566" y="5031350"/>
            <a:ext cx="5626062" cy="369332"/>
          </a:xfrm>
          <a:prstGeom prst="rect">
            <a:avLst/>
          </a:prstGeom>
          <a:noFill/>
        </p:spPr>
        <p:txBody>
          <a:bodyPr wrap="square" rtlCol="0">
            <a:spAutoFit/>
          </a:bodyPr>
          <a:lstStyle/>
          <a:p>
            <a:r>
              <a:rPr lang="ja-JP" altLang="en-US" dirty="0"/>
              <a:t>　　アラート表示後、プロフィール画面を表示。</a:t>
            </a:r>
            <a:endParaRPr kumimoji="1" lang="en-US" altLang="ja-JP" dirty="0"/>
          </a:p>
        </p:txBody>
      </p:sp>
      <p:sp>
        <p:nvSpPr>
          <p:cNvPr id="56" name="正方形/長方形 55">
            <a:extLst>
              <a:ext uri="{FF2B5EF4-FFF2-40B4-BE49-F238E27FC236}">
                <a16:creationId xmlns:a16="http://schemas.microsoft.com/office/drawing/2014/main" id="{46FB2F9C-3B0C-45A9-86F7-C111CC200EBD}"/>
              </a:ext>
            </a:extLst>
          </p:cNvPr>
          <p:cNvSpPr/>
          <p:nvPr/>
        </p:nvSpPr>
        <p:spPr>
          <a:xfrm>
            <a:off x="2728334" y="1745218"/>
            <a:ext cx="864557" cy="363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a:t>OK</a:t>
            </a:r>
            <a:endParaRPr kumimoji="1" lang="ja-JP" altLang="en-US" dirty="0"/>
          </a:p>
        </p:txBody>
      </p:sp>
    </p:spTree>
    <p:extLst>
      <p:ext uri="{BB962C8B-B14F-4D97-AF65-F5344CB8AC3E}">
        <p14:creationId xmlns:p14="http://schemas.microsoft.com/office/powerpoint/2010/main" val="1718605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85D77DC-4EEC-4057-977B-DCA7E9E2C4FC}"/>
              </a:ext>
            </a:extLst>
          </p:cNvPr>
          <p:cNvSpPr/>
          <p:nvPr/>
        </p:nvSpPr>
        <p:spPr>
          <a:xfrm>
            <a:off x="295275" y="669369"/>
            <a:ext cx="5800725" cy="58885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722F8456-7008-4EAE-ACE8-40EAA9643F7E}"/>
              </a:ext>
            </a:extLst>
          </p:cNvPr>
          <p:cNvSpPr txBox="1"/>
          <p:nvPr/>
        </p:nvSpPr>
        <p:spPr>
          <a:xfrm>
            <a:off x="305550" y="211871"/>
            <a:ext cx="4214813" cy="369332"/>
          </a:xfrm>
          <a:prstGeom prst="rect">
            <a:avLst/>
          </a:prstGeom>
          <a:noFill/>
        </p:spPr>
        <p:txBody>
          <a:bodyPr wrap="square" rtlCol="0">
            <a:spAutoFit/>
          </a:bodyPr>
          <a:lstStyle/>
          <a:p>
            <a:r>
              <a:rPr kumimoji="1" lang="ja-JP" altLang="en-US" dirty="0"/>
              <a:t>⑦アカウント削除画面</a:t>
            </a:r>
          </a:p>
        </p:txBody>
      </p:sp>
      <p:sp>
        <p:nvSpPr>
          <p:cNvPr id="19" name="テキスト ボックス 18">
            <a:extLst>
              <a:ext uri="{FF2B5EF4-FFF2-40B4-BE49-F238E27FC236}">
                <a16:creationId xmlns:a16="http://schemas.microsoft.com/office/drawing/2014/main" id="{42C06B50-0ED4-4ED1-B6EA-0D981700FC7B}"/>
              </a:ext>
            </a:extLst>
          </p:cNvPr>
          <p:cNvSpPr txBox="1"/>
          <p:nvPr/>
        </p:nvSpPr>
        <p:spPr>
          <a:xfrm>
            <a:off x="2348837" y="1215033"/>
            <a:ext cx="1800493" cy="369332"/>
          </a:xfrm>
          <a:prstGeom prst="rect">
            <a:avLst/>
          </a:prstGeom>
          <a:noFill/>
        </p:spPr>
        <p:txBody>
          <a:bodyPr wrap="none" rtlCol="0">
            <a:spAutoFit/>
          </a:bodyPr>
          <a:lstStyle/>
          <a:p>
            <a:r>
              <a:rPr kumimoji="1" lang="ja-JP" altLang="en-US" dirty="0"/>
              <a:t>アカウント削除</a:t>
            </a:r>
          </a:p>
        </p:txBody>
      </p:sp>
      <p:sp>
        <p:nvSpPr>
          <p:cNvPr id="20" name="楕円 19">
            <a:extLst>
              <a:ext uri="{FF2B5EF4-FFF2-40B4-BE49-F238E27FC236}">
                <a16:creationId xmlns:a16="http://schemas.microsoft.com/office/drawing/2014/main" id="{A687DEDC-DA07-4EB0-A64C-77BC00F3B31F}"/>
              </a:ext>
            </a:extLst>
          </p:cNvPr>
          <p:cNvSpPr/>
          <p:nvPr/>
        </p:nvSpPr>
        <p:spPr>
          <a:xfrm>
            <a:off x="2498501" y="2765085"/>
            <a:ext cx="441959" cy="3693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t>A</a:t>
            </a:r>
            <a:endParaRPr kumimoji="1" lang="ja-JP" altLang="en-US" dirty="0"/>
          </a:p>
        </p:txBody>
      </p:sp>
      <p:sp>
        <p:nvSpPr>
          <p:cNvPr id="21" name="楕円 20">
            <a:extLst>
              <a:ext uri="{FF2B5EF4-FFF2-40B4-BE49-F238E27FC236}">
                <a16:creationId xmlns:a16="http://schemas.microsoft.com/office/drawing/2014/main" id="{7288FEEB-FEEC-44F1-B1D7-73F55C5B4C41}"/>
              </a:ext>
            </a:extLst>
          </p:cNvPr>
          <p:cNvSpPr/>
          <p:nvPr/>
        </p:nvSpPr>
        <p:spPr>
          <a:xfrm>
            <a:off x="2498500" y="3879390"/>
            <a:ext cx="441959" cy="3693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t>B</a:t>
            </a:r>
          </a:p>
        </p:txBody>
      </p:sp>
      <p:sp>
        <p:nvSpPr>
          <p:cNvPr id="23" name="楕円 22">
            <a:extLst>
              <a:ext uri="{FF2B5EF4-FFF2-40B4-BE49-F238E27FC236}">
                <a16:creationId xmlns:a16="http://schemas.microsoft.com/office/drawing/2014/main" id="{109F6F6B-2B76-44A2-B51E-49085E2965FD}"/>
              </a:ext>
            </a:extLst>
          </p:cNvPr>
          <p:cNvSpPr/>
          <p:nvPr/>
        </p:nvSpPr>
        <p:spPr>
          <a:xfrm>
            <a:off x="6285904" y="669369"/>
            <a:ext cx="441959" cy="3693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a:t>A</a:t>
            </a:r>
            <a:endParaRPr kumimoji="1" lang="ja-JP" altLang="en-US" dirty="0"/>
          </a:p>
        </p:txBody>
      </p:sp>
      <p:sp>
        <p:nvSpPr>
          <p:cNvPr id="24" name="テキスト ボックス 23">
            <a:extLst>
              <a:ext uri="{FF2B5EF4-FFF2-40B4-BE49-F238E27FC236}">
                <a16:creationId xmlns:a16="http://schemas.microsoft.com/office/drawing/2014/main" id="{CFCE5B00-52E7-4FD6-83CA-3CF29E1DE0C7}"/>
              </a:ext>
            </a:extLst>
          </p:cNvPr>
          <p:cNvSpPr txBox="1"/>
          <p:nvPr/>
        </p:nvSpPr>
        <p:spPr>
          <a:xfrm>
            <a:off x="6285904" y="753368"/>
            <a:ext cx="5626062" cy="923330"/>
          </a:xfrm>
          <a:prstGeom prst="rect">
            <a:avLst/>
          </a:prstGeom>
          <a:noFill/>
        </p:spPr>
        <p:txBody>
          <a:bodyPr wrap="square" rtlCol="0">
            <a:spAutoFit/>
          </a:bodyPr>
          <a:lstStyle/>
          <a:p>
            <a:r>
              <a:rPr lang="ja-JP" altLang="en-US" dirty="0"/>
              <a:t>　　ボタンを押下した時に、①ログイ画面へリダイレクト</a:t>
            </a:r>
          </a:p>
          <a:p>
            <a:endParaRPr kumimoji="1" lang="en-US" altLang="ja-JP" dirty="0"/>
          </a:p>
        </p:txBody>
      </p:sp>
      <p:sp>
        <p:nvSpPr>
          <p:cNvPr id="25" name="楕円 24">
            <a:extLst>
              <a:ext uri="{FF2B5EF4-FFF2-40B4-BE49-F238E27FC236}">
                <a16:creationId xmlns:a16="http://schemas.microsoft.com/office/drawing/2014/main" id="{DB494777-84D4-4B65-8FEF-E36D98BB0672}"/>
              </a:ext>
            </a:extLst>
          </p:cNvPr>
          <p:cNvSpPr/>
          <p:nvPr/>
        </p:nvSpPr>
        <p:spPr>
          <a:xfrm>
            <a:off x="6285904" y="1617152"/>
            <a:ext cx="441959" cy="36933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dirty="0"/>
              <a:t>B</a:t>
            </a:r>
            <a:endParaRPr kumimoji="1" lang="ja-JP" altLang="en-US" dirty="0"/>
          </a:p>
        </p:txBody>
      </p:sp>
      <p:sp>
        <p:nvSpPr>
          <p:cNvPr id="26" name="テキスト ボックス 25">
            <a:extLst>
              <a:ext uri="{FF2B5EF4-FFF2-40B4-BE49-F238E27FC236}">
                <a16:creationId xmlns:a16="http://schemas.microsoft.com/office/drawing/2014/main" id="{AA9D6C25-5919-4FC8-9752-E9A5A101A003}"/>
              </a:ext>
            </a:extLst>
          </p:cNvPr>
          <p:cNvSpPr txBox="1"/>
          <p:nvPr/>
        </p:nvSpPr>
        <p:spPr>
          <a:xfrm>
            <a:off x="6285904" y="1760697"/>
            <a:ext cx="5626062" cy="369332"/>
          </a:xfrm>
          <a:prstGeom prst="rect">
            <a:avLst/>
          </a:prstGeom>
          <a:noFill/>
        </p:spPr>
        <p:txBody>
          <a:bodyPr wrap="square" rtlCol="0">
            <a:spAutoFit/>
          </a:bodyPr>
          <a:lstStyle/>
          <a:p>
            <a:r>
              <a:rPr lang="ja-JP" altLang="en-US" dirty="0"/>
              <a:t>　</a:t>
            </a:r>
            <a:r>
              <a:rPr lang="ja-JP" altLang="en-US"/>
              <a:t>　ボタンを押下で、プロフィール画面へ遷移</a:t>
            </a:r>
            <a:endParaRPr kumimoji="1" lang="en-US" altLang="ja-JP" dirty="0"/>
          </a:p>
        </p:txBody>
      </p:sp>
      <p:sp>
        <p:nvSpPr>
          <p:cNvPr id="27" name="テキスト ボックス 26">
            <a:extLst>
              <a:ext uri="{FF2B5EF4-FFF2-40B4-BE49-F238E27FC236}">
                <a16:creationId xmlns:a16="http://schemas.microsoft.com/office/drawing/2014/main" id="{828AA3F1-D140-4950-85F2-5905FF1855B9}"/>
              </a:ext>
            </a:extLst>
          </p:cNvPr>
          <p:cNvSpPr txBox="1"/>
          <p:nvPr/>
        </p:nvSpPr>
        <p:spPr>
          <a:xfrm>
            <a:off x="1177305" y="1939482"/>
            <a:ext cx="4413690" cy="369332"/>
          </a:xfrm>
          <a:prstGeom prst="rect">
            <a:avLst/>
          </a:prstGeom>
          <a:noFill/>
        </p:spPr>
        <p:txBody>
          <a:bodyPr wrap="square" rtlCol="0">
            <a:spAutoFit/>
          </a:bodyPr>
          <a:lstStyle/>
          <a:p>
            <a:r>
              <a:rPr lang="ja-JP" altLang="en-US" dirty="0"/>
              <a:t>本当にこのアカウントを削除しますか？</a:t>
            </a:r>
            <a:endParaRPr kumimoji="1" lang="ja-JP" altLang="en-US" dirty="0"/>
          </a:p>
        </p:txBody>
      </p:sp>
      <p:sp>
        <p:nvSpPr>
          <p:cNvPr id="28" name="正方形/長方形 27">
            <a:extLst>
              <a:ext uri="{FF2B5EF4-FFF2-40B4-BE49-F238E27FC236}">
                <a16:creationId xmlns:a16="http://schemas.microsoft.com/office/drawing/2014/main" id="{7DF54BF9-2C49-4BA0-8D4E-C2FC20C1A9FA}"/>
              </a:ext>
            </a:extLst>
          </p:cNvPr>
          <p:cNvSpPr/>
          <p:nvPr/>
        </p:nvSpPr>
        <p:spPr>
          <a:xfrm>
            <a:off x="3384150" y="2770858"/>
            <a:ext cx="864557" cy="3635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はい</a:t>
            </a:r>
          </a:p>
        </p:txBody>
      </p:sp>
      <p:sp>
        <p:nvSpPr>
          <p:cNvPr id="30" name="正方形/長方形 29">
            <a:extLst>
              <a:ext uri="{FF2B5EF4-FFF2-40B4-BE49-F238E27FC236}">
                <a16:creationId xmlns:a16="http://schemas.microsoft.com/office/drawing/2014/main" id="{65210B61-82AF-48D8-B0A2-306AE2DBA1E5}"/>
              </a:ext>
            </a:extLst>
          </p:cNvPr>
          <p:cNvSpPr/>
          <p:nvPr/>
        </p:nvSpPr>
        <p:spPr>
          <a:xfrm>
            <a:off x="3384150" y="3895441"/>
            <a:ext cx="1359300" cy="3532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いいえ</a:t>
            </a:r>
          </a:p>
        </p:txBody>
      </p:sp>
    </p:spTree>
    <p:extLst>
      <p:ext uri="{BB962C8B-B14F-4D97-AF65-F5344CB8AC3E}">
        <p14:creationId xmlns:p14="http://schemas.microsoft.com/office/powerpoint/2010/main" val="111808165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735</Words>
  <Application>Microsoft Office PowerPoint</Application>
  <PresentationFormat>ワイド画面</PresentationFormat>
  <Paragraphs>153</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0901JP</dc:creator>
  <cp:lastModifiedBy>0901JP</cp:lastModifiedBy>
  <cp:revision>28</cp:revision>
  <dcterms:created xsi:type="dcterms:W3CDTF">2024-02-01T01:21:11Z</dcterms:created>
  <dcterms:modified xsi:type="dcterms:W3CDTF">2024-02-01T04:29:02Z</dcterms:modified>
</cp:coreProperties>
</file>