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E5D4-D6CC-4C59-BB59-F58A51209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41CB3-F068-4B2E-96B6-892CFFC9E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3DC6-6DBF-4571-80C8-1156247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F24-2304-49EA-9EE0-3C94099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83A1-78DA-4B20-B368-BB918432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A674-2D7B-4A18-85BF-454FDDB0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3A8A9-6FCC-423D-8231-D4C27C44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0EDE-BF98-4808-A2F5-DC1B4F68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03F7-C9A6-40DC-94F1-2E93A954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F5B6-5C54-4099-AF63-B6F2A434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A1742-6704-4D89-BF55-B06D1437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552DF-EA65-47A2-9D40-313AA157C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BB21-CA7B-4DFB-B6D1-16C9595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99E5-AE37-42C7-B23D-7F710644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EA15-D841-4D16-99CD-E239E528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2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19B-A981-4E65-84C9-0EB966A3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61E8-58F3-423C-8A6D-4ACE11C7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2132-1E08-4752-95D6-1454197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BE3F-D04E-4551-9087-8FC7CA1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459C-8A71-4BB4-9A6F-19AC7F7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61A-F47B-4A88-B005-6CFD165F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FCB2-FA93-40F0-8E80-D3A07039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9270-4A97-4949-96FF-06CB45D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0634-C11A-4A1D-8E51-68EC97C1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7A06-855E-472D-A3DE-EF7839E9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3C06-5443-4F4F-8FED-961481D0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47BA-72C7-41D2-B95C-F9E26B32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A7C8-9408-4536-98FF-0E71662F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B1A5-171E-4603-A89F-641B7284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77E1-B75C-40CB-B746-958F7622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0B6A-7740-4D92-91F8-833D07A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7386-EB23-42F8-8521-6F0DAF74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C109-4F82-4431-AB94-A05B3B65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41111-CEA3-4201-A897-015CD7D9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EBFCD-8479-470D-A101-8785449EB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358FE-86C5-4398-9FF2-99FDEF66F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36A53-9001-4EDF-B176-23FDE033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23738-C0E8-446E-8C02-9E8282E3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24AA-F1FE-4CE4-8363-41FF78E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FD84-AF88-4CA4-8377-2FC3CF4E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0F761-6482-4686-9C1A-D773BF15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2C5C6-30C6-4D2E-852B-439E7776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8DFD-056E-40BC-802F-889ACE43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F42E4-0955-430D-9189-77A23305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15A39-E3C7-4E5E-97F2-31DB98F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3D81-FE11-41D8-AA21-BC0BACF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1199-AD21-46F0-AD18-A3F594F8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41AC-E973-4414-955F-2817DEE51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FDFA-327F-4765-BDD6-63D3AB09F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65E1-301F-4DF7-B951-EFD01FF3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389F2-C163-4CE2-8B5C-89BDAA09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7054-CF83-40C2-ADC6-9B7257B6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038A-5103-46BC-B2AD-9E8FB17C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1AA26-A225-485F-8AE3-FFC9F9828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2DD2-76D5-44FD-9E28-1B5B1F3D4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7EF54-FA93-4A8B-8EE1-1B49CBE6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A315-779C-4235-B33D-1EB0EB63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189E-17D4-4BB7-A3D7-AF71CF0A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55752-4843-4BBB-8C32-B7FF2CA6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8242-0446-40FB-97BB-A7CF3905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4D66-D3F8-45CB-B73F-6B386E14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B80C-30E8-498A-8014-6413C768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C5AC-0762-4ADF-9B42-ED41E373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4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BA64F1-71A3-4E69-8734-1503A67D26B0}"/>
              </a:ext>
            </a:extLst>
          </p:cNvPr>
          <p:cNvCxnSpPr>
            <a:cxnSpLocks/>
          </p:cNvCxnSpPr>
          <p:nvPr/>
        </p:nvCxnSpPr>
        <p:spPr>
          <a:xfrm flipH="1">
            <a:off x="1055440" y="2420888"/>
            <a:ext cx="7200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8D239CF-4267-4B34-97B7-3B7DB69122CA}"/>
              </a:ext>
            </a:extLst>
          </p:cNvPr>
          <p:cNvSpPr/>
          <p:nvPr/>
        </p:nvSpPr>
        <p:spPr>
          <a:xfrm>
            <a:off x="1775520" y="2708920"/>
            <a:ext cx="2880320" cy="1440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Arduino Pro Micro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9279-B6E0-4C85-A799-C8BE2E7FAE85}"/>
              </a:ext>
            </a:extLst>
          </p:cNvPr>
          <p:cNvSpPr/>
          <p:nvPr/>
        </p:nvSpPr>
        <p:spPr>
          <a:xfrm>
            <a:off x="177552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</a:t>
            </a:r>
            <a:br>
              <a:rPr lang="en-US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DFC39-C982-4064-A837-7B5D0787C166}"/>
              </a:ext>
            </a:extLst>
          </p:cNvPr>
          <p:cNvSpPr/>
          <p:nvPr/>
        </p:nvSpPr>
        <p:spPr>
          <a:xfrm>
            <a:off x="249560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457D2-5BF5-4A64-A1A1-6641AFB91EBD}"/>
              </a:ext>
            </a:extLst>
          </p:cNvPr>
          <p:cNvSpPr/>
          <p:nvPr/>
        </p:nvSpPr>
        <p:spPr>
          <a:xfrm>
            <a:off x="3215680" y="3442996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LED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62F2-76FA-4714-A6D1-AD582A9941EA}"/>
              </a:ext>
            </a:extLst>
          </p:cNvPr>
          <p:cNvSpPr/>
          <p:nvPr/>
        </p:nvSpPr>
        <p:spPr>
          <a:xfrm>
            <a:off x="3935759" y="3487012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7B162-A7E9-4EF4-84E8-326A720F276F}"/>
              </a:ext>
            </a:extLst>
          </p:cNvPr>
          <p:cNvSpPr/>
          <p:nvPr/>
        </p:nvSpPr>
        <p:spPr>
          <a:xfrm>
            <a:off x="3935760" y="2982956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41D1C-F567-4840-BAAD-E2C055C4E72D}"/>
              </a:ext>
            </a:extLst>
          </p:cNvPr>
          <p:cNvSpPr/>
          <p:nvPr/>
        </p:nvSpPr>
        <p:spPr>
          <a:xfrm>
            <a:off x="3935760" y="2694924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5BDA9F-0A89-4B2E-8985-7C3AF1E2C23D}"/>
              </a:ext>
            </a:extLst>
          </p:cNvPr>
          <p:cNvCxnSpPr>
            <a:stCxn id="4" idx="2"/>
          </p:cNvCxnSpPr>
          <p:nvPr/>
        </p:nvCxnSpPr>
        <p:spPr>
          <a:xfrm>
            <a:off x="2135560" y="4149080"/>
            <a:ext cx="0" cy="7200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B44564-F728-47AB-85BB-25B26947C155}"/>
              </a:ext>
            </a:extLst>
          </p:cNvPr>
          <p:cNvCxnSpPr>
            <a:cxnSpLocks/>
          </p:cNvCxnSpPr>
          <p:nvPr/>
        </p:nvCxnSpPr>
        <p:spPr>
          <a:xfrm flipV="1">
            <a:off x="2135560" y="5157192"/>
            <a:ext cx="0" cy="4320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B13D82-368D-417B-BEED-3F59B9AD787B}"/>
              </a:ext>
            </a:extLst>
          </p:cNvPr>
          <p:cNvCxnSpPr/>
          <p:nvPr/>
        </p:nvCxnSpPr>
        <p:spPr>
          <a:xfrm>
            <a:off x="2855640" y="4149080"/>
            <a:ext cx="0" cy="7200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33B152-ABEE-466B-8C1A-C43D8209EFDF}"/>
              </a:ext>
            </a:extLst>
          </p:cNvPr>
          <p:cNvCxnSpPr>
            <a:cxnSpLocks/>
          </p:cNvCxnSpPr>
          <p:nvPr/>
        </p:nvCxnSpPr>
        <p:spPr>
          <a:xfrm flipV="1">
            <a:off x="2855640" y="5157192"/>
            <a:ext cx="0" cy="4320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92AC9E-45FC-4373-8005-1A116B875BAB}"/>
              </a:ext>
            </a:extLst>
          </p:cNvPr>
          <p:cNvCxnSpPr/>
          <p:nvPr/>
        </p:nvCxnSpPr>
        <p:spPr>
          <a:xfrm>
            <a:off x="3575720" y="4163076"/>
            <a:ext cx="0" cy="7200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A8A9C0-C3EB-4170-85D3-E6BEE002947A}"/>
              </a:ext>
            </a:extLst>
          </p:cNvPr>
          <p:cNvCxnSpPr>
            <a:cxnSpLocks/>
          </p:cNvCxnSpPr>
          <p:nvPr/>
        </p:nvCxnSpPr>
        <p:spPr>
          <a:xfrm flipV="1">
            <a:off x="3575715" y="5171188"/>
            <a:ext cx="5" cy="41805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22C59E-4116-4699-858A-DE7D27540B01}"/>
              </a:ext>
            </a:extLst>
          </p:cNvPr>
          <p:cNvSpPr/>
          <p:nvPr/>
        </p:nvSpPr>
        <p:spPr>
          <a:xfrm>
            <a:off x="3467707" y="4797152"/>
            <a:ext cx="216016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FB5964B-0FAB-45E4-9670-1C706F3341CC}"/>
              </a:ext>
            </a:extLst>
          </p:cNvPr>
          <p:cNvSpPr/>
          <p:nvPr/>
        </p:nvSpPr>
        <p:spPr>
          <a:xfrm rot="10800000">
            <a:off x="3467708" y="4314032"/>
            <a:ext cx="216015" cy="21602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1E8AD1-4B25-4BA3-8CA7-BBF1CFAC4A8D}"/>
              </a:ext>
            </a:extLst>
          </p:cNvPr>
          <p:cNvCxnSpPr>
            <a:cxnSpLocks/>
          </p:cNvCxnSpPr>
          <p:nvPr/>
        </p:nvCxnSpPr>
        <p:spPr>
          <a:xfrm flipV="1">
            <a:off x="3431704" y="4523116"/>
            <a:ext cx="288024" cy="694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4134F7-14D0-41FD-B5D6-A22F6F1A7791}"/>
              </a:ext>
            </a:extLst>
          </p:cNvPr>
          <p:cNvCxnSpPr>
            <a:cxnSpLocks/>
          </p:cNvCxnSpPr>
          <p:nvPr/>
        </p:nvCxnSpPr>
        <p:spPr>
          <a:xfrm flipV="1">
            <a:off x="3719726" y="4263012"/>
            <a:ext cx="180029" cy="11615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47E947-153F-4D41-99BB-FE753D43947F}"/>
              </a:ext>
            </a:extLst>
          </p:cNvPr>
          <p:cNvCxnSpPr>
            <a:cxnSpLocks/>
          </p:cNvCxnSpPr>
          <p:nvPr/>
        </p:nvCxnSpPr>
        <p:spPr>
          <a:xfrm flipV="1">
            <a:off x="3719726" y="4385544"/>
            <a:ext cx="180029" cy="11615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054C2-0C54-4967-B49D-0F1ED3B622B6}"/>
              </a:ext>
            </a:extLst>
          </p:cNvPr>
          <p:cNvCxnSpPr>
            <a:cxnSpLocks/>
          </p:cNvCxnSpPr>
          <p:nvPr/>
        </p:nvCxnSpPr>
        <p:spPr>
          <a:xfrm flipV="1">
            <a:off x="2999656" y="4797152"/>
            <a:ext cx="0" cy="43204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B2CBB8-FBA4-4BDC-AA6F-F046FF680F1F}"/>
              </a:ext>
            </a:extLst>
          </p:cNvPr>
          <p:cNvCxnSpPr>
            <a:cxnSpLocks/>
          </p:cNvCxnSpPr>
          <p:nvPr/>
        </p:nvCxnSpPr>
        <p:spPr>
          <a:xfrm flipV="1">
            <a:off x="2279576" y="4797152"/>
            <a:ext cx="0" cy="43204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7368F-D647-43A2-A5DF-6522495F5A15}"/>
              </a:ext>
            </a:extLst>
          </p:cNvPr>
          <p:cNvCxnSpPr>
            <a:cxnSpLocks/>
          </p:cNvCxnSpPr>
          <p:nvPr/>
        </p:nvCxnSpPr>
        <p:spPr>
          <a:xfrm flipV="1">
            <a:off x="1415485" y="4187450"/>
            <a:ext cx="0" cy="4320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B7B707-AD43-46EA-B4E2-CE72E6B47153}"/>
              </a:ext>
            </a:extLst>
          </p:cNvPr>
          <p:cNvCxnSpPr>
            <a:cxnSpLocks/>
          </p:cNvCxnSpPr>
          <p:nvPr/>
        </p:nvCxnSpPr>
        <p:spPr>
          <a:xfrm>
            <a:off x="1415484" y="4619498"/>
            <a:ext cx="72007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F8CBD8-78FB-40F0-B7F9-28FB898ABDAA}"/>
              </a:ext>
            </a:extLst>
          </p:cNvPr>
          <p:cNvCxnSpPr>
            <a:cxnSpLocks/>
          </p:cNvCxnSpPr>
          <p:nvPr/>
        </p:nvCxnSpPr>
        <p:spPr>
          <a:xfrm flipH="1" flipV="1">
            <a:off x="1415480" y="2420888"/>
            <a:ext cx="4" cy="152671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4A9B6-2604-455C-8840-41DD62F590FA}"/>
              </a:ext>
            </a:extLst>
          </p:cNvPr>
          <p:cNvSpPr/>
          <p:nvPr/>
        </p:nvSpPr>
        <p:spPr>
          <a:xfrm>
            <a:off x="1307472" y="3813414"/>
            <a:ext cx="216016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59146F-D1E3-4029-A525-AFDC77513325}"/>
              </a:ext>
            </a:extLst>
          </p:cNvPr>
          <p:cNvCxnSpPr>
            <a:cxnSpLocks/>
          </p:cNvCxnSpPr>
          <p:nvPr/>
        </p:nvCxnSpPr>
        <p:spPr>
          <a:xfrm flipH="1">
            <a:off x="1055440" y="5589240"/>
            <a:ext cx="3816424" cy="68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0BF7A1C-B4C3-4D35-B6D8-14889CB8FF88}"/>
              </a:ext>
            </a:extLst>
          </p:cNvPr>
          <p:cNvSpPr/>
          <p:nvPr/>
        </p:nvSpPr>
        <p:spPr>
          <a:xfrm>
            <a:off x="5375919" y="2708920"/>
            <a:ext cx="2160233" cy="73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Serial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 USB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B7E981-9F99-4C23-8FA1-E22063C96FAE}"/>
              </a:ext>
            </a:extLst>
          </p:cNvPr>
          <p:cNvSpPr/>
          <p:nvPr/>
        </p:nvSpPr>
        <p:spPr>
          <a:xfrm>
            <a:off x="5375920" y="2982956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EF5A-9A4D-40B7-A829-B2EAD934B753}"/>
              </a:ext>
            </a:extLst>
          </p:cNvPr>
          <p:cNvSpPr/>
          <p:nvPr/>
        </p:nvSpPr>
        <p:spPr>
          <a:xfrm>
            <a:off x="5375920" y="2694924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6B3555-FCA9-47B6-BA8D-F937A4C44226}"/>
              </a:ext>
            </a:extLst>
          </p:cNvPr>
          <p:cNvSpPr/>
          <p:nvPr/>
        </p:nvSpPr>
        <p:spPr>
          <a:xfrm>
            <a:off x="6816080" y="2982956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BEEDED-C2C1-4D59-840A-7D5CDBD66070}"/>
              </a:ext>
            </a:extLst>
          </p:cNvPr>
          <p:cNvSpPr/>
          <p:nvPr/>
        </p:nvSpPr>
        <p:spPr>
          <a:xfrm>
            <a:off x="8263279" y="2694924"/>
            <a:ext cx="2880317" cy="2188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505C97-3D0A-4952-9090-FD2D252F19CA}"/>
              </a:ext>
            </a:extLst>
          </p:cNvPr>
          <p:cNvSpPr/>
          <p:nvPr/>
        </p:nvSpPr>
        <p:spPr>
          <a:xfrm>
            <a:off x="9720400" y="3442996"/>
            <a:ext cx="1344152" cy="374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terminal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EDC9F8-293C-48BB-8ABB-65AA2FCD413B}"/>
              </a:ext>
            </a:extLst>
          </p:cNvPr>
          <p:cNvSpPr/>
          <p:nvPr/>
        </p:nvSpPr>
        <p:spPr>
          <a:xfrm>
            <a:off x="9720400" y="3947600"/>
            <a:ext cx="1344152" cy="374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Chrome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76C402-4756-47A3-9BB2-2BF6A19F0F42}"/>
              </a:ext>
            </a:extLst>
          </p:cNvPr>
          <p:cNvCxnSpPr>
            <a:cxnSpLocks/>
          </p:cNvCxnSpPr>
          <p:nvPr/>
        </p:nvCxnSpPr>
        <p:spPr>
          <a:xfrm flipH="1">
            <a:off x="4655840" y="2852936"/>
            <a:ext cx="7200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0CD0CC-FDED-4CE0-A562-659363948CCA}"/>
              </a:ext>
            </a:extLst>
          </p:cNvPr>
          <p:cNvCxnSpPr>
            <a:cxnSpLocks/>
          </p:cNvCxnSpPr>
          <p:nvPr/>
        </p:nvCxnSpPr>
        <p:spPr>
          <a:xfrm flipH="1">
            <a:off x="4655840" y="3140968"/>
            <a:ext cx="7200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D4AFE24-C657-4554-B65E-CE582664E934}"/>
              </a:ext>
            </a:extLst>
          </p:cNvPr>
          <p:cNvSpPr/>
          <p:nvPr/>
        </p:nvSpPr>
        <p:spPr>
          <a:xfrm>
            <a:off x="8712288" y="2852936"/>
            <a:ext cx="130554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8D853B-4709-4627-BB0C-0B1A72BEBFC2}"/>
              </a:ext>
            </a:extLst>
          </p:cNvPr>
          <p:cNvSpPr/>
          <p:nvPr/>
        </p:nvSpPr>
        <p:spPr>
          <a:xfrm>
            <a:off x="8705248" y="3341982"/>
            <a:ext cx="130554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COMyy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FBADF-BCBA-4452-899B-C6908DC24D75}"/>
              </a:ext>
            </a:extLst>
          </p:cNvPr>
          <p:cNvSpPr/>
          <p:nvPr/>
        </p:nvSpPr>
        <p:spPr>
          <a:xfrm rot="16200000">
            <a:off x="7674515" y="3588761"/>
            <a:ext cx="1619503" cy="441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USB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10C16E-BF35-4D7B-8CFD-EEAB6E48989F}"/>
              </a:ext>
            </a:extLst>
          </p:cNvPr>
          <p:cNvCxnSpPr>
            <a:cxnSpLocks/>
          </p:cNvCxnSpPr>
          <p:nvPr/>
        </p:nvCxnSpPr>
        <p:spPr>
          <a:xfrm flipH="1">
            <a:off x="7536160" y="3140968"/>
            <a:ext cx="237626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FF3135-5992-4BD1-A4B8-57D335ED35F5}"/>
              </a:ext>
            </a:extLst>
          </p:cNvPr>
          <p:cNvCxnSpPr>
            <a:cxnSpLocks/>
            <a:stCxn id="52" idx="1"/>
            <a:endCxn id="9" idx="3"/>
          </p:cNvCxnSpPr>
          <p:nvPr/>
        </p:nvCxnSpPr>
        <p:spPr>
          <a:xfrm flipH="1">
            <a:off x="4655839" y="3630014"/>
            <a:ext cx="5064561" cy="101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CC1A5D-6E2C-42A5-AF1B-6DFEA6F5661C}"/>
              </a:ext>
            </a:extLst>
          </p:cNvPr>
          <p:cNvCxnSpPr>
            <a:cxnSpLocks/>
          </p:cNvCxnSpPr>
          <p:nvPr/>
        </p:nvCxnSpPr>
        <p:spPr>
          <a:xfrm flipH="1" flipV="1">
            <a:off x="8571794" y="4130913"/>
            <a:ext cx="1154607" cy="101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58A7A0-D4B6-4E0C-91DD-1BB844E4F197}"/>
              </a:ext>
            </a:extLst>
          </p:cNvPr>
          <p:cNvCxnSpPr>
            <a:cxnSpLocks/>
          </p:cNvCxnSpPr>
          <p:nvPr/>
        </p:nvCxnSpPr>
        <p:spPr>
          <a:xfrm flipV="1">
            <a:off x="8571794" y="3630014"/>
            <a:ext cx="0" cy="50089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9F40CE3-04B6-447E-883D-6557E6ADB0DA}"/>
              </a:ext>
            </a:extLst>
          </p:cNvPr>
          <p:cNvSpPr/>
          <p:nvPr/>
        </p:nvSpPr>
        <p:spPr>
          <a:xfrm>
            <a:off x="8702996" y="3853141"/>
            <a:ext cx="130554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BED59-76D4-43C9-A666-A319EB83D3BC}"/>
              </a:ext>
            </a:extLst>
          </p:cNvPr>
          <p:cNvSpPr/>
          <p:nvPr/>
        </p:nvSpPr>
        <p:spPr>
          <a:xfrm>
            <a:off x="9720400" y="2939954"/>
            <a:ext cx="1344152" cy="374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terminal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7A49613-FFDC-4EF4-AA0F-BB8E20FB7470}"/>
              </a:ext>
            </a:extLst>
          </p:cNvPr>
          <p:cNvSpPr/>
          <p:nvPr/>
        </p:nvSpPr>
        <p:spPr>
          <a:xfrm>
            <a:off x="4871864" y="2420888"/>
            <a:ext cx="254604" cy="98194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C85C50-B779-4992-B967-5BAB438EAAF8}"/>
              </a:ext>
            </a:extLst>
          </p:cNvPr>
          <p:cNvCxnSpPr>
            <a:cxnSpLocks/>
          </p:cNvCxnSpPr>
          <p:nvPr/>
        </p:nvCxnSpPr>
        <p:spPr>
          <a:xfrm flipH="1">
            <a:off x="4943872" y="3140968"/>
            <a:ext cx="28803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A15C246-1F5D-4D50-BDF3-FB19C5AB5BB7}"/>
              </a:ext>
            </a:extLst>
          </p:cNvPr>
          <p:cNvCxnSpPr>
            <a:cxnSpLocks/>
          </p:cNvCxnSpPr>
          <p:nvPr/>
        </p:nvCxnSpPr>
        <p:spPr>
          <a:xfrm flipH="1">
            <a:off x="5015880" y="2852936"/>
            <a:ext cx="28803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651EC05-5DF0-4FD6-A899-9A498AB804C6}"/>
              </a:ext>
            </a:extLst>
          </p:cNvPr>
          <p:cNvSpPr/>
          <p:nvPr/>
        </p:nvSpPr>
        <p:spPr>
          <a:xfrm>
            <a:off x="9480376" y="3442996"/>
            <a:ext cx="138143" cy="370331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1C8AAA-7B8F-44E2-9835-F455BB18264A}"/>
              </a:ext>
            </a:extLst>
          </p:cNvPr>
          <p:cNvCxnSpPr>
            <a:cxnSpLocks/>
          </p:cNvCxnSpPr>
          <p:nvPr/>
        </p:nvCxnSpPr>
        <p:spPr>
          <a:xfrm flipH="1">
            <a:off x="9552384" y="3628025"/>
            <a:ext cx="178608" cy="198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EAC76DD-EBC9-49E9-80FD-3B7276E53121}"/>
              </a:ext>
            </a:extLst>
          </p:cNvPr>
          <p:cNvSpPr/>
          <p:nvPr/>
        </p:nvSpPr>
        <p:spPr>
          <a:xfrm>
            <a:off x="9480376" y="3916057"/>
            <a:ext cx="128527" cy="39056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E343CB-E7BD-4A01-A3AD-D2CF85E38F4E}"/>
              </a:ext>
            </a:extLst>
          </p:cNvPr>
          <p:cNvCxnSpPr>
            <a:cxnSpLocks/>
          </p:cNvCxnSpPr>
          <p:nvPr/>
        </p:nvCxnSpPr>
        <p:spPr>
          <a:xfrm>
            <a:off x="9541688" y="4119110"/>
            <a:ext cx="1080" cy="4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AB81D4C-BDE8-4678-BA0B-5F5625BD58AE}"/>
              </a:ext>
            </a:extLst>
          </p:cNvPr>
          <p:cNvSpPr txBox="1"/>
          <p:nvPr/>
        </p:nvSpPr>
        <p:spPr>
          <a:xfrm>
            <a:off x="5231904" y="3753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CF247E-E277-48BC-8AF7-BE8A892A8A3C}"/>
              </a:ext>
            </a:extLst>
          </p:cNvPr>
          <p:cNvCxnSpPr>
            <a:cxnSpLocks/>
          </p:cNvCxnSpPr>
          <p:nvPr/>
        </p:nvCxnSpPr>
        <p:spPr>
          <a:xfrm flipH="1" flipV="1">
            <a:off x="5087098" y="3485998"/>
            <a:ext cx="215148" cy="36714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3F32DB-C532-452A-B5E5-7B8FCE14645B}"/>
              </a:ext>
            </a:extLst>
          </p:cNvPr>
          <p:cNvSpPr txBox="1"/>
          <p:nvPr/>
        </p:nvSpPr>
        <p:spPr>
          <a:xfrm>
            <a:off x="7003140" y="3761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E01DBB9-6AD6-41FF-9F13-D3DA998576EE}"/>
              </a:ext>
            </a:extLst>
          </p:cNvPr>
          <p:cNvCxnSpPr>
            <a:cxnSpLocks/>
          </p:cNvCxnSpPr>
          <p:nvPr/>
        </p:nvCxnSpPr>
        <p:spPr>
          <a:xfrm flipV="1">
            <a:off x="7705138" y="3731391"/>
            <a:ext cx="1680973" cy="17542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74E6F54-02E1-42D0-9065-6D13396208C9}"/>
              </a:ext>
            </a:extLst>
          </p:cNvPr>
          <p:cNvSpPr txBox="1"/>
          <p:nvPr/>
        </p:nvSpPr>
        <p:spPr>
          <a:xfrm>
            <a:off x="6502202" y="4495969"/>
            <a:ext cx="1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WebUSBSerial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8385946-A47D-49AE-9973-C8ED763DB905}"/>
              </a:ext>
            </a:extLst>
          </p:cNvPr>
          <p:cNvCxnSpPr>
            <a:cxnSpLocks/>
          </p:cNvCxnSpPr>
          <p:nvPr/>
        </p:nvCxnSpPr>
        <p:spPr>
          <a:xfrm flipV="1">
            <a:off x="8011242" y="4252663"/>
            <a:ext cx="1374869" cy="4203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7545E43-8654-4864-AD2D-BA55E40621AB}"/>
              </a:ext>
            </a:extLst>
          </p:cNvPr>
          <p:cNvSpPr/>
          <p:nvPr/>
        </p:nvSpPr>
        <p:spPr>
          <a:xfrm>
            <a:off x="4711337" y="2159726"/>
            <a:ext cx="6627223" cy="1750423"/>
          </a:xfrm>
          <a:custGeom>
            <a:avLst/>
            <a:gdLst>
              <a:gd name="connsiteX0" fmla="*/ 6566263 w 6627223"/>
              <a:gd name="connsiteY0" fmla="*/ 1384663 h 1750423"/>
              <a:gd name="connsiteX1" fmla="*/ 6566263 w 6627223"/>
              <a:gd name="connsiteY1" fmla="*/ 1515291 h 1750423"/>
              <a:gd name="connsiteX2" fmla="*/ 6531429 w 6627223"/>
              <a:gd name="connsiteY2" fmla="*/ 1567543 h 1750423"/>
              <a:gd name="connsiteX3" fmla="*/ 6496594 w 6627223"/>
              <a:gd name="connsiteY3" fmla="*/ 1602377 h 1750423"/>
              <a:gd name="connsiteX4" fmla="*/ 6487886 w 6627223"/>
              <a:gd name="connsiteY4" fmla="*/ 1628503 h 1750423"/>
              <a:gd name="connsiteX5" fmla="*/ 6409509 w 6627223"/>
              <a:gd name="connsiteY5" fmla="*/ 1672045 h 1750423"/>
              <a:gd name="connsiteX6" fmla="*/ 6374674 w 6627223"/>
              <a:gd name="connsiteY6" fmla="*/ 1680754 h 1750423"/>
              <a:gd name="connsiteX7" fmla="*/ 6322423 w 6627223"/>
              <a:gd name="connsiteY7" fmla="*/ 1706880 h 1750423"/>
              <a:gd name="connsiteX8" fmla="*/ 6235337 w 6627223"/>
              <a:gd name="connsiteY8" fmla="*/ 1724297 h 1750423"/>
              <a:gd name="connsiteX9" fmla="*/ 6139543 w 6627223"/>
              <a:gd name="connsiteY9" fmla="*/ 1741714 h 1750423"/>
              <a:gd name="connsiteX10" fmla="*/ 6113417 w 6627223"/>
              <a:gd name="connsiteY10" fmla="*/ 1750423 h 1750423"/>
              <a:gd name="connsiteX11" fmla="*/ 5782492 w 6627223"/>
              <a:gd name="connsiteY11" fmla="*/ 1741714 h 1750423"/>
              <a:gd name="connsiteX12" fmla="*/ 5721532 w 6627223"/>
              <a:gd name="connsiteY12" fmla="*/ 1733005 h 1750423"/>
              <a:gd name="connsiteX13" fmla="*/ 5651863 w 6627223"/>
              <a:gd name="connsiteY13" fmla="*/ 1724297 h 1750423"/>
              <a:gd name="connsiteX14" fmla="*/ 5547360 w 6627223"/>
              <a:gd name="connsiteY14" fmla="*/ 1689463 h 1750423"/>
              <a:gd name="connsiteX15" fmla="*/ 5503817 w 6627223"/>
              <a:gd name="connsiteY15" fmla="*/ 1680754 h 1750423"/>
              <a:gd name="connsiteX16" fmla="*/ 5338354 w 6627223"/>
              <a:gd name="connsiteY16" fmla="*/ 1680754 h 1750423"/>
              <a:gd name="connsiteX17" fmla="*/ 5050972 w 6627223"/>
              <a:gd name="connsiteY17" fmla="*/ 1689463 h 1750423"/>
              <a:gd name="connsiteX18" fmla="*/ 4763589 w 6627223"/>
              <a:gd name="connsiteY18" fmla="*/ 1706880 h 1750423"/>
              <a:gd name="connsiteX19" fmla="*/ 4554583 w 6627223"/>
              <a:gd name="connsiteY19" fmla="*/ 1698171 h 1750423"/>
              <a:gd name="connsiteX20" fmla="*/ 4476206 w 6627223"/>
              <a:gd name="connsiteY20" fmla="*/ 1680754 h 1750423"/>
              <a:gd name="connsiteX21" fmla="*/ 4423954 w 6627223"/>
              <a:gd name="connsiteY21" fmla="*/ 1672045 h 1750423"/>
              <a:gd name="connsiteX22" fmla="*/ 4380412 w 6627223"/>
              <a:gd name="connsiteY22" fmla="*/ 1663337 h 1750423"/>
              <a:gd name="connsiteX23" fmla="*/ 4302034 w 6627223"/>
              <a:gd name="connsiteY23" fmla="*/ 1628503 h 1750423"/>
              <a:gd name="connsiteX24" fmla="*/ 4275909 w 6627223"/>
              <a:gd name="connsiteY24" fmla="*/ 1619794 h 1750423"/>
              <a:gd name="connsiteX25" fmla="*/ 4249783 w 6627223"/>
              <a:gd name="connsiteY25" fmla="*/ 1602377 h 1750423"/>
              <a:gd name="connsiteX26" fmla="*/ 4171406 w 6627223"/>
              <a:gd name="connsiteY26" fmla="*/ 1541417 h 1750423"/>
              <a:gd name="connsiteX27" fmla="*/ 4136572 w 6627223"/>
              <a:gd name="connsiteY27" fmla="*/ 1532708 h 1750423"/>
              <a:gd name="connsiteX28" fmla="*/ 4119154 w 6627223"/>
              <a:gd name="connsiteY28" fmla="*/ 1515291 h 1750423"/>
              <a:gd name="connsiteX29" fmla="*/ 4093029 w 6627223"/>
              <a:gd name="connsiteY29" fmla="*/ 1506583 h 1750423"/>
              <a:gd name="connsiteX30" fmla="*/ 4058194 w 6627223"/>
              <a:gd name="connsiteY30" fmla="*/ 1489165 h 1750423"/>
              <a:gd name="connsiteX31" fmla="*/ 4005943 w 6627223"/>
              <a:gd name="connsiteY31" fmla="*/ 1454331 h 1750423"/>
              <a:gd name="connsiteX32" fmla="*/ 3927566 w 6627223"/>
              <a:gd name="connsiteY32" fmla="*/ 1428205 h 1750423"/>
              <a:gd name="connsiteX33" fmla="*/ 3901440 w 6627223"/>
              <a:gd name="connsiteY33" fmla="*/ 1419497 h 1750423"/>
              <a:gd name="connsiteX34" fmla="*/ 3875314 w 6627223"/>
              <a:gd name="connsiteY34" fmla="*/ 1410788 h 1750423"/>
              <a:gd name="connsiteX35" fmla="*/ 3796937 w 6627223"/>
              <a:gd name="connsiteY35" fmla="*/ 1402080 h 1750423"/>
              <a:gd name="connsiteX36" fmla="*/ 3744686 w 6627223"/>
              <a:gd name="connsiteY36" fmla="*/ 1393371 h 1750423"/>
              <a:gd name="connsiteX37" fmla="*/ 3021874 w 6627223"/>
              <a:gd name="connsiteY37" fmla="*/ 1384663 h 1750423"/>
              <a:gd name="connsiteX38" fmla="*/ 2987040 w 6627223"/>
              <a:gd name="connsiteY38" fmla="*/ 1367245 h 1750423"/>
              <a:gd name="connsiteX39" fmla="*/ 2952206 w 6627223"/>
              <a:gd name="connsiteY39" fmla="*/ 1358537 h 1750423"/>
              <a:gd name="connsiteX40" fmla="*/ 2751909 w 6627223"/>
              <a:gd name="connsiteY40" fmla="*/ 1341120 h 1750423"/>
              <a:gd name="connsiteX41" fmla="*/ 2142309 w 6627223"/>
              <a:gd name="connsiteY41" fmla="*/ 1332411 h 1750423"/>
              <a:gd name="connsiteX42" fmla="*/ 2020389 w 6627223"/>
              <a:gd name="connsiteY42" fmla="*/ 1323703 h 1750423"/>
              <a:gd name="connsiteX43" fmla="*/ 1715589 w 6627223"/>
              <a:gd name="connsiteY43" fmla="*/ 1341120 h 1750423"/>
              <a:gd name="connsiteX44" fmla="*/ 1680754 w 6627223"/>
              <a:gd name="connsiteY44" fmla="*/ 1349828 h 1750423"/>
              <a:gd name="connsiteX45" fmla="*/ 1532709 w 6627223"/>
              <a:gd name="connsiteY45" fmla="*/ 1341120 h 1750423"/>
              <a:gd name="connsiteX46" fmla="*/ 1471749 w 6627223"/>
              <a:gd name="connsiteY46" fmla="*/ 1323703 h 1750423"/>
              <a:gd name="connsiteX47" fmla="*/ 1436914 w 6627223"/>
              <a:gd name="connsiteY47" fmla="*/ 1314994 h 1750423"/>
              <a:gd name="connsiteX48" fmla="*/ 984069 w 6627223"/>
              <a:gd name="connsiteY48" fmla="*/ 1323703 h 1750423"/>
              <a:gd name="connsiteX49" fmla="*/ 914400 w 6627223"/>
              <a:gd name="connsiteY49" fmla="*/ 1341120 h 1750423"/>
              <a:gd name="connsiteX50" fmla="*/ 670560 w 6627223"/>
              <a:gd name="connsiteY50" fmla="*/ 1358537 h 1750423"/>
              <a:gd name="connsiteX51" fmla="*/ 627017 w 6627223"/>
              <a:gd name="connsiteY51" fmla="*/ 1367245 h 1750423"/>
              <a:gd name="connsiteX52" fmla="*/ 592183 w 6627223"/>
              <a:gd name="connsiteY52" fmla="*/ 1375954 h 1750423"/>
              <a:gd name="connsiteX53" fmla="*/ 374469 w 6627223"/>
              <a:gd name="connsiteY53" fmla="*/ 1367245 h 1750423"/>
              <a:gd name="connsiteX54" fmla="*/ 313509 w 6627223"/>
              <a:gd name="connsiteY54" fmla="*/ 1341120 h 1750423"/>
              <a:gd name="connsiteX55" fmla="*/ 278674 w 6627223"/>
              <a:gd name="connsiteY55" fmla="*/ 1332411 h 1750423"/>
              <a:gd name="connsiteX56" fmla="*/ 200297 w 6627223"/>
              <a:gd name="connsiteY56" fmla="*/ 1297577 h 1750423"/>
              <a:gd name="connsiteX57" fmla="*/ 165463 w 6627223"/>
              <a:gd name="connsiteY57" fmla="*/ 1245325 h 1750423"/>
              <a:gd name="connsiteX58" fmla="*/ 148046 w 6627223"/>
              <a:gd name="connsiteY58" fmla="*/ 1219200 h 1750423"/>
              <a:gd name="connsiteX59" fmla="*/ 113212 w 6627223"/>
              <a:gd name="connsiteY59" fmla="*/ 1140823 h 1750423"/>
              <a:gd name="connsiteX60" fmla="*/ 87086 w 6627223"/>
              <a:gd name="connsiteY60" fmla="*/ 1045028 h 1750423"/>
              <a:gd name="connsiteX61" fmla="*/ 34834 w 6627223"/>
              <a:gd name="connsiteY61" fmla="*/ 914400 h 1750423"/>
              <a:gd name="connsiteX62" fmla="*/ 17417 w 6627223"/>
              <a:gd name="connsiteY62" fmla="*/ 818605 h 1750423"/>
              <a:gd name="connsiteX63" fmla="*/ 0 w 6627223"/>
              <a:gd name="connsiteY63" fmla="*/ 766354 h 1750423"/>
              <a:gd name="connsiteX64" fmla="*/ 8709 w 6627223"/>
              <a:gd name="connsiteY64" fmla="*/ 452845 h 1750423"/>
              <a:gd name="connsiteX65" fmla="*/ 43543 w 6627223"/>
              <a:gd name="connsiteY65" fmla="*/ 374468 h 1750423"/>
              <a:gd name="connsiteX66" fmla="*/ 69669 w 6627223"/>
              <a:gd name="connsiteY66" fmla="*/ 348343 h 1750423"/>
              <a:gd name="connsiteX67" fmla="*/ 165463 w 6627223"/>
              <a:gd name="connsiteY67" fmla="*/ 330925 h 1750423"/>
              <a:gd name="connsiteX68" fmla="*/ 200297 w 6627223"/>
              <a:gd name="connsiteY68" fmla="*/ 269965 h 1750423"/>
              <a:gd name="connsiteX69" fmla="*/ 226423 w 6627223"/>
              <a:gd name="connsiteY69" fmla="*/ 226423 h 1750423"/>
              <a:gd name="connsiteX70" fmla="*/ 243840 w 6627223"/>
              <a:gd name="connsiteY70" fmla="*/ 191588 h 1750423"/>
              <a:gd name="connsiteX71" fmla="*/ 304800 w 6627223"/>
              <a:gd name="connsiteY71" fmla="*/ 130628 h 1750423"/>
              <a:gd name="connsiteX72" fmla="*/ 374469 w 6627223"/>
              <a:gd name="connsiteY72" fmla="*/ 78377 h 1750423"/>
              <a:gd name="connsiteX73" fmla="*/ 418012 w 6627223"/>
              <a:gd name="connsiteY73" fmla="*/ 34834 h 1750423"/>
              <a:gd name="connsiteX74" fmla="*/ 470263 w 6627223"/>
              <a:gd name="connsiteY74" fmla="*/ 17417 h 1750423"/>
              <a:gd name="connsiteX75" fmla="*/ 566057 w 6627223"/>
              <a:gd name="connsiteY75" fmla="*/ 0 h 1750423"/>
              <a:gd name="connsiteX76" fmla="*/ 949234 w 6627223"/>
              <a:gd name="connsiteY76" fmla="*/ 8708 h 1750423"/>
              <a:gd name="connsiteX77" fmla="*/ 1071154 w 6627223"/>
              <a:gd name="connsiteY77" fmla="*/ 17417 h 1750423"/>
              <a:gd name="connsiteX78" fmla="*/ 1149532 w 6627223"/>
              <a:gd name="connsiteY78" fmla="*/ 26125 h 1750423"/>
              <a:gd name="connsiteX79" fmla="*/ 2420983 w 6627223"/>
              <a:gd name="connsiteY79" fmla="*/ 43543 h 1750423"/>
              <a:gd name="connsiteX80" fmla="*/ 2551612 w 6627223"/>
              <a:gd name="connsiteY80" fmla="*/ 52251 h 1750423"/>
              <a:gd name="connsiteX81" fmla="*/ 2629989 w 6627223"/>
              <a:gd name="connsiteY81" fmla="*/ 60960 h 1750423"/>
              <a:gd name="connsiteX82" fmla="*/ 2769326 w 6627223"/>
              <a:gd name="connsiteY82" fmla="*/ 69668 h 1750423"/>
              <a:gd name="connsiteX83" fmla="*/ 2812869 w 6627223"/>
              <a:gd name="connsiteY83" fmla="*/ 78377 h 1750423"/>
              <a:gd name="connsiteX84" fmla="*/ 2899954 w 6627223"/>
              <a:gd name="connsiteY84" fmla="*/ 104503 h 1750423"/>
              <a:gd name="connsiteX85" fmla="*/ 2978332 w 6627223"/>
              <a:gd name="connsiteY85" fmla="*/ 113211 h 1750423"/>
              <a:gd name="connsiteX86" fmla="*/ 3030583 w 6627223"/>
              <a:gd name="connsiteY86" fmla="*/ 121920 h 1750423"/>
              <a:gd name="connsiteX87" fmla="*/ 3196046 w 6627223"/>
              <a:gd name="connsiteY87" fmla="*/ 139337 h 1750423"/>
              <a:gd name="connsiteX88" fmla="*/ 4032069 w 6627223"/>
              <a:gd name="connsiteY88" fmla="*/ 148045 h 1750423"/>
              <a:gd name="connsiteX89" fmla="*/ 4284617 w 6627223"/>
              <a:gd name="connsiteY89" fmla="*/ 156754 h 1750423"/>
              <a:gd name="connsiteX90" fmla="*/ 4362994 w 6627223"/>
              <a:gd name="connsiteY90" fmla="*/ 165463 h 1750423"/>
              <a:gd name="connsiteX91" fmla="*/ 4528457 w 6627223"/>
              <a:gd name="connsiteY91" fmla="*/ 174171 h 1750423"/>
              <a:gd name="connsiteX92" fmla="*/ 4833257 w 6627223"/>
              <a:gd name="connsiteY92" fmla="*/ 182880 h 1750423"/>
              <a:gd name="connsiteX93" fmla="*/ 5460274 w 6627223"/>
              <a:gd name="connsiteY93" fmla="*/ 200297 h 1750423"/>
              <a:gd name="connsiteX94" fmla="*/ 5495109 w 6627223"/>
              <a:gd name="connsiteY94" fmla="*/ 217714 h 1750423"/>
              <a:gd name="connsiteX95" fmla="*/ 5608320 w 6627223"/>
              <a:gd name="connsiteY95" fmla="*/ 226423 h 1750423"/>
              <a:gd name="connsiteX96" fmla="*/ 5669280 w 6627223"/>
              <a:gd name="connsiteY96" fmla="*/ 243840 h 1750423"/>
              <a:gd name="connsiteX97" fmla="*/ 5738949 w 6627223"/>
              <a:gd name="connsiteY97" fmla="*/ 269965 h 1750423"/>
              <a:gd name="connsiteX98" fmla="*/ 5817326 w 6627223"/>
              <a:gd name="connsiteY98" fmla="*/ 278674 h 1750423"/>
              <a:gd name="connsiteX99" fmla="*/ 5843452 w 6627223"/>
              <a:gd name="connsiteY99" fmla="*/ 287383 h 1750423"/>
              <a:gd name="connsiteX100" fmla="*/ 5878286 w 6627223"/>
              <a:gd name="connsiteY100" fmla="*/ 296091 h 1750423"/>
              <a:gd name="connsiteX101" fmla="*/ 5921829 w 6627223"/>
              <a:gd name="connsiteY101" fmla="*/ 313508 h 1750423"/>
              <a:gd name="connsiteX102" fmla="*/ 5956663 w 6627223"/>
              <a:gd name="connsiteY102" fmla="*/ 322217 h 1750423"/>
              <a:gd name="connsiteX103" fmla="*/ 6008914 w 6627223"/>
              <a:gd name="connsiteY103" fmla="*/ 339634 h 1750423"/>
              <a:gd name="connsiteX104" fmla="*/ 6357257 w 6627223"/>
              <a:gd name="connsiteY104" fmla="*/ 339634 h 1750423"/>
              <a:gd name="connsiteX105" fmla="*/ 6409509 w 6627223"/>
              <a:gd name="connsiteY105" fmla="*/ 357051 h 1750423"/>
              <a:gd name="connsiteX106" fmla="*/ 6435634 w 6627223"/>
              <a:gd name="connsiteY106" fmla="*/ 374468 h 1750423"/>
              <a:gd name="connsiteX107" fmla="*/ 6461760 w 6627223"/>
              <a:gd name="connsiteY107" fmla="*/ 383177 h 1750423"/>
              <a:gd name="connsiteX108" fmla="*/ 6479177 w 6627223"/>
              <a:gd name="connsiteY108" fmla="*/ 409303 h 1750423"/>
              <a:gd name="connsiteX109" fmla="*/ 6522720 w 6627223"/>
              <a:gd name="connsiteY109" fmla="*/ 461554 h 1750423"/>
              <a:gd name="connsiteX110" fmla="*/ 6540137 w 6627223"/>
              <a:gd name="connsiteY110" fmla="*/ 513805 h 1750423"/>
              <a:gd name="connsiteX111" fmla="*/ 6548846 w 6627223"/>
              <a:gd name="connsiteY111" fmla="*/ 539931 h 1750423"/>
              <a:gd name="connsiteX112" fmla="*/ 6566263 w 6627223"/>
              <a:gd name="connsiteY112" fmla="*/ 609600 h 1750423"/>
              <a:gd name="connsiteX113" fmla="*/ 6592389 w 6627223"/>
              <a:gd name="connsiteY113" fmla="*/ 801188 h 1750423"/>
              <a:gd name="connsiteX114" fmla="*/ 6601097 w 6627223"/>
              <a:gd name="connsiteY114" fmla="*/ 966651 h 1750423"/>
              <a:gd name="connsiteX115" fmla="*/ 6627223 w 6627223"/>
              <a:gd name="connsiteY115" fmla="*/ 1062445 h 1750423"/>
              <a:gd name="connsiteX116" fmla="*/ 6609806 w 6627223"/>
              <a:gd name="connsiteY116" fmla="*/ 1271451 h 1750423"/>
              <a:gd name="connsiteX117" fmla="*/ 6592389 w 6627223"/>
              <a:gd name="connsiteY117" fmla="*/ 1323703 h 1750423"/>
              <a:gd name="connsiteX118" fmla="*/ 6583680 w 6627223"/>
              <a:gd name="connsiteY118" fmla="*/ 1358537 h 1750423"/>
              <a:gd name="connsiteX119" fmla="*/ 6566263 w 6627223"/>
              <a:gd name="connsiteY119" fmla="*/ 1384663 h 17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627223" h="1750423">
                <a:moveTo>
                  <a:pt x="6566263" y="1384663"/>
                </a:moveTo>
                <a:cubicBezTo>
                  <a:pt x="6563360" y="1410789"/>
                  <a:pt x="6584888" y="1455690"/>
                  <a:pt x="6566263" y="1515291"/>
                </a:cubicBezTo>
                <a:cubicBezTo>
                  <a:pt x="6560019" y="1535271"/>
                  <a:pt x="6538049" y="1547684"/>
                  <a:pt x="6531429" y="1567543"/>
                </a:cubicBezTo>
                <a:cubicBezTo>
                  <a:pt x="6519817" y="1602377"/>
                  <a:pt x="6531428" y="1590765"/>
                  <a:pt x="6496594" y="1602377"/>
                </a:cubicBezTo>
                <a:cubicBezTo>
                  <a:pt x="6493691" y="1611086"/>
                  <a:pt x="6494377" y="1622012"/>
                  <a:pt x="6487886" y="1628503"/>
                </a:cubicBezTo>
                <a:cubicBezTo>
                  <a:pt x="6462935" y="1653454"/>
                  <a:pt x="6440172" y="1663284"/>
                  <a:pt x="6409509" y="1672045"/>
                </a:cubicBezTo>
                <a:cubicBezTo>
                  <a:pt x="6398000" y="1675333"/>
                  <a:pt x="6386182" y="1677466"/>
                  <a:pt x="6374674" y="1680754"/>
                </a:cubicBezTo>
                <a:cubicBezTo>
                  <a:pt x="6323599" y="1695348"/>
                  <a:pt x="6373314" y="1681436"/>
                  <a:pt x="6322423" y="1706880"/>
                </a:cubicBezTo>
                <a:cubicBezTo>
                  <a:pt x="6298106" y="1719038"/>
                  <a:pt x="6257797" y="1721088"/>
                  <a:pt x="6235337" y="1724297"/>
                </a:cubicBezTo>
                <a:cubicBezTo>
                  <a:pt x="6175420" y="1744268"/>
                  <a:pt x="6247867" y="1722018"/>
                  <a:pt x="6139543" y="1741714"/>
                </a:cubicBezTo>
                <a:cubicBezTo>
                  <a:pt x="6130511" y="1743356"/>
                  <a:pt x="6122126" y="1747520"/>
                  <a:pt x="6113417" y="1750423"/>
                </a:cubicBezTo>
                <a:lnTo>
                  <a:pt x="5782492" y="1741714"/>
                </a:lnTo>
                <a:cubicBezTo>
                  <a:pt x="5761986" y="1740803"/>
                  <a:pt x="5741878" y="1735718"/>
                  <a:pt x="5721532" y="1733005"/>
                </a:cubicBezTo>
                <a:lnTo>
                  <a:pt x="5651863" y="1724297"/>
                </a:lnTo>
                <a:cubicBezTo>
                  <a:pt x="5651859" y="1724296"/>
                  <a:pt x="5547363" y="1689464"/>
                  <a:pt x="5547360" y="1689463"/>
                </a:cubicBezTo>
                <a:lnTo>
                  <a:pt x="5503817" y="1680754"/>
                </a:lnTo>
                <a:cubicBezTo>
                  <a:pt x="5365449" y="1700522"/>
                  <a:pt x="5536205" y="1680754"/>
                  <a:pt x="5338354" y="1680754"/>
                </a:cubicBezTo>
                <a:cubicBezTo>
                  <a:pt x="5242516" y="1680754"/>
                  <a:pt x="5146711" y="1685111"/>
                  <a:pt x="5050972" y="1689463"/>
                </a:cubicBezTo>
                <a:cubicBezTo>
                  <a:pt x="4955101" y="1693821"/>
                  <a:pt x="4763589" y="1706880"/>
                  <a:pt x="4763589" y="1706880"/>
                </a:cubicBezTo>
                <a:cubicBezTo>
                  <a:pt x="4693920" y="1703977"/>
                  <a:pt x="4624147" y="1702968"/>
                  <a:pt x="4554583" y="1698171"/>
                </a:cubicBezTo>
                <a:cubicBezTo>
                  <a:pt x="4531358" y="1696569"/>
                  <a:pt x="4499480" y="1685409"/>
                  <a:pt x="4476206" y="1680754"/>
                </a:cubicBezTo>
                <a:cubicBezTo>
                  <a:pt x="4458891" y="1677291"/>
                  <a:pt x="4441327" y="1675204"/>
                  <a:pt x="4423954" y="1672045"/>
                </a:cubicBezTo>
                <a:cubicBezTo>
                  <a:pt x="4409391" y="1669397"/>
                  <a:pt x="4394926" y="1666240"/>
                  <a:pt x="4380412" y="1663337"/>
                </a:cubicBezTo>
                <a:cubicBezTo>
                  <a:pt x="4339009" y="1635735"/>
                  <a:pt x="4364217" y="1649231"/>
                  <a:pt x="4302034" y="1628503"/>
                </a:cubicBezTo>
                <a:cubicBezTo>
                  <a:pt x="4293326" y="1625600"/>
                  <a:pt x="4283547" y="1624886"/>
                  <a:pt x="4275909" y="1619794"/>
                </a:cubicBezTo>
                <a:cubicBezTo>
                  <a:pt x="4267200" y="1613988"/>
                  <a:pt x="4257824" y="1609077"/>
                  <a:pt x="4249783" y="1602377"/>
                </a:cubicBezTo>
                <a:cubicBezTo>
                  <a:pt x="4223426" y="1580413"/>
                  <a:pt x="4209139" y="1550851"/>
                  <a:pt x="4171406" y="1541417"/>
                </a:cubicBezTo>
                <a:lnTo>
                  <a:pt x="4136572" y="1532708"/>
                </a:lnTo>
                <a:cubicBezTo>
                  <a:pt x="4130766" y="1526902"/>
                  <a:pt x="4126195" y="1519515"/>
                  <a:pt x="4119154" y="1515291"/>
                </a:cubicBezTo>
                <a:cubicBezTo>
                  <a:pt x="4111283" y="1510568"/>
                  <a:pt x="4101466" y="1510199"/>
                  <a:pt x="4093029" y="1506583"/>
                </a:cubicBezTo>
                <a:cubicBezTo>
                  <a:pt x="4081096" y="1501469"/>
                  <a:pt x="4069326" y="1495844"/>
                  <a:pt x="4058194" y="1489165"/>
                </a:cubicBezTo>
                <a:cubicBezTo>
                  <a:pt x="4040244" y="1478395"/>
                  <a:pt x="4025801" y="1460950"/>
                  <a:pt x="4005943" y="1454331"/>
                </a:cubicBezTo>
                <a:lnTo>
                  <a:pt x="3927566" y="1428205"/>
                </a:lnTo>
                <a:lnTo>
                  <a:pt x="3901440" y="1419497"/>
                </a:lnTo>
                <a:cubicBezTo>
                  <a:pt x="3892731" y="1416594"/>
                  <a:pt x="3884438" y="1411802"/>
                  <a:pt x="3875314" y="1410788"/>
                </a:cubicBezTo>
                <a:cubicBezTo>
                  <a:pt x="3849188" y="1407885"/>
                  <a:pt x="3822993" y="1405554"/>
                  <a:pt x="3796937" y="1402080"/>
                </a:cubicBezTo>
                <a:cubicBezTo>
                  <a:pt x="3779435" y="1399746"/>
                  <a:pt x="3762339" y="1393768"/>
                  <a:pt x="3744686" y="1393371"/>
                </a:cubicBezTo>
                <a:cubicBezTo>
                  <a:pt x="3503792" y="1387958"/>
                  <a:pt x="3262811" y="1387566"/>
                  <a:pt x="3021874" y="1384663"/>
                </a:cubicBezTo>
                <a:cubicBezTo>
                  <a:pt x="3010263" y="1378857"/>
                  <a:pt x="2999195" y="1371803"/>
                  <a:pt x="2987040" y="1367245"/>
                </a:cubicBezTo>
                <a:cubicBezTo>
                  <a:pt x="2975833" y="1363042"/>
                  <a:pt x="2963890" y="1361133"/>
                  <a:pt x="2952206" y="1358537"/>
                </a:cubicBezTo>
                <a:cubicBezTo>
                  <a:pt x="2875892" y="1341578"/>
                  <a:pt x="2857877" y="1343528"/>
                  <a:pt x="2751909" y="1341120"/>
                </a:cubicBezTo>
                <a:lnTo>
                  <a:pt x="2142309" y="1332411"/>
                </a:lnTo>
                <a:cubicBezTo>
                  <a:pt x="2101669" y="1329508"/>
                  <a:pt x="2061133" y="1323703"/>
                  <a:pt x="2020389" y="1323703"/>
                </a:cubicBezTo>
                <a:cubicBezTo>
                  <a:pt x="1928052" y="1323703"/>
                  <a:pt x="1813650" y="1323291"/>
                  <a:pt x="1715589" y="1341120"/>
                </a:cubicBezTo>
                <a:cubicBezTo>
                  <a:pt x="1703813" y="1343261"/>
                  <a:pt x="1692366" y="1346925"/>
                  <a:pt x="1680754" y="1349828"/>
                </a:cubicBezTo>
                <a:cubicBezTo>
                  <a:pt x="1631406" y="1346925"/>
                  <a:pt x="1581920" y="1345807"/>
                  <a:pt x="1532709" y="1341120"/>
                </a:cubicBezTo>
                <a:cubicBezTo>
                  <a:pt x="1512295" y="1339176"/>
                  <a:pt x="1491340" y="1329300"/>
                  <a:pt x="1471749" y="1323703"/>
                </a:cubicBezTo>
                <a:cubicBezTo>
                  <a:pt x="1460240" y="1320415"/>
                  <a:pt x="1448526" y="1317897"/>
                  <a:pt x="1436914" y="1314994"/>
                </a:cubicBezTo>
                <a:lnTo>
                  <a:pt x="984069" y="1323703"/>
                </a:lnTo>
                <a:cubicBezTo>
                  <a:pt x="915328" y="1326115"/>
                  <a:pt x="964613" y="1332751"/>
                  <a:pt x="914400" y="1341120"/>
                </a:cubicBezTo>
                <a:cubicBezTo>
                  <a:pt x="846065" y="1352509"/>
                  <a:pt x="725837" y="1355628"/>
                  <a:pt x="670560" y="1358537"/>
                </a:cubicBezTo>
                <a:cubicBezTo>
                  <a:pt x="656046" y="1361440"/>
                  <a:pt x="641466" y="1364034"/>
                  <a:pt x="627017" y="1367245"/>
                </a:cubicBezTo>
                <a:cubicBezTo>
                  <a:pt x="615333" y="1369841"/>
                  <a:pt x="604152" y="1375954"/>
                  <a:pt x="592183" y="1375954"/>
                </a:cubicBezTo>
                <a:cubicBezTo>
                  <a:pt x="519554" y="1375954"/>
                  <a:pt x="447040" y="1370148"/>
                  <a:pt x="374469" y="1367245"/>
                </a:cubicBezTo>
                <a:cubicBezTo>
                  <a:pt x="274467" y="1342247"/>
                  <a:pt x="397699" y="1377202"/>
                  <a:pt x="313509" y="1341120"/>
                </a:cubicBezTo>
                <a:cubicBezTo>
                  <a:pt x="302508" y="1336405"/>
                  <a:pt x="290138" y="1335850"/>
                  <a:pt x="278674" y="1332411"/>
                </a:cubicBezTo>
                <a:cubicBezTo>
                  <a:pt x="222146" y="1315453"/>
                  <a:pt x="238476" y="1323029"/>
                  <a:pt x="200297" y="1297577"/>
                </a:cubicBezTo>
                <a:lnTo>
                  <a:pt x="165463" y="1245325"/>
                </a:lnTo>
                <a:cubicBezTo>
                  <a:pt x="159657" y="1236617"/>
                  <a:pt x="151356" y="1229129"/>
                  <a:pt x="148046" y="1219200"/>
                </a:cubicBezTo>
                <a:cubicBezTo>
                  <a:pt x="127319" y="1157019"/>
                  <a:pt x="140813" y="1182224"/>
                  <a:pt x="113212" y="1140823"/>
                </a:cubicBezTo>
                <a:cubicBezTo>
                  <a:pt x="104069" y="1104251"/>
                  <a:pt x="99508" y="1084364"/>
                  <a:pt x="87086" y="1045028"/>
                </a:cubicBezTo>
                <a:cubicBezTo>
                  <a:pt x="52756" y="936316"/>
                  <a:pt x="71534" y="969445"/>
                  <a:pt x="34834" y="914400"/>
                </a:cubicBezTo>
                <a:cubicBezTo>
                  <a:pt x="11000" y="842892"/>
                  <a:pt x="46962" y="956478"/>
                  <a:pt x="17417" y="818605"/>
                </a:cubicBezTo>
                <a:cubicBezTo>
                  <a:pt x="13570" y="800653"/>
                  <a:pt x="0" y="766354"/>
                  <a:pt x="0" y="766354"/>
                </a:cubicBezTo>
                <a:cubicBezTo>
                  <a:pt x="2903" y="661851"/>
                  <a:pt x="1261" y="557123"/>
                  <a:pt x="8709" y="452845"/>
                </a:cubicBezTo>
                <a:cubicBezTo>
                  <a:pt x="10489" y="427927"/>
                  <a:pt x="26744" y="394627"/>
                  <a:pt x="43543" y="374468"/>
                </a:cubicBezTo>
                <a:cubicBezTo>
                  <a:pt x="51427" y="365007"/>
                  <a:pt x="59422" y="355175"/>
                  <a:pt x="69669" y="348343"/>
                </a:cubicBezTo>
                <a:cubicBezTo>
                  <a:pt x="88259" y="335950"/>
                  <a:pt x="162505" y="331295"/>
                  <a:pt x="165463" y="330925"/>
                </a:cubicBezTo>
                <a:cubicBezTo>
                  <a:pt x="180985" y="284364"/>
                  <a:pt x="165150" y="322685"/>
                  <a:pt x="200297" y="269965"/>
                </a:cubicBezTo>
                <a:cubicBezTo>
                  <a:pt x="209686" y="255882"/>
                  <a:pt x="218203" y="241219"/>
                  <a:pt x="226423" y="226423"/>
                </a:cubicBezTo>
                <a:cubicBezTo>
                  <a:pt x="232728" y="215075"/>
                  <a:pt x="236959" y="202597"/>
                  <a:pt x="243840" y="191588"/>
                </a:cubicBezTo>
                <a:cubicBezTo>
                  <a:pt x="273868" y="143543"/>
                  <a:pt x="263162" y="167062"/>
                  <a:pt x="304800" y="130628"/>
                </a:cubicBezTo>
                <a:cubicBezTo>
                  <a:pt x="363483" y="79280"/>
                  <a:pt x="313349" y="108936"/>
                  <a:pt x="374469" y="78377"/>
                </a:cubicBezTo>
                <a:cubicBezTo>
                  <a:pt x="388983" y="63863"/>
                  <a:pt x="398539" y="41325"/>
                  <a:pt x="418012" y="34834"/>
                </a:cubicBezTo>
                <a:cubicBezTo>
                  <a:pt x="435429" y="29028"/>
                  <a:pt x="452154" y="20435"/>
                  <a:pt x="470263" y="17417"/>
                </a:cubicBezTo>
                <a:cubicBezTo>
                  <a:pt x="537114" y="6274"/>
                  <a:pt x="505200" y="12171"/>
                  <a:pt x="566057" y="0"/>
                </a:cubicBezTo>
                <a:lnTo>
                  <a:pt x="949234" y="8708"/>
                </a:lnTo>
                <a:cubicBezTo>
                  <a:pt x="989953" y="10112"/>
                  <a:pt x="1030564" y="13887"/>
                  <a:pt x="1071154" y="17417"/>
                </a:cubicBezTo>
                <a:cubicBezTo>
                  <a:pt x="1097342" y="19694"/>
                  <a:pt x="1123250" y="25616"/>
                  <a:pt x="1149532" y="26125"/>
                </a:cubicBezTo>
                <a:lnTo>
                  <a:pt x="2420983" y="43543"/>
                </a:lnTo>
                <a:lnTo>
                  <a:pt x="2551612" y="52251"/>
                </a:lnTo>
                <a:cubicBezTo>
                  <a:pt x="2577808" y="54434"/>
                  <a:pt x="2603786" y="58864"/>
                  <a:pt x="2629989" y="60960"/>
                </a:cubicBezTo>
                <a:cubicBezTo>
                  <a:pt x="2676377" y="64671"/>
                  <a:pt x="2722880" y="66765"/>
                  <a:pt x="2769326" y="69668"/>
                </a:cubicBezTo>
                <a:cubicBezTo>
                  <a:pt x="2783840" y="72571"/>
                  <a:pt x="2798691" y="74124"/>
                  <a:pt x="2812869" y="78377"/>
                </a:cubicBezTo>
                <a:cubicBezTo>
                  <a:pt x="2883991" y="99714"/>
                  <a:pt x="2827982" y="94221"/>
                  <a:pt x="2899954" y="104503"/>
                </a:cubicBezTo>
                <a:cubicBezTo>
                  <a:pt x="2925977" y="108220"/>
                  <a:pt x="2952276" y="109737"/>
                  <a:pt x="2978332" y="113211"/>
                </a:cubicBezTo>
                <a:cubicBezTo>
                  <a:pt x="2995834" y="115545"/>
                  <a:pt x="3013103" y="119423"/>
                  <a:pt x="3030583" y="121920"/>
                </a:cubicBezTo>
                <a:cubicBezTo>
                  <a:pt x="3066898" y="127108"/>
                  <a:pt x="3166226" y="138780"/>
                  <a:pt x="3196046" y="139337"/>
                </a:cubicBezTo>
                <a:lnTo>
                  <a:pt x="4032069" y="148045"/>
                </a:lnTo>
                <a:lnTo>
                  <a:pt x="4284617" y="156754"/>
                </a:lnTo>
                <a:cubicBezTo>
                  <a:pt x="4310867" y="158136"/>
                  <a:pt x="4336774" y="163590"/>
                  <a:pt x="4362994" y="165463"/>
                </a:cubicBezTo>
                <a:cubicBezTo>
                  <a:pt x="4418084" y="169398"/>
                  <a:pt x="4473264" y="172127"/>
                  <a:pt x="4528457" y="174171"/>
                </a:cubicBezTo>
                <a:lnTo>
                  <a:pt x="4833257" y="182880"/>
                </a:lnTo>
                <a:cubicBezTo>
                  <a:pt x="5075424" y="231310"/>
                  <a:pt x="4758346" y="170638"/>
                  <a:pt x="5460274" y="200297"/>
                </a:cubicBezTo>
                <a:cubicBezTo>
                  <a:pt x="5473245" y="200845"/>
                  <a:pt x="5482324" y="215458"/>
                  <a:pt x="5495109" y="217714"/>
                </a:cubicBezTo>
                <a:cubicBezTo>
                  <a:pt x="5532382" y="224292"/>
                  <a:pt x="5570583" y="223520"/>
                  <a:pt x="5608320" y="226423"/>
                </a:cubicBezTo>
                <a:cubicBezTo>
                  <a:pt x="5635777" y="233287"/>
                  <a:pt x="5644288" y="234468"/>
                  <a:pt x="5669280" y="243840"/>
                </a:cubicBezTo>
                <a:cubicBezTo>
                  <a:pt x="5671805" y="244787"/>
                  <a:pt x="5727085" y="267988"/>
                  <a:pt x="5738949" y="269965"/>
                </a:cubicBezTo>
                <a:cubicBezTo>
                  <a:pt x="5764878" y="274286"/>
                  <a:pt x="5791200" y="275771"/>
                  <a:pt x="5817326" y="278674"/>
                </a:cubicBezTo>
                <a:cubicBezTo>
                  <a:pt x="5826035" y="281577"/>
                  <a:pt x="5834625" y="284861"/>
                  <a:pt x="5843452" y="287383"/>
                </a:cubicBezTo>
                <a:cubicBezTo>
                  <a:pt x="5854960" y="290671"/>
                  <a:pt x="5866932" y="292306"/>
                  <a:pt x="5878286" y="296091"/>
                </a:cubicBezTo>
                <a:cubicBezTo>
                  <a:pt x="5893116" y="301034"/>
                  <a:pt x="5906999" y="308565"/>
                  <a:pt x="5921829" y="313508"/>
                </a:cubicBezTo>
                <a:cubicBezTo>
                  <a:pt x="5933184" y="317293"/>
                  <a:pt x="5945199" y="318778"/>
                  <a:pt x="5956663" y="322217"/>
                </a:cubicBezTo>
                <a:cubicBezTo>
                  <a:pt x="5974248" y="327493"/>
                  <a:pt x="6008914" y="339634"/>
                  <a:pt x="6008914" y="339634"/>
                </a:cubicBezTo>
                <a:cubicBezTo>
                  <a:pt x="6157940" y="328989"/>
                  <a:pt x="6179532" y="322972"/>
                  <a:pt x="6357257" y="339634"/>
                </a:cubicBezTo>
                <a:cubicBezTo>
                  <a:pt x="6375536" y="341348"/>
                  <a:pt x="6409509" y="357051"/>
                  <a:pt x="6409509" y="357051"/>
                </a:cubicBezTo>
                <a:cubicBezTo>
                  <a:pt x="6418217" y="362857"/>
                  <a:pt x="6426273" y="369787"/>
                  <a:pt x="6435634" y="374468"/>
                </a:cubicBezTo>
                <a:cubicBezTo>
                  <a:pt x="6443845" y="378573"/>
                  <a:pt x="6454592" y="377442"/>
                  <a:pt x="6461760" y="383177"/>
                </a:cubicBezTo>
                <a:cubicBezTo>
                  <a:pt x="6469933" y="389715"/>
                  <a:pt x="6472476" y="401262"/>
                  <a:pt x="6479177" y="409303"/>
                </a:cubicBezTo>
                <a:cubicBezTo>
                  <a:pt x="6498711" y="432744"/>
                  <a:pt x="6510363" y="433751"/>
                  <a:pt x="6522720" y="461554"/>
                </a:cubicBezTo>
                <a:cubicBezTo>
                  <a:pt x="6530176" y="478331"/>
                  <a:pt x="6534331" y="496388"/>
                  <a:pt x="6540137" y="513805"/>
                </a:cubicBezTo>
                <a:cubicBezTo>
                  <a:pt x="6543040" y="522514"/>
                  <a:pt x="6547046" y="530929"/>
                  <a:pt x="6548846" y="539931"/>
                </a:cubicBezTo>
                <a:cubicBezTo>
                  <a:pt x="6559354" y="592476"/>
                  <a:pt x="6552873" y="569432"/>
                  <a:pt x="6566263" y="609600"/>
                </a:cubicBezTo>
                <a:cubicBezTo>
                  <a:pt x="6585870" y="766458"/>
                  <a:pt x="6575985" y="702767"/>
                  <a:pt x="6592389" y="801188"/>
                </a:cubicBezTo>
                <a:cubicBezTo>
                  <a:pt x="6595292" y="856342"/>
                  <a:pt x="6594998" y="911758"/>
                  <a:pt x="6601097" y="966651"/>
                </a:cubicBezTo>
                <a:cubicBezTo>
                  <a:pt x="6604372" y="996123"/>
                  <a:pt x="6617221" y="1032440"/>
                  <a:pt x="6627223" y="1062445"/>
                </a:cubicBezTo>
                <a:cubicBezTo>
                  <a:pt x="6624077" y="1122213"/>
                  <a:pt x="6627645" y="1206037"/>
                  <a:pt x="6609806" y="1271451"/>
                </a:cubicBezTo>
                <a:cubicBezTo>
                  <a:pt x="6604975" y="1289164"/>
                  <a:pt x="6596842" y="1305892"/>
                  <a:pt x="6592389" y="1323703"/>
                </a:cubicBezTo>
                <a:cubicBezTo>
                  <a:pt x="6589486" y="1335314"/>
                  <a:pt x="6587119" y="1347073"/>
                  <a:pt x="6583680" y="1358537"/>
                </a:cubicBezTo>
                <a:cubicBezTo>
                  <a:pt x="6565345" y="1419653"/>
                  <a:pt x="6569166" y="1358537"/>
                  <a:pt x="6566263" y="138466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51ADF8-0740-4772-98D6-17A0310DE4F4}"/>
              </a:ext>
            </a:extLst>
          </p:cNvPr>
          <p:cNvSpPr txBox="1"/>
          <p:nvPr/>
        </p:nvSpPr>
        <p:spPr>
          <a:xfrm>
            <a:off x="2703295" y="2144212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8F6FC3-50E2-440E-98F0-AB02D7B584F0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096913" y="2328878"/>
            <a:ext cx="606382" cy="915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3C82F21-36A6-4DEC-A558-23D318DB598C}"/>
              </a:ext>
            </a:extLst>
          </p:cNvPr>
          <p:cNvCxnSpPr>
            <a:cxnSpLocks/>
          </p:cNvCxnSpPr>
          <p:nvPr/>
        </p:nvCxnSpPr>
        <p:spPr>
          <a:xfrm>
            <a:off x="3680659" y="2304605"/>
            <a:ext cx="975180" cy="1737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B58C644-2E0A-41C9-982D-5D99A7D9FD28}"/>
              </a:ext>
            </a:extLst>
          </p:cNvPr>
          <p:cNvSpPr/>
          <p:nvPr/>
        </p:nvSpPr>
        <p:spPr>
          <a:xfrm>
            <a:off x="868483" y="2239861"/>
            <a:ext cx="3552515" cy="3179427"/>
          </a:xfrm>
          <a:custGeom>
            <a:avLst/>
            <a:gdLst>
              <a:gd name="connsiteX0" fmla="*/ 247253 w 3552515"/>
              <a:gd name="connsiteY0" fmla="*/ 92278 h 3179427"/>
              <a:gd name="connsiteX1" fmla="*/ 205308 w 3552515"/>
              <a:gd name="connsiteY1" fmla="*/ 109056 h 3179427"/>
              <a:gd name="connsiteX2" fmla="*/ 154974 w 3552515"/>
              <a:gd name="connsiteY2" fmla="*/ 142612 h 3179427"/>
              <a:gd name="connsiteX3" fmla="*/ 87862 w 3552515"/>
              <a:gd name="connsiteY3" fmla="*/ 243280 h 3179427"/>
              <a:gd name="connsiteX4" fmla="*/ 71084 w 3552515"/>
              <a:gd name="connsiteY4" fmla="*/ 268447 h 3179427"/>
              <a:gd name="connsiteX5" fmla="*/ 45917 w 3552515"/>
              <a:gd name="connsiteY5" fmla="*/ 285225 h 3179427"/>
              <a:gd name="connsiteX6" fmla="*/ 37528 w 3552515"/>
              <a:gd name="connsiteY6" fmla="*/ 327170 h 3179427"/>
              <a:gd name="connsiteX7" fmla="*/ 20750 w 3552515"/>
              <a:gd name="connsiteY7" fmla="*/ 360726 h 3179427"/>
              <a:gd name="connsiteX8" fmla="*/ 12361 w 3552515"/>
              <a:gd name="connsiteY8" fmla="*/ 394282 h 3179427"/>
              <a:gd name="connsiteX9" fmla="*/ 12361 w 3552515"/>
              <a:gd name="connsiteY9" fmla="*/ 931178 h 3179427"/>
              <a:gd name="connsiteX10" fmla="*/ 20750 w 3552515"/>
              <a:gd name="connsiteY10" fmla="*/ 1208014 h 3179427"/>
              <a:gd name="connsiteX11" fmla="*/ 45917 w 3552515"/>
              <a:gd name="connsiteY11" fmla="*/ 1568741 h 3179427"/>
              <a:gd name="connsiteX12" fmla="*/ 54306 w 3552515"/>
              <a:gd name="connsiteY12" fmla="*/ 1593908 h 3179427"/>
              <a:gd name="connsiteX13" fmla="*/ 62695 w 3552515"/>
              <a:gd name="connsiteY13" fmla="*/ 1661020 h 3179427"/>
              <a:gd name="connsiteX14" fmla="*/ 79473 w 3552515"/>
              <a:gd name="connsiteY14" fmla="*/ 1820411 h 3179427"/>
              <a:gd name="connsiteX15" fmla="*/ 96251 w 3552515"/>
              <a:gd name="connsiteY15" fmla="*/ 1879133 h 3179427"/>
              <a:gd name="connsiteX16" fmla="*/ 138196 w 3552515"/>
              <a:gd name="connsiteY16" fmla="*/ 1946245 h 3179427"/>
              <a:gd name="connsiteX17" fmla="*/ 171752 w 3552515"/>
              <a:gd name="connsiteY17" fmla="*/ 2013357 h 3179427"/>
              <a:gd name="connsiteX18" fmla="*/ 205308 w 3552515"/>
              <a:gd name="connsiteY18" fmla="*/ 2072080 h 3179427"/>
              <a:gd name="connsiteX19" fmla="*/ 230475 w 3552515"/>
              <a:gd name="connsiteY19" fmla="*/ 2097247 h 3179427"/>
              <a:gd name="connsiteX20" fmla="*/ 238864 w 3552515"/>
              <a:gd name="connsiteY20" fmla="*/ 2122414 h 3179427"/>
              <a:gd name="connsiteX21" fmla="*/ 247253 w 3552515"/>
              <a:gd name="connsiteY21" fmla="*/ 2197915 h 3179427"/>
              <a:gd name="connsiteX22" fmla="*/ 264031 w 3552515"/>
              <a:gd name="connsiteY22" fmla="*/ 2231471 h 3179427"/>
              <a:gd name="connsiteX23" fmla="*/ 272420 w 3552515"/>
              <a:gd name="connsiteY23" fmla="*/ 2256638 h 3179427"/>
              <a:gd name="connsiteX24" fmla="*/ 280809 w 3552515"/>
              <a:gd name="connsiteY24" fmla="*/ 2306972 h 3179427"/>
              <a:gd name="connsiteX25" fmla="*/ 297587 w 3552515"/>
              <a:gd name="connsiteY25" fmla="*/ 2382473 h 3179427"/>
              <a:gd name="connsiteX26" fmla="*/ 305976 w 3552515"/>
              <a:gd name="connsiteY26" fmla="*/ 2407640 h 3179427"/>
              <a:gd name="connsiteX27" fmla="*/ 314365 w 3552515"/>
              <a:gd name="connsiteY27" fmla="*/ 2474752 h 3179427"/>
              <a:gd name="connsiteX28" fmla="*/ 322754 w 3552515"/>
              <a:gd name="connsiteY28" fmla="*/ 2499919 h 3179427"/>
              <a:gd name="connsiteX29" fmla="*/ 331143 w 3552515"/>
              <a:gd name="connsiteY29" fmla="*/ 2533475 h 3179427"/>
              <a:gd name="connsiteX30" fmla="*/ 339532 w 3552515"/>
              <a:gd name="connsiteY30" fmla="*/ 2558642 h 3179427"/>
              <a:gd name="connsiteX31" fmla="*/ 356310 w 3552515"/>
              <a:gd name="connsiteY31" fmla="*/ 2634143 h 3179427"/>
              <a:gd name="connsiteX32" fmla="*/ 373088 w 3552515"/>
              <a:gd name="connsiteY32" fmla="*/ 2659310 h 3179427"/>
              <a:gd name="connsiteX33" fmla="*/ 381477 w 3552515"/>
              <a:gd name="connsiteY33" fmla="*/ 2684477 h 3179427"/>
              <a:gd name="connsiteX34" fmla="*/ 398255 w 3552515"/>
              <a:gd name="connsiteY34" fmla="*/ 2726422 h 3179427"/>
              <a:gd name="connsiteX35" fmla="*/ 415033 w 3552515"/>
              <a:gd name="connsiteY35" fmla="*/ 2751589 h 3179427"/>
              <a:gd name="connsiteX36" fmla="*/ 431811 w 3552515"/>
              <a:gd name="connsiteY36" fmla="*/ 2818700 h 3179427"/>
              <a:gd name="connsiteX37" fmla="*/ 465367 w 3552515"/>
              <a:gd name="connsiteY37" fmla="*/ 2877423 h 3179427"/>
              <a:gd name="connsiteX38" fmla="*/ 490534 w 3552515"/>
              <a:gd name="connsiteY38" fmla="*/ 2936146 h 3179427"/>
              <a:gd name="connsiteX39" fmla="*/ 515700 w 3552515"/>
              <a:gd name="connsiteY39" fmla="*/ 2961313 h 3179427"/>
              <a:gd name="connsiteX40" fmla="*/ 557645 w 3552515"/>
              <a:gd name="connsiteY40" fmla="*/ 3003258 h 3179427"/>
              <a:gd name="connsiteX41" fmla="*/ 591201 w 3552515"/>
              <a:gd name="connsiteY41" fmla="*/ 3036814 h 3179427"/>
              <a:gd name="connsiteX42" fmla="*/ 624757 w 3552515"/>
              <a:gd name="connsiteY42" fmla="*/ 3070370 h 3179427"/>
              <a:gd name="connsiteX43" fmla="*/ 683480 w 3552515"/>
              <a:gd name="connsiteY43" fmla="*/ 3112315 h 3179427"/>
              <a:gd name="connsiteX44" fmla="*/ 717036 w 3552515"/>
              <a:gd name="connsiteY44" fmla="*/ 3129093 h 3179427"/>
              <a:gd name="connsiteX45" fmla="*/ 742203 w 3552515"/>
              <a:gd name="connsiteY45" fmla="*/ 3154260 h 3179427"/>
              <a:gd name="connsiteX46" fmla="*/ 834482 w 3552515"/>
              <a:gd name="connsiteY46" fmla="*/ 3179427 h 3179427"/>
              <a:gd name="connsiteX47" fmla="*/ 1010651 w 3552515"/>
              <a:gd name="connsiteY47" fmla="*/ 3171038 h 3179427"/>
              <a:gd name="connsiteX48" fmla="*/ 1077763 w 3552515"/>
              <a:gd name="connsiteY48" fmla="*/ 3154260 h 3179427"/>
              <a:gd name="connsiteX49" fmla="*/ 1153264 w 3552515"/>
              <a:gd name="connsiteY49" fmla="*/ 3120704 h 3179427"/>
              <a:gd name="connsiteX50" fmla="*/ 1178431 w 3552515"/>
              <a:gd name="connsiteY50" fmla="*/ 3112315 h 3179427"/>
              <a:gd name="connsiteX51" fmla="*/ 1497212 w 3552515"/>
              <a:gd name="connsiteY51" fmla="*/ 3120704 h 3179427"/>
              <a:gd name="connsiteX52" fmla="*/ 1539157 w 3552515"/>
              <a:gd name="connsiteY52" fmla="*/ 3129093 h 3179427"/>
              <a:gd name="connsiteX53" fmla="*/ 1648214 w 3552515"/>
              <a:gd name="connsiteY53" fmla="*/ 3137482 h 3179427"/>
              <a:gd name="connsiteX54" fmla="*/ 1933440 w 3552515"/>
              <a:gd name="connsiteY54" fmla="*/ 3129093 h 3179427"/>
              <a:gd name="connsiteX55" fmla="*/ 2982064 w 3552515"/>
              <a:gd name="connsiteY55" fmla="*/ 3145871 h 3179427"/>
              <a:gd name="connsiteX56" fmla="*/ 3065954 w 3552515"/>
              <a:gd name="connsiteY56" fmla="*/ 3154260 h 3179427"/>
              <a:gd name="connsiteX57" fmla="*/ 3133066 w 3552515"/>
              <a:gd name="connsiteY57" fmla="*/ 3129093 h 3179427"/>
              <a:gd name="connsiteX58" fmla="*/ 3166622 w 3552515"/>
              <a:gd name="connsiteY58" fmla="*/ 3112315 h 3179427"/>
              <a:gd name="connsiteX59" fmla="*/ 3267289 w 3552515"/>
              <a:gd name="connsiteY59" fmla="*/ 3070370 h 3179427"/>
              <a:gd name="connsiteX60" fmla="*/ 3317623 w 3552515"/>
              <a:gd name="connsiteY60" fmla="*/ 3045203 h 3179427"/>
              <a:gd name="connsiteX61" fmla="*/ 3451847 w 3552515"/>
              <a:gd name="connsiteY61" fmla="*/ 2969702 h 3179427"/>
              <a:gd name="connsiteX62" fmla="*/ 3510570 w 3552515"/>
              <a:gd name="connsiteY62" fmla="*/ 2894201 h 3179427"/>
              <a:gd name="connsiteX63" fmla="*/ 3552515 w 3552515"/>
              <a:gd name="connsiteY63" fmla="*/ 2801922 h 3179427"/>
              <a:gd name="connsiteX64" fmla="*/ 3535737 w 3552515"/>
              <a:gd name="connsiteY64" fmla="*/ 2583809 h 3179427"/>
              <a:gd name="connsiteX65" fmla="*/ 3527348 w 3552515"/>
              <a:gd name="connsiteY65" fmla="*/ 2550253 h 3179427"/>
              <a:gd name="connsiteX66" fmla="*/ 3518959 w 3552515"/>
              <a:gd name="connsiteY66" fmla="*/ 2508308 h 3179427"/>
              <a:gd name="connsiteX67" fmla="*/ 3468625 w 3552515"/>
              <a:gd name="connsiteY67" fmla="*/ 2441196 h 3179427"/>
              <a:gd name="connsiteX68" fmla="*/ 3426680 w 3552515"/>
              <a:gd name="connsiteY68" fmla="*/ 2374084 h 3179427"/>
              <a:gd name="connsiteX69" fmla="*/ 3418291 w 3552515"/>
              <a:gd name="connsiteY69" fmla="*/ 2348917 h 3179427"/>
              <a:gd name="connsiteX70" fmla="*/ 3401513 w 3552515"/>
              <a:gd name="connsiteY70" fmla="*/ 2323750 h 3179427"/>
              <a:gd name="connsiteX71" fmla="*/ 3393124 w 3552515"/>
              <a:gd name="connsiteY71" fmla="*/ 2298583 h 3179427"/>
              <a:gd name="connsiteX72" fmla="*/ 3326012 w 3552515"/>
              <a:gd name="connsiteY72" fmla="*/ 2248249 h 3179427"/>
              <a:gd name="connsiteX73" fmla="*/ 3275678 w 3552515"/>
              <a:gd name="connsiteY73" fmla="*/ 2189526 h 3179427"/>
              <a:gd name="connsiteX74" fmla="*/ 3233734 w 3552515"/>
              <a:gd name="connsiteY74" fmla="*/ 2155970 h 3179427"/>
              <a:gd name="connsiteX75" fmla="*/ 3200178 w 3552515"/>
              <a:gd name="connsiteY75" fmla="*/ 2114025 h 3179427"/>
              <a:gd name="connsiteX76" fmla="*/ 3175011 w 3552515"/>
              <a:gd name="connsiteY76" fmla="*/ 2088858 h 3179427"/>
              <a:gd name="connsiteX77" fmla="*/ 3158233 w 3552515"/>
              <a:gd name="connsiteY77" fmla="*/ 2063691 h 3179427"/>
              <a:gd name="connsiteX78" fmla="*/ 3107899 w 3552515"/>
              <a:gd name="connsiteY78" fmla="*/ 2030135 h 3179427"/>
              <a:gd name="connsiteX79" fmla="*/ 3082732 w 3552515"/>
              <a:gd name="connsiteY79" fmla="*/ 2013357 h 3179427"/>
              <a:gd name="connsiteX80" fmla="*/ 3032398 w 3552515"/>
              <a:gd name="connsiteY80" fmla="*/ 1996579 h 3179427"/>
              <a:gd name="connsiteX81" fmla="*/ 2814284 w 3552515"/>
              <a:gd name="connsiteY81" fmla="*/ 2013357 h 3179427"/>
              <a:gd name="connsiteX82" fmla="*/ 2722005 w 3552515"/>
              <a:gd name="connsiteY82" fmla="*/ 2038524 h 3179427"/>
              <a:gd name="connsiteX83" fmla="*/ 2562614 w 3552515"/>
              <a:gd name="connsiteY83" fmla="*/ 2055302 h 3179427"/>
              <a:gd name="connsiteX84" fmla="*/ 2537447 w 3552515"/>
              <a:gd name="connsiteY84" fmla="*/ 2063691 h 3179427"/>
              <a:gd name="connsiteX85" fmla="*/ 2344500 w 3552515"/>
              <a:gd name="connsiteY85" fmla="*/ 2080469 h 3179427"/>
              <a:gd name="connsiteX86" fmla="*/ 2117998 w 3552515"/>
              <a:gd name="connsiteY86" fmla="*/ 2097247 h 3179427"/>
              <a:gd name="connsiteX87" fmla="*/ 1883106 w 3552515"/>
              <a:gd name="connsiteY87" fmla="*/ 2139192 h 3179427"/>
              <a:gd name="connsiteX88" fmla="*/ 1723715 w 3552515"/>
              <a:gd name="connsiteY88" fmla="*/ 2181137 h 3179427"/>
              <a:gd name="connsiteX89" fmla="*/ 1564324 w 3552515"/>
              <a:gd name="connsiteY89" fmla="*/ 2239860 h 3179427"/>
              <a:gd name="connsiteX90" fmla="*/ 1488823 w 3552515"/>
              <a:gd name="connsiteY90" fmla="*/ 2223082 h 3179427"/>
              <a:gd name="connsiteX91" fmla="*/ 1413323 w 3552515"/>
              <a:gd name="connsiteY91" fmla="*/ 2164359 h 3179427"/>
              <a:gd name="connsiteX92" fmla="*/ 1379767 w 3552515"/>
              <a:gd name="connsiteY92" fmla="*/ 2155970 h 3179427"/>
              <a:gd name="connsiteX93" fmla="*/ 1312655 w 3552515"/>
              <a:gd name="connsiteY93" fmla="*/ 2130803 h 3179427"/>
              <a:gd name="connsiteX94" fmla="*/ 1228765 w 3552515"/>
              <a:gd name="connsiteY94" fmla="*/ 2114025 h 3179427"/>
              <a:gd name="connsiteX95" fmla="*/ 1178431 w 3552515"/>
              <a:gd name="connsiteY95" fmla="*/ 2105636 h 3179427"/>
              <a:gd name="connsiteX96" fmla="*/ 1128097 w 3552515"/>
              <a:gd name="connsiteY96" fmla="*/ 2088858 h 3179427"/>
              <a:gd name="connsiteX97" fmla="*/ 1102930 w 3552515"/>
              <a:gd name="connsiteY97" fmla="*/ 2080469 h 3179427"/>
              <a:gd name="connsiteX98" fmla="*/ 1077763 w 3552515"/>
              <a:gd name="connsiteY98" fmla="*/ 2072080 h 3179427"/>
              <a:gd name="connsiteX99" fmla="*/ 1019040 w 3552515"/>
              <a:gd name="connsiteY99" fmla="*/ 2063691 h 3179427"/>
              <a:gd name="connsiteX100" fmla="*/ 993873 w 3552515"/>
              <a:gd name="connsiteY100" fmla="*/ 2046913 h 3179427"/>
              <a:gd name="connsiteX101" fmla="*/ 968706 w 3552515"/>
              <a:gd name="connsiteY101" fmla="*/ 2038524 h 3179427"/>
              <a:gd name="connsiteX102" fmla="*/ 943539 w 3552515"/>
              <a:gd name="connsiteY102" fmla="*/ 2013357 h 3179427"/>
              <a:gd name="connsiteX103" fmla="*/ 918372 w 3552515"/>
              <a:gd name="connsiteY103" fmla="*/ 1996579 h 3179427"/>
              <a:gd name="connsiteX104" fmla="*/ 884816 w 3552515"/>
              <a:gd name="connsiteY104" fmla="*/ 1946245 h 3179427"/>
              <a:gd name="connsiteX105" fmla="*/ 868038 w 3552515"/>
              <a:gd name="connsiteY105" fmla="*/ 1921078 h 3179427"/>
              <a:gd name="connsiteX106" fmla="*/ 842871 w 3552515"/>
              <a:gd name="connsiteY106" fmla="*/ 1862356 h 3179427"/>
              <a:gd name="connsiteX107" fmla="*/ 826093 w 3552515"/>
              <a:gd name="connsiteY107" fmla="*/ 1812022 h 3179427"/>
              <a:gd name="connsiteX108" fmla="*/ 817704 w 3552515"/>
              <a:gd name="connsiteY108" fmla="*/ 1786855 h 3179427"/>
              <a:gd name="connsiteX109" fmla="*/ 809315 w 3552515"/>
              <a:gd name="connsiteY109" fmla="*/ 1761688 h 3179427"/>
              <a:gd name="connsiteX110" fmla="*/ 800926 w 3552515"/>
              <a:gd name="connsiteY110" fmla="*/ 1719743 h 3179427"/>
              <a:gd name="connsiteX111" fmla="*/ 792537 w 3552515"/>
              <a:gd name="connsiteY111" fmla="*/ 1417739 h 3179427"/>
              <a:gd name="connsiteX112" fmla="*/ 784148 w 3552515"/>
              <a:gd name="connsiteY112" fmla="*/ 1392572 h 3179427"/>
              <a:gd name="connsiteX113" fmla="*/ 767370 w 3552515"/>
              <a:gd name="connsiteY113" fmla="*/ 1367405 h 3179427"/>
              <a:gd name="connsiteX114" fmla="*/ 758981 w 3552515"/>
              <a:gd name="connsiteY114" fmla="*/ 1317071 h 3179427"/>
              <a:gd name="connsiteX115" fmla="*/ 717036 w 3552515"/>
              <a:gd name="connsiteY115" fmla="*/ 1224792 h 3179427"/>
              <a:gd name="connsiteX116" fmla="*/ 717036 w 3552515"/>
              <a:gd name="connsiteY116" fmla="*/ 847288 h 3179427"/>
              <a:gd name="connsiteX117" fmla="*/ 733814 w 3552515"/>
              <a:gd name="connsiteY117" fmla="*/ 553673 h 3179427"/>
              <a:gd name="connsiteX118" fmla="*/ 750592 w 3552515"/>
              <a:gd name="connsiteY118" fmla="*/ 503339 h 3179427"/>
              <a:gd name="connsiteX119" fmla="*/ 767370 w 3552515"/>
              <a:gd name="connsiteY119" fmla="*/ 444616 h 3179427"/>
              <a:gd name="connsiteX120" fmla="*/ 784148 w 3552515"/>
              <a:gd name="connsiteY120" fmla="*/ 385893 h 3179427"/>
              <a:gd name="connsiteX121" fmla="*/ 817704 w 3552515"/>
              <a:gd name="connsiteY121" fmla="*/ 369115 h 3179427"/>
              <a:gd name="connsiteX122" fmla="*/ 826093 w 3552515"/>
              <a:gd name="connsiteY122" fmla="*/ 343948 h 3179427"/>
              <a:gd name="connsiteX123" fmla="*/ 926761 w 3552515"/>
              <a:gd name="connsiteY123" fmla="*/ 293614 h 3179427"/>
              <a:gd name="connsiteX124" fmla="*/ 951928 w 3552515"/>
              <a:gd name="connsiteY124" fmla="*/ 276836 h 3179427"/>
              <a:gd name="connsiteX125" fmla="*/ 968706 w 3552515"/>
              <a:gd name="connsiteY125" fmla="*/ 243280 h 3179427"/>
              <a:gd name="connsiteX126" fmla="*/ 951928 w 3552515"/>
              <a:gd name="connsiteY126" fmla="*/ 83889 h 3179427"/>
              <a:gd name="connsiteX127" fmla="*/ 893205 w 3552515"/>
              <a:gd name="connsiteY127" fmla="*/ 16778 h 3179427"/>
              <a:gd name="connsiteX128" fmla="*/ 868038 w 3552515"/>
              <a:gd name="connsiteY128" fmla="*/ 8389 h 3179427"/>
              <a:gd name="connsiteX129" fmla="*/ 817704 w 3552515"/>
              <a:gd name="connsiteY129" fmla="*/ 0 h 3179427"/>
              <a:gd name="connsiteX130" fmla="*/ 675091 w 3552515"/>
              <a:gd name="connsiteY130" fmla="*/ 8389 h 3179427"/>
              <a:gd name="connsiteX131" fmla="*/ 649924 w 3552515"/>
              <a:gd name="connsiteY131" fmla="*/ 16778 h 3179427"/>
              <a:gd name="connsiteX132" fmla="*/ 599590 w 3552515"/>
              <a:gd name="connsiteY132" fmla="*/ 25167 h 3179427"/>
              <a:gd name="connsiteX133" fmla="*/ 574423 w 3552515"/>
              <a:gd name="connsiteY133" fmla="*/ 33556 h 3179427"/>
              <a:gd name="connsiteX134" fmla="*/ 540867 w 3552515"/>
              <a:gd name="connsiteY134" fmla="*/ 41945 h 3179427"/>
              <a:gd name="connsiteX135" fmla="*/ 498923 w 3552515"/>
              <a:gd name="connsiteY135" fmla="*/ 50333 h 3179427"/>
              <a:gd name="connsiteX136" fmla="*/ 448589 w 3552515"/>
              <a:gd name="connsiteY136" fmla="*/ 67111 h 3179427"/>
              <a:gd name="connsiteX137" fmla="*/ 423422 w 3552515"/>
              <a:gd name="connsiteY137" fmla="*/ 75500 h 3179427"/>
              <a:gd name="connsiteX138" fmla="*/ 373088 w 3552515"/>
              <a:gd name="connsiteY138" fmla="*/ 83889 h 3179427"/>
              <a:gd name="connsiteX139" fmla="*/ 347921 w 3552515"/>
              <a:gd name="connsiteY139" fmla="*/ 92278 h 3179427"/>
              <a:gd name="connsiteX140" fmla="*/ 247253 w 3552515"/>
              <a:gd name="connsiteY140" fmla="*/ 92278 h 31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552515" h="3179427">
                <a:moveTo>
                  <a:pt x="247253" y="92278"/>
                </a:moveTo>
                <a:cubicBezTo>
                  <a:pt x="223484" y="95074"/>
                  <a:pt x="218528" y="101845"/>
                  <a:pt x="205308" y="109056"/>
                </a:cubicBezTo>
                <a:cubicBezTo>
                  <a:pt x="187606" y="118712"/>
                  <a:pt x="154974" y="142612"/>
                  <a:pt x="154974" y="142612"/>
                </a:cubicBezTo>
                <a:lnTo>
                  <a:pt x="87862" y="243280"/>
                </a:lnTo>
                <a:cubicBezTo>
                  <a:pt x="82269" y="251669"/>
                  <a:pt x="79473" y="262854"/>
                  <a:pt x="71084" y="268447"/>
                </a:cubicBezTo>
                <a:lnTo>
                  <a:pt x="45917" y="285225"/>
                </a:lnTo>
                <a:cubicBezTo>
                  <a:pt x="43121" y="299207"/>
                  <a:pt x="42037" y="313643"/>
                  <a:pt x="37528" y="327170"/>
                </a:cubicBezTo>
                <a:cubicBezTo>
                  <a:pt x="33573" y="339034"/>
                  <a:pt x="25141" y="349017"/>
                  <a:pt x="20750" y="360726"/>
                </a:cubicBezTo>
                <a:cubicBezTo>
                  <a:pt x="16702" y="371521"/>
                  <a:pt x="15157" y="383097"/>
                  <a:pt x="12361" y="394282"/>
                </a:cubicBezTo>
                <a:cubicBezTo>
                  <a:pt x="-9102" y="630376"/>
                  <a:pt x="1728" y="473956"/>
                  <a:pt x="12361" y="931178"/>
                </a:cubicBezTo>
                <a:cubicBezTo>
                  <a:pt x="14507" y="1023474"/>
                  <a:pt x="16853" y="1115775"/>
                  <a:pt x="20750" y="1208014"/>
                </a:cubicBezTo>
                <a:cubicBezTo>
                  <a:pt x="23016" y="1261652"/>
                  <a:pt x="18705" y="1459892"/>
                  <a:pt x="45917" y="1568741"/>
                </a:cubicBezTo>
                <a:cubicBezTo>
                  <a:pt x="48062" y="1577320"/>
                  <a:pt x="51510" y="1585519"/>
                  <a:pt x="54306" y="1593908"/>
                </a:cubicBezTo>
                <a:cubicBezTo>
                  <a:pt x="57102" y="1616279"/>
                  <a:pt x="60558" y="1638577"/>
                  <a:pt x="62695" y="1661020"/>
                </a:cubicBezTo>
                <a:cubicBezTo>
                  <a:pt x="71189" y="1750210"/>
                  <a:pt x="65650" y="1751294"/>
                  <a:pt x="79473" y="1820411"/>
                </a:cubicBezTo>
                <a:cubicBezTo>
                  <a:pt x="82134" y="1833716"/>
                  <a:pt x="90254" y="1865140"/>
                  <a:pt x="96251" y="1879133"/>
                </a:cubicBezTo>
                <a:cubicBezTo>
                  <a:pt x="124865" y="1945897"/>
                  <a:pt x="99284" y="1879538"/>
                  <a:pt x="138196" y="1946245"/>
                </a:cubicBezTo>
                <a:cubicBezTo>
                  <a:pt x="150798" y="1967849"/>
                  <a:pt x="160567" y="1990986"/>
                  <a:pt x="171752" y="2013357"/>
                </a:cubicBezTo>
                <a:cubicBezTo>
                  <a:pt x="182008" y="2033870"/>
                  <a:pt x="190486" y="2054294"/>
                  <a:pt x="205308" y="2072080"/>
                </a:cubicBezTo>
                <a:cubicBezTo>
                  <a:pt x="212903" y="2081194"/>
                  <a:pt x="222086" y="2088858"/>
                  <a:pt x="230475" y="2097247"/>
                </a:cubicBezTo>
                <a:cubicBezTo>
                  <a:pt x="233271" y="2105636"/>
                  <a:pt x="237410" y="2113692"/>
                  <a:pt x="238864" y="2122414"/>
                </a:cubicBezTo>
                <a:cubicBezTo>
                  <a:pt x="243027" y="2147391"/>
                  <a:pt x="241559" y="2173242"/>
                  <a:pt x="247253" y="2197915"/>
                </a:cubicBezTo>
                <a:cubicBezTo>
                  <a:pt x="250065" y="2210100"/>
                  <a:pt x="259105" y="2219977"/>
                  <a:pt x="264031" y="2231471"/>
                </a:cubicBezTo>
                <a:cubicBezTo>
                  <a:pt x="267514" y="2239599"/>
                  <a:pt x="270502" y="2248006"/>
                  <a:pt x="272420" y="2256638"/>
                </a:cubicBezTo>
                <a:cubicBezTo>
                  <a:pt x="276110" y="2273242"/>
                  <a:pt x="277766" y="2290237"/>
                  <a:pt x="280809" y="2306972"/>
                </a:cubicBezTo>
                <a:cubicBezTo>
                  <a:pt x="285134" y="2330758"/>
                  <a:pt x="290855" y="2358909"/>
                  <a:pt x="297587" y="2382473"/>
                </a:cubicBezTo>
                <a:cubicBezTo>
                  <a:pt x="300016" y="2390976"/>
                  <a:pt x="303180" y="2399251"/>
                  <a:pt x="305976" y="2407640"/>
                </a:cubicBezTo>
                <a:cubicBezTo>
                  <a:pt x="308772" y="2430011"/>
                  <a:pt x="310332" y="2452571"/>
                  <a:pt x="314365" y="2474752"/>
                </a:cubicBezTo>
                <a:cubicBezTo>
                  <a:pt x="315947" y="2483452"/>
                  <a:pt x="320325" y="2491416"/>
                  <a:pt x="322754" y="2499919"/>
                </a:cubicBezTo>
                <a:cubicBezTo>
                  <a:pt x="325921" y="2511005"/>
                  <a:pt x="327976" y="2522389"/>
                  <a:pt x="331143" y="2533475"/>
                </a:cubicBezTo>
                <a:cubicBezTo>
                  <a:pt x="333572" y="2541978"/>
                  <a:pt x="337614" y="2550010"/>
                  <a:pt x="339532" y="2558642"/>
                </a:cubicBezTo>
                <a:cubicBezTo>
                  <a:pt x="344687" y="2581840"/>
                  <a:pt x="344979" y="2611481"/>
                  <a:pt x="356310" y="2634143"/>
                </a:cubicBezTo>
                <a:cubicBezTo>
                  <a:pt x="360819" y="2643161"/>
                  <a:pt x="368579" y="2650292"/>
                  <a:pt x="373088" y="2659310"/>
                </a:cubicBezTo>
                <a:cubicBezTo>
                  <a:pt x="377043" y="2667219"/>
                  <a:pt x="378372" y="2676197"/>
                  <a:pt x="381477" y="2684477"/>
                </a:cubicBezTo>
                <a:cubicBezTo>
                  <a:pt x="386764" y="2698577"/>
                  <a:pt x="391521" y="2712953"/>
                  <a:pt x="398255" y="2726422"/>
                </a:cubicBezTo>
                <a:cubicBezTo>
                  <a:pt x="402764" y="2735440"/>
                  <a:pt x="409440" y="2743200"/>
                  <a:pt x="415033" y="2751589"/>
                </a:cubicBezTo>
                <a:cubicBezTo>
                  <a:pt x="419957" y="2776208"/>
                  <a:pt x="422138" y="2796129"/>
                  <a:pt x="431811" y="2818700"/>
                </a:cubicBezTo>
                <a:cubicBezTo>
                  <a:pt x="475933" y="2921651"/>
                  <a:pt x="423242" y="2793173"/>
                  <a:pt x="465367" y="2877423"/>
                </a:cubicBezTo>
                <a:cubicBezTo>
                  <a:pt x="483624" y="2913938"/>
                  <a:pt x="461438" y="2895411"/>
                  <a:pt x="490534" y="2936146"/>
                </a:cubicBezTo>
                <a:cubicBezTo>
                  <a:pt x="497429" y="2945800"/>
                  <a:pt x="508105" y="2952199"/>
                  <a:pt x="515700" y="2961313"/>
                </a:cubicBezTo>
                <a:cubicBezTo>
                  <a:pt x="550652" y="3003257"/>
                  <a:pt x="511507" y="2972500"/>
                  <a:pt x="557645" y="3003258"/>
                </a:cubicBezTo>
                <a:cubicBezTo>
                  <a:pt x="574423" y="3053592"/>
                  <a:pt x="552052" y="3008851"/>
                  <a:pt x="591201" y="3036814"/>
                </a:cubicBezTo>
                <a:cubicBezTo>
                  <a:pt x="604073" y="3046008"/>
                  <a:pt x="612852" y="3059953"/>
                  <a:pt x="624757" y="3070370"/>
                </a:cubicBezTo>
                <a:cubicBezTo>
                  <a:pt x="633230" y="3077784"/>
                  <a:pt x="670583" y="3104946"/>
                  <a:pt x="683480" y="3112315"/>
                </a:cubicBezTo>
                <a:cubicBezTo>
                  <a:pt x="694338" y="3118520"/>
                  <a:pt x="706860" y="3121824"/>
                  <a:pt x="717036" y="3129093"/>
                </a:cubicBezTo>
                <a:cubicBezTo>
                  <a:pt x="726690" y="3135989"/>
                  <a:pt x="732142" y="3147972"/>
                  <a:pt x="742203" y="3154260"/>
                </a:cubicBezTo>
                <a:cubicBezTo>
                  <a:pt x="771597" y="3172631"/>
                  <a:pt x="801310" y="3173898"/>
                  <a:pt x="834482" y="3179427"/>
                </a:cubicBezTo>
                <a:cubicBezTo>
                  <a:pt x="893205" y="3176631"/>
                  <a:pt x="952174" y="3177087"/>
                  <a:pt x="1010651" y="3171038"/>
                </a:cubicBezTo>
                <a:cubicBezTo>
                  <a:pt x="1033588" y="3168665"/>
                  <a:pt x="1077763" y="3154260"/>
                  <a:pt x="1077763" y="3154260"/>
                </a:cubicBezTo>
                <a:cubicBezTo>
                  <a:pt x="1117645" y="3127672"/>
                  <a:pt x="1093365" y="3140670"/>
                  <a:pt x="1153264" y="3120704"/>
                </a:cubicBezTo>
                <a:lnTo>
                  <a:pt x="1178431" y="3112315"/>
                </a:lnTo>
                <a:cubicBezTo>
                  <a:pt x="1284691" y="3115111"/>
                  <a:pt x="1391030" y="3115765"/>
                  <a:pt x="1497212" y="3120704"/>
                </a:cubicBezTo>
                <a:cubicBezTo>
                  <a:pt x="1511455" y="3121366"/>
                  <a:pt x="1524986" y="3127518"/>
                  <a:pt x="1539157" y="3129093"/>
                </a:cubicBezTo>
                <a:cubicBezTo>
                  <a:pt x="1575394" y="3133119"/>
                  <a:pt x="1611862" y="3134686"/>
                  <a:pt x="1648214" y="3137482"/>
                </a:cubicBezTo>
                <a:cubicBezTo>
                  <a:pt x="1743289" y="3134686"/>
                  <a:pt x="1838324" y="3129093"/>
                  <a:pt x="1933440" y="3129093"/>
                </a:cubicBezTo>
                <a:cubicBezTo>
                  <a:pt x="2131943" y="3129093"/>
                  <a:pt x="2743763" y="3141375"/>
                  <a:pt x="2982064" y="3145871"/>
                </a:cubicBezTo>
                <a:cubicBezTo>
                  <a:pt x="3010027" y="3148667"/>
                  <a:pt x="3037851" y="3154260"/>
                  <a:pt x="3065954" y="3154260"/>
                </a:cubicBezTo>
                <a:cubicBezTo>
                  <a:pt x="3108373" y="3154260"/>
                  <a:pt x="3102691" y="3146450"/>
                  <a:pt x="3133066" y="3129093"/>
                </a:cubicBezTo>
                <a:cubicBezTo>
                  <a:pt x="3143924" y="3122888"/>
                  <a:pt x="3155165" y="3117328"/>
                  <a:pt x="3166622" y="3112315"/>
                </a:cubicBezTo>
                <a:cubicBezTo>
                  <a:pt x="3199926" y="3097744"/>
                  <a:pt x="3234070" y="3085134"/>
                  <a:pt x="3267289" y="3070370"/>
                </a:cubicBezTo>
                <a:cubicBezTo>
                  <a:pt x="3284431" y="3062751"/>
                  <a:pt x="3300624" y="3053136"/>
                  <a:pt x="3317623" y="3045203"/>
                </a:cubicBezTo>
                <a:cubicBezTo>
                  <a:pt x="3369405" y="3021038"/>
                  <a:pt x="3410630" y="3010919"/>
                  <a:pt x="3451847" y="2969702"/>
                </a:cubicBezTo>
                <a:cubicBezTo>
                  <a:pt x="3474392" y="2947157"/>
                  <a:pt x="3492884" y="2920729"/>
                  <a:pt x="3510570" y="2894201"/>
                </a:cubicBezTo>
                <a:cubicBezTo>
                  <a:pt x="3526521" y="2870275"/>
                  <a:pt x="3541575" y="2829272"/>
                  <a:pt x="3552515" y="2801922"/>
                </a:cubicBezTo>
                <a:cubicBezTo>
                  <a:pt x="3546922" y="2729218"/>
                  <a:pt x="3542993" y="2656366"/>
                  <a:pt x="3535737" y="2583809"/>
                </a:cubicBezTo>
                <a:cubicBezTo>
                  <a:pt x="3534590" y="2572337"/>
                  <a:pt x="3529849" y="2561508"/>
                  <a:pt x="3527348" y="2550253"/>
                </a:cubicBezTo>
                <a:cubicBezTo>
                  <a:pt x="3524255" y="2536334"/>
                  <a:pt x="3523966" y="2521659"/>
                  <a:pt x="3518959" y="2508308"/>
                </a:cubicBezTo>
                <a:cubicBezTo>
                  <a:pt x="3514218" y="2495664"/>
                  <a:pt x="3469465" y="2442316"/>
                  <a:pt x="3468625" y="2441196"/>
                </a:cubicBezTo>
                <a:cubicBezTo>
                  <a:pt x="3458643" y="2427886"/>
                  <a:pt x="3431417" y="2383558"/>
                  <a:pt x="3426680" y="2374084"/>
                </a:cubicBezTo>
                <a:cubicBezTo>
                  <a:pt x="3422725" y="2366175"/>
                  <a:pt x="3422246" y="2356826"/>
                  <a:pt x="3418291" y="2348917"/>
                </a:cubicBezTo>
                <a:cubicBezTo>
                  <a:pt x="3413782" y="2339899"/>
                  <a:pt x="3406022" y="2332768"/>
                  <a:pt x="3401513" y="2323750"/>
                </a:cubicBezTo>
                <a:cubicBezTo>
                  <a:pt x="3397558" y="2315841"/>
                  <a:pt x="3398264" y="2305779"/>
                  <a:pt x="3393124" y="2298583"/>
                </a:cubicBezTo>
                <a:cubicBezTo>
                  <a:pt x="3369569" y="2265606"/>
                  <a:pt x="3358819" y="2264653"/>
                  <a:pt x="3326012" y="2248249"/>
                </a:cubicBezTo>
                <a:cubicBezTo>
                  <a:pt x="3287494" y="2190471"/>
                  <a:pt x="3336706" y="2260725"/>
                  <a:pt x="3275678" y="2189526"/>
                </a:cubicBezTo>
                <a:cubicBezTo>
                  <a:pt x="3245322" y="2154110"/>
                  <a:pt x="3276072" y="2170083"/>
                  <a:pt x="3233734" y="2155970"/>
                </a:cubicBezTo>
                <a:cubicBezTo>
                  <a:pt x="3219962" y="2114655"/>
                  <a:pt x="3235205" y="2143214"/>
                  <a:pt x="3200178" y="2114025"/>
                </a:cubicBezTo>
                <a:cubicBezTo>
                  <a:pt x="3191064" y="2106430"/>
                  <a:pt x="3182606" y="2097972"/>
                  <a:pt x="3175011" y="2088858"/>
                </a:cubicBezTo>
                <a:cubicBezTo>
                  <a:pt x="3168556" y="2081113"/>
                  <a:pt x="3165821" y="2070330"/>
                  <a:pt x="3158233" y="2063691"/>
                </a:cubicBezTo>
                <a:cubicBezTo>
                  <a:pt x="3143058" y="2050412"/>
                  <a:pt x="3124677" y="2041320"/>
                  <a:pt x="3107899" y="2030135"/>
                </a:cubicBezTo>
                <a:cubicBezTo>
                  <a:pt x="3099510" y="2024542"/>
                  <a:pt x="3092297" y="2016545"/>
                  <a:pt x="3082732" y="2013357"/>
                </a:cubicBezTo>
                <a:lnTo>
                  <a:pt x="3032398" y="1996579"/>
                </a:lnTo>
                <a:cubicBezTo>
                  <a:pt x="3001308" y="1998522"/>
                  <a:pt x="2860543" y="2005647"/>
                  <a:pt x="2814284" y="2013357"/>
                </a:cubicBezTo>
                <a:cubicBezTo>
                  <a:pt x="2606784" y="2047940"/>
                  <a:pt x="2819594" y="2016837"/>
                  <a:pt x="2722005" y="2038524"/>
                </a:cubicBezTo>
                <a:cubicBezTo>
                  <a:pt x="2668704" y="2050369"/>
                  <a:pt x="2617903" y="2051049"/>
                  <a:pt x="2562614" y="2055302"/>
                </a:cubicBezTo>
                <a:cubicBezTo>
                  <a:pt x="2554225" y="2058098"/>
                  <a:pt x="2546118" y="2061957"/>
                  <a:pt x="2537447" y="2063691"/>
                </a:cubicBezTo>
                <a:cubicBezTo>
                  <a:pt x="2475795" y="2076021"/>
                  <a:pt x="2404488" y="2076284"/>
                  <a:pt x="2344500" y="2080469"/>
                </a:cubicBezTo>
                <a:lnTo>
                  <a:pt x="2117998" y="2097247"/>
                </a:lnTo>
                <a:cubicBezTo>
                  <a:pt x="2055558" y="2107654"/>
                  <a:pt x="1939530" y="2126295"/>
                  <a:pt x="1883106" y="2139192"/>
                </a:cubicBezTo>
                <a:cubicBezTo>
                  <a:pt x="1829548" y="2151434"/>
                  <a:pt x="1775835" y="2163764"/>
                  <a:pt x="1723715" y="2181137"/>
                </a:cubicBezTo>
                <a:cubicBezTo>
                  <a:pt x="1586016" y="2227037"/>
                  <a:pt x="1637426" y="2203309"/>
                  <a:pt x="1564324" y="2239860"/>
                </a:cubicBezTo>
                <a:cubicBezTo>
                  <a:pt x="1558234" y="2238845"/>
                  <a:pt x="1502591" y="2232261"/>
                  <a:pt x="1488823" y="2223082"/>
                </a:cubicBezTo>
                <a:cubicBezTo>
                  <a:pt x="1405968" y="2167846"/>
                  <a:pt x="1547342" y="2231369"/>
                  <a:pt x="1413323" y="2164359"/>
                </a:cubicBezTo>
                <a:cubicBezTo>
                  <a:pt x="1403011" y="2159203"/>
                  <a:pt x="1390705" y="2159616"/>
                  <a:pt x="1379767" y="2155970"/>
                </a:cubicBezTo>
                <a:cubicBezTo>
                  <a:pt x="1357101" y="2148415"/>
                  <a:pt x="1335675" y="2137198"/>
                  <a:pt x="1312655" y="2130803"/>
                </a:cubicBezTo>
                <a:cubicBezTo>
                  <a:pt x="1285178" y="2123171"/>
                  <a:pt x="1256894" y="2118713"/>
                  <a:pt x="1228765" y="2114025"/>
                </a:cubicBezTo>
                <a:cubicBezTo>
                  <a:pt x="1211987" y="2111229"/>
                  <a:pt x="1194933" y="2109761"/>
                  <a:pt x="1178431" y="2105636"/>
                </a:cubicBezTo>
                <a:cubicBezTo>
                  <a:pt x="1161273" y="2101347"/>
                  <a:pt x="1144875" y="2094451"/>
                  <a:pt x="1128097" y="2088858"/>
                </a:cubicBezTo>
                <a:lnTo>
                  <a:pt x="1102930" y="2080469"/>
                </a:lnTo>
                <a:cubicBezTo>
                  <a:pt x="1094541" y="2077673"/>
                  <a:pt x="1086517" y="2073331"/>
                  <a:pt x="1077763" y="2072080"/>
                </a:cubicBezTo>
                <a:lnTo>
                  <a:pt x="1019040" y="2063691"/>
                </a:lnTo>
                <a:cubicBezTo>
                  <a:pt x="1010651" y="2058098"/>
                  <a:pt x="1002891" y="2051422"/>
                  <a:pt x="993873" y="2046913"/>
                </a:cubicBezTo>
                <a:cubicBezTo>
                  <a:pt x="985964" y="2042958"/>
                  <a:pt x="976064" y="2043429"/>
                  <a:pt x="968706" y="2038524"/>
                </a:cubicBezTo>
                <a:cubicBezTo>
                  <a:pt x="958835" y="2031943"/>
                  <a:pt x="952653" y="2020952"/>
                  <a:pt x="943539" y="2013357"/>
                </a:cubicBezTo>
                <a:cubicBezTo>
                  <a:pt x="935794" y="2006902"/>
                  <a:pt x="926761" y="2002172"/>
                  <a:pt x="918372" y="1996579"/>
                </a:cubicBezTo>
                <a:lnTo>
                  <a:pt x="884816" y="1946245"/>
                </a:lnTo>
                <a:cubicBezTo>
                  <a:pt x="879223" y="1937856"/>
                  <a:pt x="871226" y="1930643"/>
                  <a:pt x="868038" y="1921078"/>
                </a:cubicBezTo>
                <a:cubicBezTo>
                  <a:pt x="841034" y="1840066"/>
                  <a:pt x="884336" y="1966018"/>
                  <a:pt x="842871" y="1862356"/>
                </a:cubicBezTo>
                <a:cubicBezTo>
                  <a:pt x="836303" y="1845935"/>
                  <a:pt x="831686" y="1828800"/>
                  <a:pt x="826093" y="1812022"/>
                </a:cubicBezTo>
                <a:lnTo>
                  <a:pt x="817704" y="1786855"/>
                </a:lnTo>
                <a:cubicBezTo>
                  <a:pt x="814908" y="1778466"/>
                  <a:pt x="811049" y="1770359"/>
                  <a:pt x="809315" y="1761688"/>
                </a:cubicBezTo>
                <a:lnTo>
                  <a:pt x="800926" y="1719743"/>
                </a:lnTo>
                <a:cubicBezTo>
                  <a:pt x="798130" y="1619075"/>
                  <a:pt x="797695" y="1518314"/>
                  <a:pt x="792537" y="1417739"/>
                </a:cubicBezTo>
                <a:cubicBezTo>
                  <a:pt x="792084" y="1408908"/>
                  <a:pt x="788103" y="1400481"/>
                  <a:pt x="784148" y="1392572"/>
                </a:cubicBezTo>
                <a:cubicBezTo>
                  <a:pt x="779639" y="1383554"/>
                  <a:pt x="772963" y="1375794"/>
                  <a:pt x="767370" y="1367405"/>
                </a:cubicBezTo>
                <a:cubicBezTo>
                  <a:pt x="764574" y="1350627"/>
                  <a:pt x="763456" y="1333481"/>
                  <a:pt x="758981" y="1317071"/>
                </a:cubicBezTo>
                <a:cubicBezTo>
                  <a:pt x="751858" y="1290952"/>
                  <a:pt x="728233" y="1247185"/>
                  <a:pt x="717036" y="1224792"/>
                </a:cubicBezTo>
                <a:cubicBezTo>
                  <a:pt x="694337" y="1065900"/>
                  <a:pt x="704241" y="1158634"/>
                  <a:pt x="717036" y="847288"/>
                </a:cubicBezTo>
                <a:cubicBezTo>
                  <a:pt x="721061" y="749339"/>
                  <a:pt x="724295" y="651241"/>
                  <a:pt x="733814" y="553673"/>
                </a:cubicBezTo>
                <a:cubicBezTo>
                  <a:pt x="735531" y="536071"/>
                  <a:pt x="744999" y="520117"/>
                  <a:pt x="750592" y="503339"/>
                </a:cubicBezTo>
                <a:cubicBezTo>
                  <a:pt x="766666" y="455116"/>
                  <a:pt x="751569" y="502551"/>
                  <a:pt x="767370" y="444616"/>
                </a:cubicBezTo>
                <a:cubicBezTo>
                  <a:pt x="772726" y="424976"/>
                  <a:pt x="772856" y="402832"/>
                  <a:pt x="784148" y="385893"/>
                </a:cubicBezTo>
                <a:cubicBezTo>
                  <a:pt x="791085" y="375488"/>
                  <a:pt x="806519" y="374708"/>
                  <a:pt x="817704" y="369115"/>
                </a:cubicBezTo>
                <a:cubicBezTo>
                  <a:pt x="820500" y="360726"/>
                  <a:pt x="819840" y="350201"/>
                  <a:pt x="826093" y="343948"/>
                </a:cubicBezTo>
                <a:cubicBezTo>
                  <a:pt x="905294" y="264747"/>
                  <a:pt x="844885" y="348198"/>
                  <a:pt x="926761" y="293614"/>
                </a:cubicBezTo>
                <a:lnTo>
                  <a:pt x="951928" y="276836"/>
                </a:lnTo>
                <a:cubicBezTo>
                  <a:pt x="957521" y="265651"/>
                  <a:pt x="968706" y="255786"/>
                  <a:pt x="968706" y="243280"/>
                </a:cubicBezTo>
                <a:cubicBezTo>
                  <a:pt x="968706" y="189856"/>
                  <a:pt x="964396" y="135838"/>
                  <a:pt x="951928" y="83889"/>
                </a:cubicBezTo>
                <a:cubicBezTo>
                  <a:pt x="945064" y="55291"/>
                  <a:pt x="919007" y="29679"/>
                  <a:pt x="893205" y="16778"/>
                </a:cubicBezTo>
                <a:cubicBezTo>
                  <a:pt x="885296" y="12823"/>
                  <a:pt x="876670" y="10307"/>
                  <a:pt x="868038" y="8389"/>
                </a:cubicBezTo>
                <a:cubicBezTo>
                  <a:pt x="851434" y="4699"/>
                  <a:pt x="834482" y="2796"/>
                  <a:pt x="817704" y="0"/>
                </a:cubicBezTo>
                <a:cubicBezTo>
                  <a:pt x="770166" y="2796"/>
                  <a:pt x="722475" y="3651"/>
                  <a:pt x="675091" y="8389"/>
                </a:cubicBezTo>
                <a:cubicBezTo>
                  <a:pt x="666292" y="9269"/>
                  <a:pt x="658556" y="14860"/>
                  <a:pt x="649924" y="16778"/>
                </a:cubicBezTo>
                <a:cubicBezTo>
                  <a:pt x="633320" y="20468"/>
                  <a:pt x="616194" y="21477"/>
                  <a:pt x="599590" y="25167"/>
                </a:cubicBezTo>
                <a:cubicBezTo>
                  <a:pt x="590958" y="27085"/>
                  <a:pt x="582926" y="31127"/>
                  <a:pt x="574423" y="33556"/>
                </a:cubicBezTo>
                <a:cubicBezTo>
                  <a:pt x="563337" y="36723"/>
                  <a:pt x="552122" y="39444"/>
                  <a:pt x="540867" y="41945"/>
                </a:cubicBezTo>
                <a:cubicBezTo>
                  <a:pt x="526948" y="45038"/>
                  <a:pt x="512679" y="46582"/>
                  <a:pt x="498923" y="50333"/>
                </a:cubicBezTo>
                <a:cubicBezTo>
                  <a:pt x="481861" y="54986"/>
                  <a:pt x="465367" y="61518"/>
                  <a:pt x="448589" y="67111"/>
                </a:cubicBezTo>
                <a:cubicBezTo>
                  <a:pt x="440200" y="69907"/>
                  <a:pt x="432144" y="74046"/>
                  <a:pt x="423422" y="75500"/>
                </a:cubicBezTo>
                <a:cubicBezTo>
                  <a:pt x="406644" y="78296"/>
                  <a:pt x="389692" y="80199"/>
                  <a:pt x="373088" y="83889"/>
                </a:cubicBezTo>
                <a:cubicBezTo>
                  <a:pt x="364456" y="85807"/>
                  <a:pt x="356643" y="90824"/>
                  <a:pt x="347921" y="92278"/>
                </a:cubicBezTo>
                <a:cubicBezTo>
                  <a:pt x="293881" y="101285"/>
                  <a:pt x="271022" y="89482"/>
                  <a:pt x="247253" y="9227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Pennings</dc:creator>
  <cp:lastModifiedBy>Maarten Pennings</cp:lastModifiedBy>
  <cp:revision>6</cp:revision>
  <dcterms:created xsi:type="dcterms:W3CDTF">2018-07-22T16:41:49Z</dcterms:created>
  <dcterms:modified xsi:type="dcterms:W3CDTF">2018-07-22T17:58:15Z</dcterms:modified>
</cp:coreProperties>
</file>