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7E5D4-D6CC-4C59-BB59-F58A51209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41CB3-F068-4B2E-96B6-892CFFC9E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53DC6-6DBF-4571-80C8-1156247E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4223-8207-473D-8A51-5921F82CF66E}" type="datetimeFigureOut">
              <a:rPr lang="en-US" smtClean="0"/>
              <a:t>2018-07-22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FBF24-2304-49EA-9EE0-3C94099E0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683A1-78DA-4B20-B368-BB918432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E9DB-8142-4630-8A04-9291CBBF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2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6A674-2D7B-4A18-85BF-454FDDB02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3A8A9-6FCC-423D-8231-D4C27C44B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60EDE-BF98-4808-A2F5-DC1B4F68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4223-8207-473D-8A51-5921F82CF66E}" type="datetimeFigureOut">
              <a:rPr lang="en-US" smtClean="0"/>
              <a:t>2018-07-22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503F7-C9A6-40DC-94F1-2E93A954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FF5B6-5C54-4099-AF63-B6F2A434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E9DB-8142-4630-8A04-9291CBBF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1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A1742-6704-4D89-BF55-B06D14374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552DF-EA65-47A2-9D40-313AA157C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EBB21-CA7B-4DFB-B6D1-16C9595E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4223-8207-473D-8A51-5921F82CF66E}" type="datetimeFigureOut">
              <a:rPr lang="en-US" smtClean="0"/>
              <a:t>2018-07-22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D99E5-AE37-42C7-B23D-7F710644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EEA15-D841-4D16-99CD-E239E528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E9DB-8142-4630-8A04-9291CBBF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2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519B-A981-4E65-84C9-0EB966A3A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D61E8-58F3-423C-8A6D-4ACE11C7D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D2132-1E08-4752-95D6-14541971F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4223-8207-473D-8A51-5921F82CF66E}" type="datetimeFigureOut">
              <a:rPr lang="en-US" smtClean="0"/>
              <a:t>2018-07-22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FBE3F-D04E-4551-9087-8FC7CA1E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D459C-8A71-4BB4-9A6F-19AC7F74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E9DB-8142-4630-8A04-9291CBBF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8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2961A-F47B-4A88-B005-6CFD165F1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0FCB2-FA93-40F0-8E80-D3A070397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59270-4A97-4949-96FF-06CB45D97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4223-8207-473D-8A51-5921F82CF66E}" type="datetimeFigureOut">
              <a:rPr lang="en-US" smtClean="0"/>
              <a:t>2018-07-22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30634-C11A-4A1D-8E51-68EC97C1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77A06-855E-472D-A3DE-EF7839E9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E9DB-8142-4630-8A04-9291CBBF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0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3C06-5443-4F4F-8FED-961481D0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947BA-72C7-41D2-B95C-F9E26B320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5A7C8-9408-4536-98FF-0E71662FA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5B1A5-171E-4603-A89F-641B7284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4223-8207-473D-8A51-5921F82CF66E}" type="datetimeFigureOut">
              <a:rPr lang="en-US" smtClean="0"/>
              <a:t>2018-07-22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577E1-B75C-40CB-B746-958F76223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B0B6A-7740-4D92-91F8-833D07A2C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E9DB-8142-4630-8A04-9291CBBF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8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7386-EB23-42F8-8521-6F0DAF745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1C109-4F82-4431-AB94-A05B3B651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41111-CEA3-4201-A897-015CD7D92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EBFCD-8479-470D-A101-8785449EB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7358FE-86C5-4398-9FF2-99FDEF66F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D36A53-9001-4EDF-B176-23FDE0335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4223-8207-473D-8A51-5921F82CF66E}" type="datetimeFigureOut">
              <a:rPr lang="en-US" smtClean="0"/>
              <a:t>2018-07-22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B23738-C0E8-446E-8C02-9E8282E3A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E24AA-F1FE-4CE4-8363-41FF78E62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E9DB-8142-4630-8A04-9291CBBF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6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FD84-AF88-4CA4-8377-2FC3CF4E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0F761-6482-4686-9C1A-D773BF15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4223-8207-473D-8A51-5921F82CF66E}" type="datetimeFigureOut">
              <a:rPr lang="en-US" smtClean="0"/>
              <a:t>2018-07-22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2C5C6-30C6-4D2E-852B-439E77765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38DFD-056E-40BC-802F-889ACE43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E9DB-8142-4630-8A04-9291CBBF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8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F42E4-0955-430D-9189-77A23305A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4223-8207-473D-8A51-5921F82CF66E}" type="datetimeFigureOut">
              <a:rPr lang="en-US" smtClean="0"/>
              <a:t>2018-07-22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215A39-E3C7-4E5E-97F2-31DB98F7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53D81-FE11-41D8-AA21-BC0BACF3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E9DB-8142-4630-8A04-9291CBBF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6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91199-AD21-46F0-AD18-A3F594F82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541AC-E973-4414-955F-2817DEE51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3FDFA-327F-4765-BDD6-63D3AB09F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265E1-301F-4DF7-B951-EFD01FF3D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4223-8207-473D-8A51-5921F82CF66E}" type="datetimeFigureOut">
              <a:rPr lang="en-US" smtClean="0"/>
              <a:t>2018-07-22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389F2-C163-4CE2-8B5C-89BDAA09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A7054-CF83-40C2-ADC6-9B7257B6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E9DB-8142-4630-8A04-9291CBBF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038A-5103-46BC-B2AD-9E8FB17C9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A1AA26-A225-485F-8AE3-FFC9F9828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02DD2-76D5-44FD-9E28-1B5B1F3D4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7EF54-FA93-4A8B-8EE1-1B49CBE67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4223-8207-473D-8A51-5921F82CF66E}" type="datetimeFigureOut">
              <a:rPr lang="en-US" smtClean="0"/>
              <a:t>2018-07-22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FA315-779C-4235-B33D-1EB0EB63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A189E-17D4-4BB7-A3D7-AF71CF0A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E9DB-8142-4630-8A04-9291CBBF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0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D55752-4843-4BBB-8C32-B7FF2CA6C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8242-0446-40FB-97BB-A7CF39053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94D66-D3F8-45CB-B73F-6B386E14A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34223-8207-473D-8A51-5921F82CF66E}" type="datetimeFigureOut">
              <a:rPr lang="en-US" smtClean="0"/>
              <a:t>2018-07-22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5B80C-30E8-498A-8014-6413C7681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BC5AC-0762-4ADF-9B42-ED41E3734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3E9DB-8142-4630-8A04-9291CBBF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4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BA64F1-71A3-4E69-8734-1503A67D26B0}"/>
              </a:ext>
            </a:extLst>
          </p:cNvPr>
          <p:cNvCxnSpPr>
            <a:cxnSpLocks/>
          </p:cNvCxnSpPr>
          <p:nvPr/>
        </p:nvCxnSpPr>
        <p:spPr>
          <a:xfrm flipH="1">
            <a:off x="1055440" y="2420888"/>
            <a:ext cx="72008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8D239CF-4267-4B34-97B7-3B7DB69122CA}"/>
              </a:ext>
            </a:extLst>
          </p:cNvPr>
          <p:cNvSpPr/>
          <p:nvPr/>
        </p:nvSpPr>
        <p:spPr>
          <a:xfrm>
            <a:off x="1775520" y="2708920"/>
            <a:ext cx="2880320" cy="14401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Arduino Pro Micro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A59279-B6E0-4C85-A799-C8BE2E7FAE85}"/>
              </a:ext>
            </a:extLst>
          </p:cNvPr>
          <p:cNvSpPr/>
          <p:nvPr/>
        </p:nvSpPr>
        <p:spPr>
          <a:xfrm>
            <a:off x="1775520" y="3429000"/>
            <a:ext cx="720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BUT</a:t>
            </a:r>
            <a:br>
              <a:rPr lang="en-US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6DFC39-C982-4064-A837-7B5D0787C166}"/>
              </a:ext>
            </a:extLst>
          </p:cNvPr>
          <p:cNvSpPr/>
          <p:nvPr/>
        </p:nvSpPr>
        <p:spPr>
          <a:xfrm>
            <a:off x="2495600" y="3429000"/>
            <a:ext cx="720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9457D2-5BF5-4A64-A1A1-6641AFB91EBD}"/>
              </a:ext>
            </a:extLst>
          </p:cNvPr>
          <p:cNvSpPr/>
          <p:nvPr/>
        </p:nvSpPr>
        <p:spPr>
          <a:xfrm>
            <a:off x="3215680" y="3442996"/>
            <a:ext cx="720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LED</a:t>
            </a:r>
          </a:p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6F62F2-76FA-4714-A6D1-AD582A9941EA}"/>
              </a:ext>
            </a:extLst>
          </p:cNvPr>
          <p:cNvSpPr/>
          <p:nvPr/>
        </p:nvSpPr>
        <p:spPr>
          <a:xfrm>
            <a:off x="3935759" y="3487012"/>
            <a:ext cx="72008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USB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37B162-A7E9-4EF4-84E8-326A720F276F}"/>
              </a:ext>
            </a:extLst>
          </p:cNvPr>
          <p:cNvSpPr/>
          <p:nvPr/>
        </p:nvSpPr>
        <p:spPr>
          <a:xfrm>
            <a:off x="3935760" y="2982956"/>
            <a:ext cx="72008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141D1C-F567-4840-BAAD-E2C055C4E72D}"/>
              </a:ext>
            </a:extLst>
          </p:cNvPr>
          <p:cNvSpPr/>
          <p:nvPr/>
        </p:nvSpPr>
        <p:spPr>
          <a:xfrm>
            <a:off x="3935760" y="2694924"/>
            <a:ext cx="72008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TX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5BDA9F-0A89-4B2E-8985-7C3AF1E2C23D}"/>
              </a:ext>
            </a:extLst>
          </p:cNvPr>
          <p:cNvCxnSpPr>
            <a:stCxn id="4" idx="2"/>
          </p:cNvCxnSpPr>
          <p:nvPr/>
        </p:nvCxnSpPr>
        <p:spPr>
          <a:xfrm>
            <a:off x="2135560" y="4149080"/>
            <a:ext cx="0" cy="72008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B44564-F728-47AB-85BB-25B26947C155}"/>
              </a:ext>
            </a:extLst>
          </p:cNvPr>
          <p:cNvCxnSpPr>
            <a:cxnSpLocks/>
          </p:cNvCxnSpPr>
          <p:nvPr/>
        </p:nvCxnSpPr>
        <p:spPr>
          <a:xfrm flipV="1">
            <a:off x="2135560" y="5157192"/>
            <a:ext cx="0" cy="43204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DB13D82-368D-417B-BEED-3F59B9AD787B}"/>
              </a:ext>
            </a:extLst>
          </p:cNvPr>
          <p:cNvCxnSpPr/>
          <p:nvPr/>
        </p:nvCxnSpPr>
        <p:spPr>
          <a:xfrm>
            <a:off x="2855640" y="4149080"/>
            <a:ext cx="0" cy="72008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33B152-ABEE-466B-8C1A-C43D8209EFDF}"/>
              </a:ext>
            </a:extLst>
          </p:cNvPr>
          <p:cNvCxnSpPr>
            <a:cxnSpLocks/>
          </p:cNvCxnSpPr>
          <p:nvPr/>
        </p:nvCxnSpPr>
        <p:spPr>
          <a:xfrm flipV="1">
            <a:off x="2855640" y="5157192"/>
            <a:ext cx="0" cy="43204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92AC9E-45FC-4373-8005-1A116B875BAB}"/>
              </a:ext>
            </a:extLst>
          </p:cNvPr>
          <p:cNvCxnSpPr/>
          <p:nvPr/>
        </p:nvCxnSpPr>
        <p:spPr>
          <a:xfrm>
            <a:off x="3575720" y="4163076"/>
            <a:ext cx="0" cy="72008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4A8A9C0-C3EB-4170-85D3-E6BEE002947A}"/>
              </a:ext>
            </a:extLst>
          </p:cNvPr>
          <p:cNvCxnSpPr>
            <a:cxnSpLocks/>
          </p:cNvCxnSpPr>
          <p:nvPr/>
        </p:nvCxnSpPr>
        <p:spPr>
          <a:xfrm flipV="1">
            <a:off x="3575715" y="5171188"/>
            <a:ext cx="5" cy="418052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222C59E-4116-4699-858A-DE7D27540B01}"/>
              </a:ext>
            </a:extLst>
          </p:cNvPr>
          <p:cNvSpPr/>
          <p:nvPr/>
        </p:nvSpPr>
        <p:spPr>
          <a:xfrm>
            <a:off x="3467707" y="4797152"/>
            <a:ext cx="216016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1FB5964B-0FAB-45E4-9670-1C706F3341CC}"/>
              </a:ext>
            </a:extLst>
          </p:cNvPr>
          <p:cNvSpPr/>
          <p:nvPr/>
        </p:nvSpPr>
        <p:spPr>
          <a:xfrm rot="10800000">
            <a:off x="3467708" y="4314032"/>
            <a:ext cx="216015" cy="216024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1E8AD1-4B25-4BA3-8CA7-BBF1CFAC4A8D}"/>
              </a:ext>
            </a:extLst>
          </p:cNvPr>
          <p:cNvCxnSpPr>
            <a:cxnSpLocks/>
          </p:cNvCxnSpPr>
          <p:nvPr/>
        </p:nvCxnSpPr>
        <p:spPr>
          <a:xfrm flipV="1">
            <a:off x="3431704" y="4523116"/>
            <a:ext cx="288024" cy="694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44134F7-14D0-41FD-B5D6-A22F6F1A7791}"/>
              </a:ext>
            </a:extLst>
          </p:cNvPr>
          <p:cNvCxnSpPr>
            <a:cxnSpLocks/>
          </p:cNvCxnSpPr>
          <p:nvPr/>
        </p:nvCxnSpPr>
        <p:spPr>
          <a:xfrm flipV="1">
            <a:off x="3719726" y="4263012"/>
            <a:ext cx="180029" cy="11615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47E947-153F-4D41-99BB-FE753D43947F}"/>
              </a:ext>
            </a:extLst>
          </p:cNvPr>
          <p:cNvCxnSpPr>
            <a:cxnSpLocks/>
          </p:cNvCxnSpPr>
          <p:nvPr/>
        </p:nvCxnSpPr>
        <p:spPr>
          <a:xfrm flipV="1">
            <a:off x="3719726" y="4385544"/>
            <a:ext cx="180029" cy="11615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03054C2-0C54-4967-B49D-0F1ED3B622B6}"/>
              </a:ext>
            </a:extLst>
          </p:cNvPr>
          <p:cNvCxnSpPr>
            <a:cxnSpLocks/>
          </p:cNvCxnSpPr>
          <p:nvPr/>
        </p:nvCxnSpPr>
        <p:spPr>
          <a:xfrm flipV="1">
            <a:off x="2999656" y="4797152"/>
            <a:ext cx="0" cy="432048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DB2CBB8-FBA4-4BDC-AA6F-F046FF680F1F}"/>
              </a:ext>
            </a:extLst>
          </p:cNvPr>
          <p:cNvCxnSpPr>
            <a:cxnSpLocks/>
          </p:cNvCxnSpPr>
          <p:nvPr/>
        </p:nvCxnSpPr>
        <p:spPr>
          <a:xfrm flipV="1">
            <a:off x="2279576" y="4797152"/>
            <a:ext cx="0" cy="432048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BC7368F-D647-43A2-A5DF-6522495F5A15}"/>
              </a:ext>
            </a:extLst>
          </p:cNvPr>
          <p:cNvCxnSpPr>
            <a:cxnSpLocks/>
          </p:cNvCxnSpPr>
          <p:nvPr/>
        </p:nvCxnSpPr>
        <p:spPr>
          <a:xfrm flipV="1">
            <a:off x="1415485" y="4187450"/>
            <a:ext cx="0" cy="43204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B7B707-AD43-46EA-B4E2-CE72E6B47153}"/>
              </a:ext>
            </a:extLst>
          </p:cNvPr>
          <p:cNvCxnSpPr>
            <a:cxnSpLocks/>
          </p:cNvCxnSpPr>
          <p:nvPr/>
        </p:nvCxnSpPr>
        <p:spPr>
          <a:xfrm>
            <a:off x="1415484" y="4619498"/>
            <a:ext cx="72007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9F8CBD8-78FB-40F0-B7F9-28FB898ABDAA}"/>
              </a:ext>
            </a:extLst>
          </p:cNvPr>
          <p:cNvCxnSpPr>
            <a:cxnSpLocks/>
          </p:cNvCxnSpPr>
          <p:nvPr/>
        </p:nvCxnSpPr>
        <p:spPr>
          <a:xfrm flipH="1" flipV="1">
            <a:off x="1415480" y="2420888"/>
            <a:ext cx="4" cy="1526712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494A9B6-2604-455C-8840-41DD62F590FA}"/>
              </a:ext>
            </a:extLst>
          </p:cNvPr>
          <p:cNvSpPr/>
          <p:nvPr/>
        </p:nvSpPr>
        <p:spPr>
          <a:xfrm>
            <a:off x="1307472" y="3813414"/>
            <a:ext cx="216016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659146F-D1E3-4029-A525-AFDC77513325}"/>
              </a:ext>
            </a:extLst>
          </p:cNvPr>
          <p:cNvCxnSpPr>
            <a:cxnSpLocks/>
          </p:cNvCxnSpPr>
          <p:nvPr/>
        </p:nvCxnSpPr>
        <p:spPr>
          <a:xfrm flipH="1">
            <a:off x="1055440" y="5589240"/>
            <a:ext cx="3816424" cy="6816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0BF7A1C-B4C3-4D35-B6D8-14889CB8FF88}"/>
              </a:ext>
            </a:extLst>
          </p:cNvPr>
          <p:cNvSpPr/>
          <p:nvPr/>
        </p:nvSpPr>
        <p:spPr>
          <a:xfrm>
            <a:off x="5375919" y="2708920"/>
            <a:ext cx="2160233" cy="7340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Serial</a:t>
            </a:r>
            <a:br>
              <a:rPr lang="en-US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to USB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B7E981-9F99-4C23-8FA1-E22063C96FAE}"/>
              </a:ext>
            </a:extLst>
          </p:cNvPr>
          <p:cNvSpPr/>
          <p:nvPr/>
        </p:nvSpPr>
        <p:spPr>
          <a:xfrm>
            <a:off x="5375920" y="2982956"/>
            <a:ext cx="72008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RX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375EF5A-9A4D-40B7-A829-B2EAD934B753}"/>
              </a:ext>
            </a:extLst>
          </p:cNvPr>
          <p:cNvSpPr/>
          <p:nvPr/>
        </p:nvSpPr>
        <p:spPr>
          <a:xfrm>
            <a:off x="5375920" y="2694924"/>
            <a:ext cx="72008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TX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6B3555-FCA9-47B6-BA8D-F937A4C44226}"/>
              </a:ext>
            </a:extLst>
          </p:cNvPr>
          <p:cNvSpPr/>
          <p:nvPr/>
        </p:nvSpPr>
        <p:spPr>
          <a:xfrm>
            <a:off x="6816080" y="2982956"/>
            <a:ext cx="72008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USB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BBEEDED-C2C1-4D59-840A-7D5CDBD66070}"/>
              </a:ext>
            </a:extLst>
          </p:cNvPr>
          <p:cNvSpPr/>
          <p:nvPr/>
        </p:nvSpPr>
        <p:spPr>
          <a:xfrm>
            <a:off x="8263279" y="2694924"/>
            <a:ext cx="2880317" cy="21882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0505C97-3D0A-4952-9090-FD2D252F19CA}"/>
              </a:ext>
            </a:extLst>
          </p:cNvPr>
          <p:cNvSpPr/>
          <p:nvPr/>
        </p:nvSpPr>
        <p:spPr>
          <a:xfrm>
            <a:off x="9720400" y="3442996"/>
            <a:ext cx="1344152" cy="3740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terminal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7EDC9F8-293C-48BB-8ABB-65AA2FCD413B}"/>
              </a:ext>
            </a:extLst>
          </p:cNvPr>
          <p:cNvSpPr/>
          <p:nvPr/>
        </p:nvSpPr>
        <p:spPr>
          <a:xfrm>
            <a:off x="9720400" y="3947600"/>
            <a:ext cx="1344152" cy="3740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Chrome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076C402-4756-47A3-9BB2-2BF6A19F0F42}"/>
              </a:ext>
            </a:extLst>
          </p:cNvPr>
          <p:cNvCxnSpPr>
            <a:cxnSpLocks/>
          </p:cNvCxnSpPr>
          <p:nvPr/>
        </p:nvCxnSpPr>
        <p:spPr>
          <a:xfrm flipH="1">
            <a:off x="4655840" y="2852936"/>
            <a:ext cx="72008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C0CD0CC-FDED-4CE0-A562-659363948CCA}"/>
              </a:ext>
            </a:extLst>
          </p:cNvPr>
          <p:cNvCxnSpPr>
            <a:cxnSpLocks/>
          </p:cNvCxnSpPr>
          <p:nvPr/>
        </p:nvCxnSpPr>
        <p:spPr>
          <a:xfrm flipH="1">
            <a:off x="4655840" y="3140968"/>
            <a:ext cx="72008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9D4AFE24-C657-4554-B65E-CE582664E934}"/>
              </a:ext>
            </a:extLst>
          </p:cNvPr>
          <p:cNvSpPr/>
          <p:nvPr/>
        </p:nvSpPr>
        <p:spPr>
          <a:xfrm>
            <a:off x="8712288" y="2852936"/>
            <a:ext cx="130554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COMxx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C8D853B-4709-4627-BB0C-0B1A72BEBFC2}"/>
              </a:ext>
            </a:extLst>
          </p:cNvPr>
          <p:cNvSpPr/>
          <p:nvPr/>
        </p:nvSpPr>
        <p:spPr>
          <a:xfrm>
            <a:off x="8705248" y="3341982"/>
            <a:ext cx="130554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COMyy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86FBADF-BCBA-4452-899B-C6908DC24D75}"/>
              </a:ext>
            </a:extLst>
          </p:cNvPr>
          <p:cNvSpPr/>
          <p:nvPr/>
        </p:nvSpPr>
        <p:spPr>
          <a:xfrm rot="16200000">
            <a:off x="7674515" y="3588761"/>
            <a:ext cx="1619503" cy="4419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USB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A10C16E-BF35-4D7B-8CFD-EEAB6E48989F}"/>
              </a:ext>
            </a:extLst>
          </p:cNvPr>
          <p:cNvCxnSpPr>
            <a:cxnSpLocks/>
          </p:cNvCxnSpPr>
          <p:nvPr/>
        </p:nvCxnSpPr>
        <p:spPr>
          <a:xfrm flipH="1">
            <a:off x="7536160" y="3140968"/>
            <a:ext cx="2376264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2FF3135-5992-4BD1-A4B8-57D335ED35F5}"/>
              </a:ext>
            </a:extLst>
          </p:cNvPr>
          <p:cNvCxnSpPr>
            <a:cxnSpLocks/>
            <a:stCxn id="52" idx="1"/>
            <a:endCxn id="9" idx="3"/>
          </p:cNvCxnSpPr>
          <p:nvPr/>
        </p:nvCxnSpPr>
        <p:spPr>
          <a:xfrm flipH="1">
            <a:off x="4655839" y="3630014"/>
            <a:ext cx="5064561" cy="1014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0CC1A5D-6E2C-42A5-AF1B-6DFEA6F5661C}"/>
              </a:ext>
            </a:extLst>
          </p:cNvPr>
          <p:cNvCxnSpPr>
            <a:cxnSpLocks/>
          </p:cNvCxnSpPr>
          <p:nvPr/>
        </p:nvCxnSpPr>
        <p:spPr>
          <a:xfrm flipH="1" flipV="1">
            <a:off x="8571794" y="4130913"/>
            <a:ext cx="1154607" cy="1014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658A7A0-D4B6-4E0C-91DD-1BB844E4F197}"/>
              </a:ext>
            </a:extLst>
          </p:cNvPr>
          <p:cNvCxnSpPr>
            <a:cxnSpLocks/>
          </p:cNvCxnSpPr>
          <p:nvPr/>
        </p:nvCxnSpPr>
        <p:spPr>
          <a:xfrm flipV="1">
            <a:off x="8571794" y="3630014"/>
            <a:ext cx="0" cy="500899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B9F40CE3-04B6-447E-883D-6557E6ADB0DA}"/>
              </a:ext>
            </a:extLst>
          </p:cNvPr>
          <p:cNvSpPr/>
          <p:nvPr/>
        </p:nvSpPr>
        <p:spPr>
          <a:xfrm>
            <a:off x="8702996" y="3853141"/>
            <a:ext cx="130554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WEB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ADBED59-76D4-43C9-A666-A319EB83D3BC}"/>
              </a:ext>
            </a:extLst>
          </p:cNvPr>
          <p:cNvSpPr/>
          <p:nvPr/>
        </p:nvSpPr>
        <p:spPr>
          <a:xfrm>
            <a:off x="9720400" y="2939954"/>
            <a:ext cx="1344152" cy="3740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terminal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7A49613-FFDC-4EF4-AA0F-BB8E20FB7470}"/>
              </a:ext>
            </a:extLst>
          </p:cNvPr>
          <p:cNvSpPr/>
          <p:nvPr/>
        </p:nvSpPr>
        <p:spPr>
          <a:xfrm>
            <a:off x="4871864" y="2420888"/>
            <a:ext cx="254604" cy="981943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5C85C50-B779-4992-B967-5BAB438EAAF8}"/>
              </a:ext>
            </a:extLst>
          </p:cNvPr>
          <p:cNvCxnSpPr>
            <a:cxnSpLocks/>
          </p:cNvCxnSpPr>
          <p:nvPr/>
        </p:nvCxnSpPr>
        <p:spPr>
          <a:xfrm flipH="1">
            <a:off x="4943872" y="3140968"/>
            <a:ext cx="288032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A15C246-1F5D-4D50-BDF3-FB19C5AB5BB7}"/>
              </a:ext>
            </a:extLst>
          </p:cNvPr>
          <p:cNvCxnSpPr>
            <a:cxnSpLocks/>
          </p:cNvCxnSpPr>
          <p:nvPr/>
        </p:nvCxnSpPr>
        <p:spPr>
          <a:xfrm flipH="1">
            <a:off x="5015880" y="2852936"/>
            <a:ext cx="288032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6651EC05-5DF0-4FD6-A899-9A498AB804C6}"/>
              </a:ext>
            </a:extLst>
          </p:cNvPr>
          <p:cNvSpPr/>
          <p:nvPr/>
        </p:nvSpPr>
        <p:spPr>
          <a:xfrm>
            <a:off x="9480376" y="3442996"/>
            <a:ext cx="138143" cy="370331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41C8AAA-7B8F-44E2-9835-F455BB18264A}"/>
              </a:ext>
            </a:extLst>
          </p:cNvPr>
          <p:cNvCxnSpPr>
            <a:cxnSpLocks/>
          </p:cNvCxnSpPr>
          <p:nvPr/>
        </p:nvCxnSpPr>
        <p:spPr>
          <a:xfrm flipH="1">
            <a:off x="9552384" y="3628025"/>
            <a:ext cx="178608" cy="1989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DEAC76DD-EBC9-49E9-80FD-3B7276E53121}"/>
              </a:ext>
            </a:extLst>
          </p:cNvPr>
          <p:cNvSpPr/>
          <p:nvPr/>
        </p:nvSpPr>
        <p:spPr>
          <a:xfrm>
            <a:off x="9480376" y="3916057"/>
            <a:ext cx="128527" cy="390569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2E343CB-E7BD-4A01-A3AD-D2CF85E38F4E}"/>
              </a:ext>
            </a:extLst>
          </p:cNvPr>
          <p:cNvCxnSpPr>
            <a:cxnSpLocks/>
          </p:cNvCxnSpPr>
          <p:nvPr/>
        </p:nvCxnSpPr>
        <p:spPr>
          <a:xfrm>
            <a:off x="9541688" y="4119110"/>
            <a:ext cx="1080" cy="416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AB81D4C-BDE8-4678-BA0B-5F5625BD58AE}"/>
              </a:ext>
            </a:extLst>
          </p:cNvPr>
          <p:cNvSpPr txBox="1"/>
          <p:nvPr/>
        </p:nvSpPr>
        <p:spPr>
          <a:xfrm>
            <a:off x="5231904" y="37533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Serial1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1CF247E-E277-48BC-8AF7-BE8A892A8A3C}"/>
              </a:ext>
            </a:extLst>
          </p:cNvPr>
          <p:cNvCxnSpPr>
            <a:cxnSpLocks/>
          </p:cNvCxnSpPr>
          <p:nvPr/>
        </p:nvCxnSpPr>
        <p:spPr>
          <a:xfrm flipH="1" flipV="1">
            <a:off x="5087098" y="3485998"/>
            <a:ext cx="215148" cy="36714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6D3F32DB-C532-452A-B5E5-7B8FCE14645B}"/>
              </a:ext>
            </a:extLst>
          </p:cNvPr>
          <p:cNvSpPr txBox="1"/>
          <p:nvPr/>
        </p:nvSpPr>
        <p:spPr>
          <a:xfrm>
            <a:off x="7003140" y="376168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Serial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E01DBB9-6AD6-41FF-9F13-D3DA998576EE}"/>
              </a:ext>
            </a:extLst>
          </p:cNvPr>
          <p:cNvCxnSpPr>
            <a:cxnSpLocks/>
          </p:cNvCxnSpPr>
          <p:nvPr/>
        </p:nvCxnSpPr>
        <p:spPr>
          <a:xfrm flipV="1">
            <a:off x="7705138" y="3731391"/>
            <a:ext cx="1680973" cy="17542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C74E6F54-02E1-42D0-9065-6D13396208C9}"/>
              </a:ext>
            </a:extLst>
          </p:cNvPr>
          <p:cNvSpPr txBox="1"/>
          <p:nvPr/>
        </p:nvSpPr>
        <p:spPr>
          <a:xfrm>
            <a:off x="6502202" y="4495969"/>
            <a:ext cx="193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WebUSBSerial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8385946-A47D-49AE-9973-C8ED763DB905}"/>
              </a:ext>
            </a:extLst>
          </p:cNvPr>
          <p:cNvCxnSpPr>
            <a:cxnSpLocks/>
          </p:cNvCxnSpPr>
          <p:nvPr/>
        </p:nvCxnSpPr>
        <p:spPr>
          <a:xfrm flipV="1">
            <a:off x="8011242" y="4252663"/>
            <a:ext cx="1374869" cy="420376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85E4ECE5-D32A-4A2E-9E7B-B44E72A1F2A3}"/>
              </a:ext>
            </a:extLst>
          </p:cNvPr>
          <p:cNvSpPr/>
          <p:nvPr/>
        </p:nvSpPr>
        <p:spPr>
          <a:xfrm>
            <a:off x="783771" y="2076613"/>
            <a:ext cx="2438400" cy="3401078"/>
          </a:xfrm>
          <a:custGeom>
            <a:avLst/>
            <a:gdLst>
              <a:gd name="connsiteX0" fmla="*/ 43543 w 2438400"/>
              <a:gd name="connsiteY0" fmla="*/ 257284 h 3401078"/>
              <a:gd name="connsiteX1" fmla="*/ 104503 w 2438400"/>
              <a:gd name="connsiteY1" fmla="*/ 187616 h 3401078"/>
              <a:gd name="connsiteX2" fmla="*/ 130629 w 2438400"/>
              <a:gd name="connsiteY2" fmla="*/ 170198 h 3401078"/>
              <a:gd name="connsiteX3" fmla="*/ 191589 w 2438400"/>
              <a:gd name="connsiteY3" fmla="*/ 117947 h 3401078"/>
              <a:gd name="connsiteX4" fmla="*/ 226423 w 2438400"/>
              <a:gd name="connsiteY4" fmla="*/ 100530 h 3401078"/>
              <a:gd name="connsiteX5" fmla="*/ 261258 w 2438400"/>
              <a:gd name="connsiteY5" fmla="*/ 74404 h 3401078"/>
              <a:gd name="connsiteX6" fmla="*/ 374469 w 2438400"/>
              <a:gd name="connsiteY6" fmla="*/ 48278 h 3401078"/>
              <a:gd name="connsiteX7" fmla="*/ 435429 w 2438400"/>
              <a:gd name="connsiteY7" fmla="*/ 30861 h 3401078"/>
              <a:gd name="connsiteX8" fmla="*/ 487680 w 2438400"/>
              <a:gd name="connsiteY8" fmla="*/ 22153 h 3401078"/>
              <a:gd name="connsiteX9" fmla="*/ 513806 w 2438400"/>
              <a:gd name="connsiteY9" fmla="*/ 13444 h 3401078"/>
              <a:gd name="connsiteX10" fmla="*/ 1071155 w 2438400"/>
              <a:gd name="connsiteY10" fmla="*/ 39570 h 3401078"/>
              <a:gd name="connsiteX11" fmla="*/ 1123406 w 2438400"/>
              <a:gd name="connsiteY11" fmla="*/ 56987 h 3401078"/>
              <a:gd name="connsiteX12" fmla="*/ 1184366 w 2438400"/>
              <a:gd name="connsiteY12" fmla="*/ 91821 h 3401078"/>
              <a:gd name="connsiteX13" fmla="*/ 1193075 w 2438400"/>
              <a:gd name="connsiteY13" fmla="*/ 117947 h 3401078"/>
              <a:gd name="connsiteX14" fmla="*/ 1227909 w 2438400"/>
              <a:gd name="connsiteY14" fmla="*/ 170198 h 3401078"/>
              <a:gd name="connsiteX15" fmla="*/ 1219200 w 2438400"/>
              <a:gd name="connsiteY15" fmla="*/ 370496 h 3401078"/>
              <a:gd name="connsiteX16" fmla="*/ 1201783 w 2438400"/>
              <a:gd name="connsiteY16" fmla="*/ 396621 h 3401078"/>
              <a:gd name="connsiteX17" fmla="*/ 1123406 w 2438400"/>
              <a:gd name="connsiteY17" fmla="*/ 457581 h 3401078"/>
              <a:gd name="connsiteX18" fmla="*/ 1045029 w 2438400"/>
              <a:gd name="connsiteY18" fmla="*/ 483707 h 3401078"/>
              <a:gd name="connsiteX19" fmla="*/ 992778 w 2438400"/>
              <a:gd name="connsiteY19" fmla="*/ 501124 h 3401078"/>
              <a:gd name="connsiteX20" fmla="*/ 914400 w 2438400"/>
              <a:gd name="connsiteY20" fmla="*/ 518541 h 3401078"/>
              <a:gd name="connsiteX21" fmla="*/ 888275 w 2438400"/>
              <a:gd name="connsiteY21" fmla="*/ 527250 h 3401078"/>
              <a:gd name="connsiteX22" fmla="*/ 836023 w 2438400"/>
              <a:gd name="connsiteY22" fmla="*/ 570793 h 3401078"/>
              <a:gd name="connsiteX23" fmla="*/ 818606 w 2438400"/>
              <a:gd name="connsiteY23" fmla="*/ 736256 h 3401078"/>
              <a:gd name="connsiteX24" fmla="*/ 801189 w 2438400"/>
              <a:gd name="connsiteY24" fmla="*/ 771090 h 3401078"/>
              <a:gd name="connsiteX25" fmla="*/ 809898 w 2438400"/>
              <a:gd name="connsiteY25" fmla="*/ 919136 h 3401078"/>
              <a:gd name="connsiteX26" fmla="*/ 827315 w 2438400"/>
              <a:gd name="connsiteY26" fmla="*/ 945261 h 3401078"/>
              <a:gd name="connsiteX27" fmla="*/ 836023 w 2438400"/>
              <a:gd name="connsiteY27" fmla="*/ 1572278 h 3401078"/>
              <a:gd name="connsiteX28" fmla="*/ 862149 w 2438400"/>
              <a:gd name="connsiteY28" fmla="*/ 1650656 h 3401078"/>
              <a:gd name="connsiteX29" fmla="*/ 870858 w 2438400"/>
              <a:gd name="connsiteY29" fmla="*/ 1685490 h 3401078"/>
              <a:gd name="connsiteX30" fmla="*/ 888275 w 2438400"/>
              <a:gd name="connsiteY30" fmla="*/ 1772576 h 3401078"/>
              <a:gd name="connsiteX31" fmla="*/ 896983 w 2438400"/>
              <a:gd name="connsiteY31" fmla="*/ 2120918 h 3401078"/>
              <a:gd name="connsiteX32" fmla="*/ 914400 w 2438400"/>
              <a:gd name="connsiteY32" fmla="*/ 2155753 h 3401078"/>
              <a:gd name="connsiteX33" fmla="*/ 923109 w 2438400"/>
              <a:gd name="connsiteY33" fmla="*/ 2181878 h 3401078"/>
              <a:gd name="connsiteX34" fmla="*/ 966652 w 2438400"/>
              <a:gd name="connsiteY34" fmla="*/ 2234130 h 3401078"/>
              <a:gd name="connsiteX35" fmla="*/ 1036320 w 2438400"/>
              <a:gd name="connsiteY35" fmla="*/ 2260256 h 3401078"/>
              <a:gd name="connsiteX36" fmla="*/ 1114698 w 2438400"/>
              <a:gd name="connsiteY36" fmla="*/ 2277673 h 3401078"/>
              <a:gd name="connsiteX37" fmla="*/ 2037806 w 2438400"/>
              <a:gd name="connsiteY37" fmla="*/ 2277673 h 3401078"/>
              <a:gd name="connsiteX38" fmla="*/ 2124892 w 2438400"/>
              <a:gd name="connsiteY38" fmla="*/ 2303798 h 3401078"/>
              <a:gd name="connsiteX39" fmla="*/ 2177143 w 2438400"/>
              <a:gd name="connsiteY39" fmla="*/ 2321216 h 3401078"/>
              <a:gd name="connsiteX40" fmla="*/ 2211978 w 2438400"/>
              <a:gd name="connsiteY40" fmla="*/ 2338633 h 3401078"/>
              <a:gd name="connsiteX41" fmla="*/ 2299063 w 2438400"/>
              <a:gd name="connsiteY41" fmla="*/ 2364758 h 3401078"/>
              <a:gd name="connsiteX42" fmla="*/ 2333898 w 2438400"/>
              <a:gd name="connsiteY42" fmla="*/ 2382176 h 3401078"/>
              <a:gd name="connsiteX43" fmla="*/ 2412275 w 2438400"/>
              <a:gd name="connsiteY43" fmla="*/ 2425718 h 3401078"/>
              <a:gd name="connsiteX44" fmla="*/ 2438400 w 2438400"/>
              <a:gd name="connsiteY44" fmla="*/ 2643433 h 3401078"/>
              <a:gd name="connsiteX45" fmla="*/ 2429692 w 2438400"/>
              <a:gd name="connsiteY45" fmla="*/ 2852438 h 3401078"/>
              <a:gd name="connsiteX46" fmla="*/ 2412275 w 2438400"/>
              <a:gd name="connsiteY46" fmla="*/ 2904690 h 3401078"/>
              <a:gd name="connsiteX47" fmla="*/ 2403566 w 2438400"/>
              <a:gd name="connsiteY47" fmla="*/ 2930816 h 3401078"/>
              <a:gd name="connsiteX48" fmla="*/ 2394858 w 2438400"/>
              <a:gd name="connsiteY48" fmla="*/ 2983067 h 3401078"/>
              <a:gd name="connsiteX49" fmla="*/ 2377440 w 2438400"/>
              <a:gd name="connsiteY49" fmla="*/ 3052736 h 3401078"/>
              <a:gd name="connsiteX50" fmla="*/ 2342606 w 2438400"/>
              <a:gd name="connsiteY50" fmla="*/ 3279158 h 3401078"/>
              <a:gd name="connsiteX51" fmla="*/ 2316480 w 2438400"/>
              <a:gd name="connsiteY51" fmla="*/ 3287867 h 3401078"/>
              <a:gd name="connsiteX52" fmla="*/ 2299063 w 2438400"/>
              <a:gd name="connsiteY52" fmla="*/ 3313993 h 3401078"/>
              <a:gd name="connsiteX53" fmla="*/ 2272938 w 2438400"/>
              <a:gd name="connsiteY53" fmla="*/ 3322701 h 3401078"/>
              <a:gd name="connsiteX54" fmla="*/ 2203269 w 2438400"/>
              <a:gd name="connsiteY54" fmla="*/ 3340118 h 3401078"/>
              <a:gd name="connsiteX55" fmla="*/ 2168435 w 2438400"/>
              <a:gd name="connsiteY55" fmla="*/ 3348827 h 3401078"/>
              <a:gd name="connsiteX56" fmla="*/ 2124892 w 2438400"/>
              <a:gd name="connsiteY56" fmla="*/ 3366244 h 3401078"/>
              <a:gd name="connsiteX57" fmla="*/ 2072640 w 2438400"/>
              <a:gd name="connsiteY57" fmla="*/ 3374953 h 3401078"/>
              <a:gd name="connsiteX58" fmla="*/ 2037806 w 2438400"/>
              <a:gd name="connsiteY58" fmla="*/ 3383661 h 3401078"/>
              <a:gd name="connsiteX59" fmla="*/ 2011680 w 2438400"/>
              <a:gd name="connsiteY59" fmla="*/ 3392370 h 3401078"/>
              <a:gd name="connsiteX60" fmla="*/ 1933303 w 2438400"/>
              <a:gd name="connsiteY60" fmla="*/ 3401078 h 3401078"/>
              <a:gd name="connsiteX61" fmla="*/ 1663338 w 2438400"/>
              <a:gd name="connsiteY61" fmla="*/ 3392370 h 3401078"/>
              <a:gd name="connsiteX62" fmla="*/ 1628503 w 2438400"/>
              <a:gd name="connsiteY62" fmla="*/ 3383661 h 3401078"/>
              <a:gd name="connsiteX63" fmla="*/ 1584960 w 2438400"/>
              <a:gd name="connsiteY63" fmla="*/ 3374953 h 3401078"/>
              <a:gd name="connsiteX64" fmla="*/ 1515292 w 2438400"/>
              <a:gd name="connsiteY64" fmla="*/ 3366244 h 3401078"/>
              <a:gd name="connsiteX65" fmla="*/ 1463040 w 2438400"/>
              <a:gd name="connsiteY65" fmla="*/ 3357536 h 3401078"/>
              <a:gd name="connsiteX66" fmla="*/ 1419498 w 2438400"/>
              <a:gd name="connsiteY66" fmla="*/ 3340118 h 3401078"/>
              <a:gd name="connsiteX67" fmla="*/ 1384663 w 2438400"/>
              <a:gd name="connsiteY67" fmla="*/ 3322701 h 3401078"/>
              <a:gd name="connsiteX68" fmla="*/ 1306286 w 2438400"/>
              <a:gd name="connsiteY68" fmla="*/ 3296576 h 3401078"/>
              <a:gd name="connsiteX69" fmla="*/ 1254035 w 2438400"/>
              <a:gd name="connsiteY69" fmla="*/ 3279158 h 3401078"/>
              <a:gd name="connsiteX70" fmla="*/ 1227909 w 2438400"/>
              <a:gd name="connsiteY70" fmla="*/ 3270450 h 3401078"/>
              <a:gd name="connsiteX71" fmla="*/ 1201783 w 2438400"/>
              <a:gd name="connsiteY71" fmla="*/ 3253033 h 3401078"/>
              <a:gd name="connsiteX72" fmla="*/ 1045029 w 2438400"/>
              <a:gd name="connsiteY72" fmla="*/ 3218198 h 3401078"/>
              <a:gd name="connsiteX73" fmla="*/ 1018903 w 2438400"/>
              <a:gd name="connsiteY73" fmla="*/ 3209490 h 3401078"/>
              <a:gd name="connsiteX74" fmla="*/ 984069 w 2438400"/>
              <a:gd name="connsiteY74" fmla="*/ 3192073 h 3401078"/>
              <a:gd name="connsiteX75" fmla="*/ 905692 w 2438400"/>
              <a:gd name="connsiteY75" fmla="*/ 3174656 h 3401078"/>
              <a:gd name="connsiteX76" fmla="*/ 853440 w 2438400"/>
              <a:gd name="connsiteY76" fmla="*/ 3157238 h 3401078"/>
              <a:gd name="connsiteX77" fmla="*/ 783772 w 2438400"/>
              <a:gd name="connsiteY77" fmla="*/ 3139821 h 3401078"/>
              <a:gd name="connsiteX78" fmla="*/ 757646 w 2438400"/>
              <a:gd name="connsiteY78" fmla="*/ 3131113 h 3401078"/>
              <a:gd name="connsiteX79" fmla="*/ 644435 w 2438400"/>
              <a:gd name="connsiteY79" fmla="*/ 3113696 h 3401078"/>
              <a:gd name="connsiteX80" fmla="*/ 592183 w 2438400"/>
              <a:gd name="connsiteY80" fmla="*/ 3070153 h 3401078"/>
              <a:gd name="connsiteX81" fmla="*/ 496389 w 2438400"/>
              <a:gd name="connsiteY81" fmla="*/ 2983067 h 3401078"/>
              <a:gd name="connsiteX82" fmla="*/ 444138 w 2438400"/>
              <a:gd name="connsiteY82" fmla="*/ 2930816 h 3401078"/>
              <a:gd name="connsiteX83" fmla="*/ 365760 w 2438400"/>
              <a:gd name="connsiteY83" fmla="*/ 2791478 h 3401078"/>
              <a:gd name="connsiteX84" fmla="*/ 322218 w 2438400"/>
              <a:gd name="connsiteY84" fmla="*/ 2730518 h 3401078"/>
              <a:gd name="connsiteX85" fmla="*/ 287383 w 2438400"/>
              <a:gd name="connsiteY85" fmla="*/ 2669558 h 3401078"/>
              <a:gd name="connsiteX86" fmla="*/ 278675 w 2438400"/>
              <a:gd name="connsiteY86" fmla="*/ 2634724 h 3401078"/>
              <a:gd name="connsiteX87" fmla="*/ 261258 w 2438400"/>
              <a:gd name="connsiteY87" fmla="*/ 2582473 h 3401078"/>
              <a:gd name="connsiteX88" fmla="*/ 243840 w 2438400"/>
              <a:gd name="connsiteY88" fmla="*/ 2521513 h 3401078"/>
              <a:gd name="connsiteX89" fmla="*/ 226423 w 2438400"/>
              <a:gd name="connsiteY89" fmla="*/ 2495387 h 3401078"/>
              <a:gd name="connsiteX90" fmla="*/ 209006 w 2438400"/>
              <a:gd name="connsiteY90" fmla="*/ 2434427 h 3401078"/>
              <a:gd name="connsiteX91" fmla="*/ 200298 w 2438400"/>
              <a:gd name="connsiteY91" fmla="*/ 2390884 h 3401078"/>
              <a:gd name="connsiteX92" fmla="*/ 182880 w 2438400"/>
              <a:gd name="connsiteY92" fmla="*/ 2364758 h 3401078"/>
              <a:gd name="connsiteX93" fmla="*/ 165463 w 2438400"/>
              <a:gd name="connsiteY93" fmla="*/ 2321216 h 3401078"/>
              <a:gd name="connsiteX94" fmla="*/ 156755 w 2438400"/>
              <a:gd name="connsiteY94" fmla="*/ 2295090 h 3401078"/>
              <a:gd name="connsiteX95" fmla="*/ 139338 w 2438400"/>
              <a:gd name="connsiteY95" fmla="*/ 2268964 h 3401078"/>
              <a:gd name="connsiteX96" fmla="*/ 121920 w 2438400"/>
              <a:gd name="connsiteY96" fmla="*/ 2199296 h 3401078"/>
              <a:gd name="connsiteX97" fmla="*/ 95795 w 2438400"/>
              <a:gd name="connsiteY97" fmla="*/ 2147044 h 3401078"/>
              <a:gd name="connsiteX98" fmla="*/ 78378 w 2438400"/>
              <a:gd name="connsiteY98" fmla="*/ 2094793 h 3401078"/>
              <a:gd name="connsiteX99" fmla="*/ 69669 w 2438400"/>
              <a:gd name="connsiteY99" fmla="*/ 2059958 h 3401078"/>
              <a:gd name="connsiteX100" fmla="*/ 52252 w 2438400"/>
              <a:gd name="connsiteY100" fmla="*/ 2025124 h 3401078"/>
              <a:gd name="connsiteX101" fmla="*/ 43543 w 2438400"/>
              <a:gd name="connsiteY101" fmla="*/ 1998998 h 3401078"/>
              <a:gd name="connsiteX102" fmla="*/ 34835 w 2438400"/>
              <a:gd name="connsiteY102" fmla="*/ 1946747 h 3401078"/>
              <a:gd name="connsiteX103" fmla="*/ 17418 w 2438400"/>
              <a:gd name="connsiteY103" fmla="*/ 1903204 h 3401078"/>
              <a:gd name="connsiteX104" fmla="*/ 26126 w 2438400"/>
              <a:gd name="connsiteY104" fmla="*/ 1459067 h 3401078"/>
              <a:gd name="connsiteX105" fmla="*/ 34835 w 2438400"/>
              <a:gd name="connsiteY105" fmla="*/ 1371981 h 3401078"/>
              <a:gd name="connsiteX106" fmla="*/ 52252 w 2438400"/>
              <a:gd name="connsiteY106" fmla="*/ 1311021 h 3401078"/>
              <a:gd name="connsiteX107" fmla="*/ 69669 w 2438400"/>
              <a:gd name="connsiteY107" fmla="*/ 1250061 h 3401078"/>
              <a:gd name="connsiteX108" fmla="*/ 95795 w 2438400"/>
              <a:gd name="connsiteY108" fmla="*/ 1197810 h 3401078"/>
              <a:gd name="connsiteX109" fmla="*/ 87086 w 2438400"/>
              <a:gd name="connsiteY109" fmla="*/ 1102016 h 3401078"/>
              <a:gd name="connsiteX110" fmla="*/ 69669 w 2438400"/>
              <a:gd name="connsiteY110" fmla="*/ 1041056 h 3401078"/>
              <a:gd name="connsiteX111" fmla="*/ 52252 w 2438400"/>
              <a:gd name="connsiteY111" fmla="*/ 1006221 h 3401078"/>
              <a:gd name="connsiteX112" fmla="*/ 43543 w 2438400"/>
              <a:gd name="connsiteY112" fmla="*/ 980096 h 3401078"/>
              <a:gd name="connsiteX113" fmla="*/ 34835 w 2438400"/>
              <a:gd name="connsiteY113" fmla="*/ 910427 h 3401078"/>
              <a:gd name="connsiteX114" fmla="*/ 26126 w 2438400"/>
              <a:gd name="connsiteY114" fmla="*/ 884301 h 3401078"/>
              <a:gd name="connsiteX115" fmla="*/ 17418 w 2438400"/>
              <a:gd name="connsiteY115" fmla="*/ 849467 h 3401078"/>
              <a:gd name="connsiteX116" fmla="*/ 8709 w 2438400"/>
              <a:gd name="connsiteY116" fmla="*/ 788507 h 3401078"/>
              <a:gd name="connsiteX117" fmla="*/ 0 w 2438400"/>
              <a:gd name="connsiteY117" fmla="*/ 744964 h 3401078"/>
              <a:gd name="connsiteX118" fmla="*/ 8709 w 2438400"/>
              <a:gd name="connsiteY118" fmla="*/ 379204 h 3401078"/>
              <a:gd name="connsiteX119" fmla="*/ 26126 w 2438400"/>
              <a:gd name="connsiteY119" fmla="*/ 326953 h 3401078"/>
              <a:gd name="connsiteX120" fmla="*/ 34835 w 2438400"/>
              <a:gd name="connsiteY120" fmla="*/ 300827 h 3401078"/>
              <a:gd name="connsiteX121" fmla="*/ 43543 w 2438400"/>
              <a:gd name="connsiteY121" fmla="*/ 257284 h 340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2438400" h="3401078">
                <a:moveTo>
                  <a:pt x="43543" y="257284"/>
                </a:moveTo>
                <a:cubicBezTo>
                  <a:pt x="55154" y="238416"/>
                  <a:pt x="80942" y="207250"/>
                  <a:pt x="104503" y="187616"/>
                </a:cubicBezTo>
                <a:cubicBezTo>
                  <a:pt x="112544" y="180915"/>
                  <a:pt x="122588" y="176899"/>
                  <a:pt x="130629" y="170198"/>
                </a:cubicBezTo>
                <a:cubicBezTo>
                  <a:pt x="173373" y="134578"/>
                  <a:pt x="139414" y="150557"/>
                  <a:pt x="191589" y="117947"/>
                </a:cubicBezTo>
                <a:cubicBezTo>
                  <a:pt x="202598" y="111067"/>
                  <a:pt x="215414" y="107410"/>
                  <a:pt x="226423" y="100530"/>
                </a:cubicBezTo>
                <a:cubicBezTo>
                  <a:pt x="238731" y="92837"/>
                  <a:pt x="248276" y="80895"/>
                  <a:pt x="261258" y="74404"/>
                </a:cubicBezTo>
                <a:cubicBezTo>
                  <a:pt x="304077" y="52994"/>
                  <a:pt x="327651" y="56790"/>
                  <a:pt x="374469" y="48278"/>
                </a:cubicBezTo>
                <a:cubicBezTo>
                  <a:pt x="478815" y="29306"/>
                  <a:pt x="351464" y="49520"/>
                  <a:pt x="435429" y="30861"/>
                </a:cubicBezTo>
                <a:cubicBezTo>
                  <a:pt x="452666" y="27031"/>
                  <a:pt x="470263" y="25056"/>
                  <a:pt x="487680" y="22153"/>
                </a:cubicBezTo>
                <a:cubicBezTo>
                  <a:pt x="496389" y="19250"/>
                  <a:pt x="504626" y="13444"/>
                  <a:pt x="513806" y="13444"/>
                </a:cubicBezTo>
                <a:cubicBezTo>
                  <a:pt x="1010195" y="13444"/>
                  <a:pt x="862104" y="-30112"/>
                  <a:pt x="1071155" y="39570"/>
                </a:cubicBezTo>
                <a:lnTo>
                  <a:pt x="1123406" y="56987"/>
                </a:lnTo>
                <a:cubicBezTo>
                  <a:pt x="1167601" y="79085"/>
                  <a:pt x="1147438" y="67203"/>
                  <a:pt x="1184366" y="91821"/>
                </a:cubicBezTo>
                <a:cubicBezTo>
                  <a:pt x="1187269" y="100530"/>
                  <a:pt x="1187983" y="110309"/>
                  <a:pt x="1193075" y="117947"/>
                </a:cubicBezTo>
                <a:cubicBezTo>
                  <a:pt x="1236564" y="183182"/>
                  <a:pt x="1207201" y="108077"/>
                  <a:pt x="1227909" y="170198"/>
                </a:cubicBezTo>
                <a:cubicBezTo>
                  <a:pt x="1225006" y="236964"/>
                  <a:pt x="1226860" y="304107"/>
                  <a:pt x="1219200" y="370496"/>
                </a:cubicBezTo>
                <a:cubicBezTo>
                  <a:pt x="1218000" y="380893"/>
                  <a:pt x="1208483" y="388581"/>
                  <a:pt x="1201783" y="396621"/>
                </a:cubicBezTo>
                <a:cubicBezTo>
                  <a:pt x="1184442" y="417431"/>
                  <a:pt x="1145818" y="450110"/>
                  <a:pt x="1123406" y="457581"/>
                </a:cubicBezTo>
                <a:lnTo>
                  <a:pt x="1045029" y="483707"/>
                </a:lnTo>
                <a:lnTo>
                  <a:pt x="992778" y="501124"/>
                </a:lnTo>
                <a:cubicBezTo>
                  <a:pt x="962865" y="507107"/>
                  <a:pt x="943083" y="510346"/>
                  <a:pt x="914400" y="518541"/>
                </a:cubicBezTo>
                <a:cubicBezTo>
                  <a:pt x="905574" y="521063"/>
                  <a:pt x="896485" y="523145"/>
                  <a:pt x="888275" y="527250"/>
                </a:cubicBezTo>
                <a:cubicBezTo>
                  <a:pt x="864025" y="539375"/>
                  <a:pt x="855285" y="551531"/>
                  <a:pt x="836023" y="570793"/>
                </a:cubicBezTo>
                <a:cubicBezTo>
                  <a:pt x="832534" y="626619"/>
                  <a:pt x="840889" y="684263"/>
                  <a:pt x="818606" y="736256"/>
                </a:cubicBezTo>
                <a:cubicBezTo>
                  <a:pt x="813492" y="748188"/>
                  <a:pt x="806995" y="759479"/>
                  <a:pt x="801189" y="771090"/>
                </a:cubicBezTo>
                <a:cubicBezTo>
                  <a:pt x="804092" y="820439"/>
                  <a:pt x="802565" y="870249"/>
                  <a:pt x="809898" y="919136"/>
                </a:cubicBezTo>
                <a:cubicBezTo>
                  <a:pt x="811451" y="929486"/>
                  <a:pt x="826897" y="934803"/>
                  <a:pt x="827315" y="945261"/>
                </a:cubicBezTo>
                <a:cubicBezTo>
                  <a:pt x="835669" y="1154120"/>
                  <a:pt x="827990" y="1363407"/>
                  <a:pt x="836023" y="1572278"/>
                </a:cubicBezTo>
                <a:cubicBezTo>
                  <a:pt x="836419" y="1582574"/>
                  <a:pt x="857596" y="1632445"/>
                  <a:pt x="862149" y="1650656"/>
                </a:cubicBezTo>
                <a:cubicBezTo>
                  <a:pt x="865052" y="1662267"/>
                  <a:pt x="868717" y="1673714"/>
                  <a:pt x="870858" y="1685490"/>
                </a:cubicBezTo>
                <a:cubicBezTo>
                  <a:pt x="886869" y="1773552"/>
                  <a:pt x="870389" y="1718921"/>
                  <a:pt x="888275" y="1772576"/>
                </a:cubicBezTo>
                <a:cubicBezTo>
                  <a:pt x="891178" y="1888690"/>
                  <a:pt x="889082" y="2005037"/>
                  <a:pt x="896983" y="2120918"/>
                </a:cubicBezTo>
                <a:cubicBezTo>
                  <a:pt x="897866" y="2133870"/>
                  <a:pt x="909286" y="2143821"/>
                  <a:pt x="914400" y="2155753"/>
                </a:cubicBezTo>
                <a:cubicBezTo>
                  <a:pt x="918016" y="2164190"/>
                  <a:pt x="919004" y="2173668"/>
                  <a:pt x="923109" y="2181878"/>
                </a:cubicBezTo>
                <a:cubicBezTo>
                  <a:pt x="931597" y="2198853"/>
                  <a:pt x="951671" y="2223429"/>
                  <a:pt x="966652" y="2234130"/>
                </a:cubicBezTo>
                <a:cubicBezTo>
                  <a:pt x="993706" y="2253455"/>
                  <a:pt x="1005934" y="2251574"/>
                  <a:pt x="1036320" y="2260256"/>
                </a:cubicBezTo>
                <a:cubicBezTo>
                  <a:pt x="1096342" y="2277405"/>
                  <a:pt x="1020414" y="2261958"/>
                  <a:pt x="1114698" y="2277673"/>
                </a:cubicBezTo>
                <a:cubicBezTo>
                  <a:pt x="1529218" y="2270764"/>
                  <a:pt x="1648255" y="2262091"/>
                  <a:pt x="2037806" y="2277673"/>
                </a:cubicBezTo>
                <a:cubicBezTo>
                  <a:pt x="2052764" y="2278271"/>
                  <a:pt x="2119097" y="2301866"/>
                  <a:pt x="2124892" y="2303798"/>
                </a:cubicBezTo>
                <a:cubicBezTo>
                  <a:pt x="2124894" y="2303799"/>
                  <a:pt x="2177140" y="2321215"/>
                  <a:pt x="2177143" y="2321216"/>
                </a:cubicBezTo>
                <a:cubicBezTo>
                  <a:pt x="2188755" y="2327022"/>
                  <a:pt x="2199924" y="2333812"/>
                  <a:pt x="2211978" y="2338633"/>
                </a:cubicBezTo>
                <a:cubicBezTo>
                  <a:pt x="2247318" y="2352769"/>
                  <a:pt x="2264845" y="2356204"/>
                  <a:pt x="2299063" y="2364758"/>
                </a:cubicBezTo>
                <a:cubicBezTo>
                  <a:pt x="2310675" y="2370564"/>
                  <a:pt x="2322766" y="2375497"/>
                  <a:pt x="2333898" y="2382176"/>
                </a:cubicBezTo>
                <a:cubicBezTo>
                  <a:pt x="2408756" y="2427091"/>
                  <a:pt x="2359726" y="2408203"/>
                  <a:pt x="2412275" y="2425718"/>
                </a:cubicBezTo>
                <a:cubicBezTo>
                  <a:pt x="2447157" y="2530367"/>
                  <a:pt x="2428727" y="2459636"/>
                  <a:pt x="2438400" y="2643433"/>
                </a:cubicBezTo>
                <a:cubicBezTo>
                  <a:pt x="2435497" y="2713101"/>
                  <a:pt x="2436630" y="2783055"/>
                  <a:pt x="2429692" y="2852438"/>
                </a:cubicBezTo>
                <a:cubicBezTo>
                  <a:pt x="2427865" y="2870706"/>
                  <a:pt x="2418081" y="2887273"/>
                  <a:pt x="2412275" y="2904690"/>
                </a:cubicBezTo>
                <a:lnTo>
                  <a:pt x="2403566" y="2930816"/>
                </a:lnTo>
                <a:cubicBezTo>
                  <a:pt x="2400663" y="2948233"/>
                  <a:pt x="2398558" y="2965802"/>
                  <a:pt x="2394858" y="2983067"/>
                </a:cubicBezTo>
                <a:cubicBezTo>
                  <a:pt x="2389842" y="3006473"/>
                  <a:pt x="2377440" y="3052736"/>
                  <a:pt x="2377440" y="3052736"/>
                </a:cubicBezTo>
                <a:cubicBezTo>
                  <a:pt x="2374139" y="3128655"/>
                  <a:pt x="2414893" y="3230968"/>
                  <a:pt x="2342606" y="3279158"/>
                </a:cubicBezTo>
                <a:cubicBezTo>
                  <a:pt x="2334968" y="3284250"/>
                  <a:pt x="2325189" y="3284964"/>
                  <a:pt x="2316480" y="3287867"/>
                </a:cubicBezTo>
                <a:cubicBezTo>
                  <a:pt x="2310674" y="3296576"/>
                  <a:pt x="2307236" y="3307455"/>
                  <a:pt x="2299063" y="3313993"/>
                </a:cubicBezTo>
                <a:cubicBezTo>
                  <a:pt x="2291895" y="3319727"/>
                  <a:pt x="2281794" y="3320286"/>
                  <a:pt x="2272938" y="3322701"/>
                </a:cubicBezTo>
                <a:cubicBezTo>
                  <a:pt x="2249844" y="3328999"/>
                  <a:pt x="2226492" y="3334312"/>
                  <a:pt x="2203269" y="3340118"/>
                </a:cubicBezTo>
                <a:cubicBezTo>
                  <a:pt x="2191658" y="3343021"/>
                  <a:pt x="2179548" y="3344382"/>
                  <a:pt x="2168435" y="3348827"/>
                </a:cubicBezTo>
                <a:cubicBezTo>
                  <a:pt x="2153921" y="3354633"/>
                  <a:pt x="2139974" y="3362131"/>
                  <a:pt x="2124892" y="3366244"/>
                </a:cubicBezTo>
                <a:cubicBezTo>
                  <a:pt x="2107857" y="3370890"/>
                  <a:pt x="2089955" y="3371490"/>
                  <a:pt x="2072640" y="3374953"/>
                </a:cubicBezTo>
                <a:cubicBezTo>
                  <a:pt x="2060904" y="3377300"/>
                  <a:pt x="2049314" y="3380373"/>
                  <a:pt x="2037806" y="3383661"/>
                </a:cubicBezTo>
                <a:cubicBezTo>
                  <a:pt x="2028979" y="3386183"/>
                  <a:pt x="2020735" y="3390861"/>
                  <a:pt x="2011680" y="3392370"/>
                </a:cubicBezTo>
                <a:cubicBezTo>
                  <a:pt x="1985751" y="3396691"/>
                  <a:pt x="1959429" y="3398175"/>
                  <a:pt x="1933303" y="3401078"/>
                </a:cubicBezTo>
                <a:cubicBezTo>
                  <a:pt x="1843315" y="3398175"/>
                  <a:pt x="1753227" y="3397506"/>
                  <a:pt x="1663338" y="3392370"/>
                </a:cubicBezTo>
                <a:cubicBezTo>
                  <a:pt x="1651388" y="3391687"/>
                  <a:pt x="1640187" y="3386257"/>
                  <a:pt x="1628503" y="3383661"/>
                </a:cubicBezTo>
                <a:cubicBezTo>
                  <a:pt x="1614054" y="3380450"/>
                  <a:pt x="1599590" y="3377204"/>
                  <a:pt x="1584960" y="3374953"/>
                </a:cubicBezTo>
                <a:cubicBezTo>
                  <a:pt x="1561829" y="3371394"/>
                  <a:pt x="1538460" y="3369554"/>
                  <a:pt x="1515292" y="3366244"/>
                </a:cubicBezTo>
                <a:cubicBezTo>
                  <a:pt x="1497812" y="3363747"/>
                  <a:pt x="1480457" y="3360439"/>
                  <a:pt x="1463040" y="3357536"/>
                </a:cubicBezTo>
                <a:cubicBezTo>
                  <a:pt x="1448526" y="3351730"/>
                  <a:pt x="1433783" y="3346467"/>
                  <a:pt x="1419498" y="3340118"/>
                </a:cubicBezTo>
                <a:cubicBezTo>
                  <a:pt x="1407635" y="3334845"/>
                  <a:pt x="1396717" y="3327522"/>
                  <a:pt x="1384663" y="3322701"/>
                </a:cubicBezTo>
                <a:cubicBezTo>
                  <a:pt x="1384632" y="3322689"/>
                  <a:pt x="1319364" y="3300935"/>
                  <a:pt x="1306286" y="3296576"/>
                </a:cubicBezTo>
                <a:lnTo>
                  <a:pt x="1254035" y="3279158"/>
                </a:lnTo>
                <a:lnTo>
                  <a:pt x="1227909" y="3270450"/>
                </a:lnTo>
                <a:cubicBezTo>
                  <a:pt x="1219200" y="3264644"/>
                  <a:pt x="1211619" y="3256610"/>
                  <a:pt x="1201783" y="3253033"/>
                </a:cubicBezTo>
                <a:cubicBezTo>
                  <a:pt x="1079116" y="3208427"/>
                  <a:pt x="1185613" y="3265056"/>
                  <a:pt x="1045029" y="3218198"/>
                </a:cubicBezTo>
                <a:cubicBezTo>
                  <a:pt x="1036320" y="3215295"/>
                  <a:pt x="1027340" y="3213106"/>
                  <a:pt x="1018903" y="3209490"/>
                </a:cubicBezTo>
                <a:cubicBezTo>
                  <a:pt x="1006971" y="3204376"/>
                  <a:pt x="996477" y="3195891"/>
                  <a:pt x="984069" y="3192073"/>
                </a:cubicBezTo>
                <a:cubicBezTo>
                  <a:pt x="958490" y="3184202"/>
                  <a:pt x="931551" y="3181552"/>
                  <a:pt x="905692" y="3174656"/>
                </a:cubicBezTo>
                <a:cubicBezTo>
                  <a:pt x="887952" y="3169925"/>
                  <a:pt x="871251" y="3161691"/>
                  <a:pt x="853440" y="3157238"/>
                </a:cubicBezTo>
                <a:cubicBezTo>
                  <a:pt x="830217" y="3151432"/>
                  <a:pt x="806481" y="3147390"/>
                  <a:pt x="783772" y="3139821"/>
                </a:cubicBezTo>
                <a:cubicBezTo>
                  <a:pt x="775063" y="3136918"/>
                  <a:pt x="766607" y="3133104"/>
                  <a:pt x="757646" y="3131113"/>
                </a:cubicBezTo>
                <a:cubicBezTo>
                  <a:pt x="735881" y="3126276"/>
                  <a:pt x="663898" y="3116476"/>
                  <a:pt x="644435" y="3113696"/>
                </a:cubicBezTo>
                <a:cubicBezTo>
                  <a:pt x="594536" y="3097063"/>
                  <a:pt x="639633" y="3117603"/>
                  <a:pt x="592183" y="3070153"/>
                </a:cubicBezTo>
                <a:cubicBezTo>
                  <a:pt x="548650" y="3026620"/>
                  <a:pt x="539319" y="3054616"/>
                  <a:pt x="496389" y="2983067"/>
                </a:cubicBezTo>
                <a:cubicBezTo>
                  <a:pt x="465540" y="2931653"/>
                  <a:pt x="486321" y="2944876"/>
                  <a:pt x="444138" y="2930816"/>
                </a:cubicBezTo>
                <a:cubicBezTo>
                  <a:pt x="388698" y="2782977"/>
                  <a:pt x="455273" y="2940667"/>
                  <a:pt x="365760" y="2791478"/>
                </a:cubicBezTo>
                <a:cubicBezTo>
                  <a:pt x="335411" y="2740895"/>
                  <a:pt x="351603" y="2759905"/>
                  <a:pt x="322218" y="2730518"/>
                </a:cubicBezTo>
                <a:cubicBezTo>
                  <a:pt x="295578" y="2650603"/>
                  <a:pt x="340112" y="2775017"/>
                  <a:pt x="287383" y="2669558"/>
                </a:cubicBezTo>
                <a:cubicBezTo>
                  <a:pt x="282031" y="2658853"/>
                  <a:pt x="282114" y="2646188"/>
                  <a:pt x="278675" y="2634724"/>
                </a:cubicBezTo>
                <a:cubicBezTo>
                  <a:pt x="273400" y="2617139"/>
                  <a:pt x="266302" y="2600126"/>
                  <a:pt x="261258" y="2582473"/>
                </a:cubicBezTo>
                <a:cubicBezTo>
                  <a:pt x="255452" y="2562153"/>
                  <a:pt x="251689" y="2541135"/>
                  <a:pt x="243840" y="2521513"/>
                </a:cubicBezTo>
                <a:cubicBezTo>
                  <a:pt x="239953" y="2511795"/>
                  <a:pt x="232229" y="2504096"/>
                  <a:pt x="226423" y="2495387"/>
                </a:cubicBezTo>
                <a:cubicBezTo>
                  <a:pt x="216728" y="2466300"/>
                  <a:pt x="216294" y="2467223"/>
                  <a:pt x="209006" y="2434427"/>
                </a:cubicBezTo>
                <a:cubicBezTo>
                  <a:pt x="205795" y="2419978"/>
                  <a:pt x="205495" y="2404743"/>
                  <a:pt x="200298" y="2390884"/>
                </a:cubicBezTo>
                <a:cubicBezTo>
                  <a:pt x="196623" y="2381084"/>
                  <a:pt x="187561" y="2374120"/>
                  <a:pt x="182880" y="2364758"/>
                </a:cubicBezTo>
                <a:cubicBezTo>
                  <a:pt x="175889" y="2350776"/>
                  <a:pt x="170952" y="2335853"/>
                  <a:pt x="165463" y="2321216"/>
                </a:cubicBezTo>
                <a:cubicBezTo>
                  <a:pt x="162240" y="2312621"/>
                  <a:pt x="160860" y="2303301"/>
                  <a:pt x="156755" y="2295090"/>
                </a:cubicBezTo>
                <a:cubicBezTo>
                  <a:pt x="152074" y="2285728"/>
                  <a:pt x="144019" y="2278325"/>
                  <a:pt x="139338" y="2268964"/>
                </a:cubicBezTo>
                <a:cubicBezTo>
                  <a:pt x="124249" y="2238785"/>
                  <a:pt x="135170" y="2235733"/>
                  <a:pt x="121920" y="2199296"/>
                </a:cubicBezTo>
                <a:cubicBezTo>
                  <a:pt x="115265" y="2180995"/>
                  <a:pt x="103284" y="2165019"/>
                  <a:pt x="95795" y="2147044"/>
                </a:cubicBezTo>
                <a:cubicBezTo>
                  <a:pt x="88734" y="2130097"/>
                  <a:pt x="83653" y="2112378"/>
                  <a:pt x="78378" y="2094793"/>
                </a:cubicBezTo>
                <a:cubicBezTo>
                  <a:pt x="74939" y="2083329"/>
                  <a:pt x="73872" y="2071165"/>
                  <a:pt x="69669" y="2059958"/>
                </a:cubicBezTo>
                <a:cubicBezTo>
                  <a:pt x="65111" y="2047803"/>
                  <a:pt x="57366" y="2037056"/>
                  <a:pt x="52252" y="2025124"/>
                </a:cubicBezTo>
                <a:cubicBezTo>
                  <a:pt x="48636" y="2016686"/>
                  <a:pt x="46446" y="2007707"/>
                  <a:pt x="43543" y="1998998"/>
                </a:cubicBezTo>
                <a:cubicBezTo>
                  <a:pt x="40640" y="1981581"/>
                  <a:pt x="39481" y="1963782"/>
                  <a:pt x="34835" y="1946747"/>
                </a:cubicBezTo>
                <a:cubicBezTo>
                  <a:pt x="30722" y="1931665"/>
                  <a:pt x="17697" y="1918834"/>
                  <a:pt x="17418" y="1903204"/>
                </a:cubicBezTo>
                <a:cubicBezTo>
                  <a:pt x="14774" y="1755153"/>
                  <a:pt x="21274" y="1607062"/>
                  <a:pt x="26126" y="1459067"/>
                </a:cubicBezTo>
                <a:cubicBezTo>
                  <a:pt x="27082" y="1429909"/>
                  <a:pt x="29765" y="1400711"/>
                  <a:pt x="34835" y="1371981"/>
                </a:cubicBezTo>
                <a:cubicBezTo>
                  <a:pt x="38508" y="1351169"/>
                  <a:pt x="46692" y="1331409"/>
                  <a:pt x="52252" y="1311021"/>
                </a:cubicBezTo>
                <a:cubicBezTo>
                  <a:pt x="55602" y="1298739"/>
                  <a:pt x="62992" y="1263414"/>
                  <a:pt x="69669" y="1250061"/>
                </a:cubicBezTo>
                <a:cubicBezTo>
                  <a:pt x="103433" y="1182534"/>
                  <a:pt x="73904" y="1263479"/>
                  <a:pt x="95795" y="1197810"/>
                </a:cubicBezTo>
                <a:cubicBezTo>
                  <a:pt x="92892" y="1165879"/>
                  <a:pt x="91324" y="1133798"/>
                  <a:pt x="87086" y="1102016"/>
                </a:cubicBezTo>
                <a:cubicBezTo>
                  <a:pt x="85660" y="1091317"/>
                  <a:pt x="74871" y="1053195"/>
                  <a:pt x="69669" y="1041056"/>
                </a:cubicBezTo>
                <a:cubicBezTo>
                  <a:pt x="64555" y="1029124"/>
                  <a:pt x="57366" y="1018153"/>
                  <a:pt x="52252" y="1006221"/>
                </a:cubicBezTo>
                <a:cubicBezTo>
                  <a:pt x="48636" y="997784"/>
                  <a:pt x="46446" y="988804"/>
                  <a:pt x="43543" y="980096"/>
                </a:cubicBezTo>
                <a:cubicBezTo>
                  <a:pt x="40640" y="956873"/>
                  <a:pt x="39022" y="933453"/>
                  <a:pt x="34835" y="910427"/>
                </a:cubicBezTo>
                <a:cubicBezTo>
                  <a:pt x="33193" y="901395"/>
                  <a:pt x="28648" y="893128"/>
                  <a:pt x="26126" y="884301"/>
                </a:cubicBezTo>
                <a:cubicBezTo>
                  <a:pt x="22838" y="872793"/>
                  <a:pt x="19559" y="861243"/>
                  <a:pt x="17418" y="849467"/>
                </a:cubicBezTo>
                <a:cubicBezTo>
                  <a:pt x="13746" y="829272"/>
                  <a:pt x="12084" y="808754"/>
                  <a:pt x="8709" y="788507"/>
                </a:cubicBezTo>
                <a:cubicBezTo>
                  <a:pt x="6275" y="773907"/>
                  <a:pt x="2903" y="759478"/>
                  <a:pt x="0" y="744964"/>
                </a:cubicBezTo>
                <a:cubicBezTo>
                  <a:pt x="2903" y="623044"/>
                  <a:pt x="1102" y="500921"/>
                  <a:pt x="8709" y="379204"/>
                </a:cubicBezTo>
                <a:cubicBezTo>
                  <a:pt x="9854" y="360881"/>
                  <a:pt x="20320" y="344370"/>
                  <a:pt x="26126" y="326953"/>
                </a:cubicBezTo>
                <a:cubicBezTo>
                  <a:pt x="29029" y="318244"/>
                  <a:pt x="27197" y="305919"/>
                  <a:pt x="34835" y="300827"/>
                </a:cubicBezTo>
                <a:cubicBezTo>
                  <a:pt x="63375" y="281800"/>
                  <a:pt x="31932" y="276152"/>
                  <a:pt x="43543" y="257284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57545E43-8654-4864-AD2D-BA55E40621AB}"/>
              </a:ext>
            </a:extLst>
          </p:cNvPr>
          <p:cNvSpPr/>
          <p:nvPr/>
        </p:nvSpPr>
        <p:spPr>
          <a:xfrm>
            <a:off x="4711337" y="2159726"/>
            <a:ext cx="6627223" cy="1750423"/>
          </a:xfrm>
          <a:custGeom>
            <a:avLst/>
            <a:gdLst>
              <a:gd name="connsiteX0" fmla="*/ 6566263 w 6627223"/>
              <a:gd name="connsiteY0" fmla="*/ 1384663 h 1750423"/>
              <a:gd name="connsiteX1" fmla="*/ 6566263 w 6627223"/>
              <a:gd name="connsiteY1" fmla="*/ 1515291 h 1750423"/>
              <a:gd name="connsiteX2" fmla="*/ 6531429 w 6627223"/>
              <a:gd name="connsiteY2" fmla="*/ 1567543 h 1750423"/>
              <a:gd name="connsiteX3" fmla="*/ 6496594 w 6627223"/>
              <a:gd name="connsiteY3" fmla="*/ 1602377 h 1750423"/>
              <a:gd name="connsiteX4" fmla="*/ 6487886 w 6627223"/>
              <a:gd name="connsiteY4" fmla="*/ 1628503 h 1750423"/>
              <a:gd name="connsiteX5" fmla="*/ 6409509 w 6627223"/>
              <a:gd name="connsiteY5" fmla="*/ 1672045 h 1750423"/>
              <a:gd name="connsiteX6" fmla="*/ 6374674 w 6627223"/>
              <a:gd name="connsiteY6" fmla="*/ 1680754 h 1750423"/>
              <a:gd name="connsiteX7" fmla="*/ 6322423 w 6627223"/>
              <a:gd name="connsiteY7" fmla="*/ 1706880 h 1750423"/>
              <a:gd name="connsiteX8" fmla="*/ 6235337 w 6627223"/>
              <a:gd name="connsiteY8" fmla="*/ 1724297 h 1750423"/>
              <a:gd name="connsiteX9" fmla="*/ 6139543 w 6627223"/>
              <a:gd name="connsiteY9" fmla="*/ 1741714 h 1750423"/>
              <a:gd name="connsiteX10" fmla="*/ 6113417 w 6627223"/>
              <a:gd name="connsiteY10" fmla="*/ 1750423 h 1750423"/>
              <a:gd name="connsiteX11" fmla="*/ 5782492 w 6627223"/>
              <a:gd name="connsiteY11" fmla="*/ 1741714 h 1750423"/>
              <a:gd name="connsiteX12" fmla="*/ 5721532 w 6627223"/>
              <a:gd name="connsiteY12" fmla="*/ 1733005 h 1750423"/>
              <a:gd name="connsiteX13" fmla="*/ 5651863 w 6627223"/>
              <a:gd name="connsiteY13" fmla="*/ 1724297 h 1750423"/>
              <a:gd name="connsiteX14" fmla="*/ 5547360 w 6627223"/>
              <a:gd name="connsiteY14" fmla="*/ 1689463 h 1750423"/>
              <a:gd name="connsiteX15" fmla="*/ 5503817 w 6627223"/>
              <a:gd name="connsiteY15" fmla="*/ 1680754 h 1750423"/>
              <a:gd name="connsiteX16" fmla="*/ 5338354 w 6627223"/>
              <a:gd name="connsiteY16" fmla="*/ 1680754 h 1750423"/>
              <a:gd name="connsiteX17" fmla="*/ 5050972 w 6627223"/>
              <a:gd name="connsiteY17" fmla="*/ 1689463 h 1750423"/>
              <a:gd name="connsiteX18" fmla="*/ 4763589 w 6627223"/>
              <a:gd name="connsiteY18" fmla="*/ 1706880 h 1750423"/>
              <a:gd name="connsiteX19" fmla="*/ 4554583 w 6627223"/>
              <a:gd name="connsiteY19" fmla="*/ 1698171 h 1750423"/>
              <a:gd name="connsiteX20" fmla="*/ 4476206 w 6627223"/>
              <a:gd name="connsiteY20" fmla="*/ 1680754 h 1750423"/>
              <a:gd name="connsiteX21" fmla="*/ 4423954 w 6627223"/>
              <a:gd name="connsiteY21" fmla="*/ 1672045 h 1750423"/>
              <a:gd name="connsiteX22" fmla="*/ 4380412 w 6627223"/>
              <a:gd name="connsiteY22" fmla="*/ 1663337 h 1750423"/>
              <a:gd name="connsiteX23" fmla="*/ 4302034 w 6627223"/>
              <a:gd name="connsiteY23" fmla="*/ 1628503 h 1750423"/>
              <a:gd name="connsiteX24" fmla="*/ 4275909 w 6627223"/>
              <a:gd name="connsiteY24" fmla="*/ 1619794 h 1750423"/>
              <a:gd name="connsiteX25" fmla="*/ 4249783 w 6627223"/>
              <a:gd name="connsiteY25" fmla="*/ 1602377 h 1750423"/>
              <a:gd name="connsiteX26" fmla="*/ 4171406 w 6627223"/>
              <a:gd name="connsiteY26" fmla="*/ 1541417 h 1750423"/>
              <a:gd name="connsiteX27" fmla="*/ 4136572 w 6627223"/>
              <a:gd name="connsiteY27" fmla="*/ 1532708 h 1750423"/>
              <a:gd name="connsiteX28" fmla="*/ 4119154 w 6627223"/>
              <a:gd name="connsiteY28" fmla="*/ 1515291 h 1750423"/>
              <a:gd name="connsiteX29" fmla="*/ 4093029 w 6627223"/>
              <a:gd name="connsiteY29" fmla="*/ 1506583 h 1750423"/>
              <a:gd name="connsiteX30" fmla="*/ 4058194 w 6627223"/>
              <a:gd name="connsiteY30" fmla="*/ 1489165 h 1750423"/>
              <a:gd name="connsiteX31" fmla="*/ 4005943 w 6627223"/>
              <a:gd name="connsiteY31" fmla="*/ 1454331 h 1750423"/>
              <a:gd name="connsiteX32" fmla="*/ 3927566 w 6627223"/>
              <a:gd name="connsiteY32" fmla="*/ 1428205 h 1750423"/>
              <a:gd name="connsiteX33" fmla="*/ 3901440 w 6627223"/>
              <a:gd name="connsiteY33" fmla="*/ 1419497 h 1750423"/>
              <a:gd name="connsiteX34" fmla="*/ 3875314 w 6627223"/>
              <a:gd name="connsiteY34" fmla="*/ 1410788 h 1750423"/>
              <a:gd name="connsiteX35" fmla="*/ 3796937 w 6627223"/>
              <a:gd name="connsiteY35" fmla="*/ 1402080 h 1750423"/>
              <a:gd name="connsiteX36" fmla="*/ 3744686 w 6627223"/>
              <a:gd name="connsiteY36" fmla="*/ 1393371 h 1750423"/>
              <a:gd name="connsiteX37" fmla="*/ 3021874 w 6627223"/>
              <a:gd name="connsiteY37" fmla="*/ 1384663 h 1750423"/>
              <a:gd name="connsiteX38" fmla="*/ 2987040 w 6627223"/>
              <a:gd name="connsiteY38" fmla="*/ 1367245 h 1750423"/>
              <a:gd name="connsiteX39" fmla="*/ 2952206 w 6627223"/>
              <a:gd name="connsiteY39" fmla="*/ 1358537 h 1750423"/>
              <a:gd name="connsiteX40" fmla="*/ 2751909 w 6627223"/>
              <a:gd name="connsiteY40" fmla="*/ 1341120 h 1750423"/>
              <a:gd name="connsiteX41" fmla="*/ 2142309 w 6627223"/>
              <a:gd name="connsiteY41" fmla="*/ 1332411 h 1750423"/>
              <a:gd name="connsiteX42" fmla="*/ 2020389 w 6627223"/>
              <a:gd name="connsiteY42" fmla="*/ 1323703 h 1750423"/>
              <a:gd name="connsiteX43" fmla="*/ 1715589 w 6627223"/>
              <a:gd name="connsiteY43" fmla="*/ 1341120 h 1750423"/>
              <a:gd name="connsiteX44" fmla="*/ 1680754 w 6627223"/>
              <a:gd name="connsiteY44" fmla="*/ 1349828 h 1750423"/>
              <a:gd name="connsiteX45" fmla="*/ 1532709 w 6627223"/>
              <a:gd name="connsiteY45" fmla="*/ 1341120 h 1750423"/>
              <a:gd name="connsiteX46" fmla="*/ 1471749 w 6627223"/>
              <a:gd name="connsiteY46" fmla="*/ 1323703 h 1750423"/>
              <a:gd name="connsiteX47" fmla="*/ 1436914 w 6627223"/>
              <a:gd name="connsiteY47" fmla="*/ 1314994 h 1750423"/>
              <a:gd name="connsiteX48" fmla="*/ 984069 w 6627223"/>
              <a:gd name="connsiteY48" fmla="*/ 1323703 h 1750423"/>
              <a:gd name="connsiteX49" fmla="*/ 914400 w 6627223"/>
              <a:gd name="connsiteY49" fmla="*/ 1341120 h 1750423"/>
              <a:gd name="connsiteX50" fmla="*/ 670560 w 6627223"/>
              <a:gd name="connsiteY50" fmla="*/ 1358537 h 1750423"/>
              <a:gd name="connsiteX51" fmla="*/ 627017 w 6627223"/>
              <a:gd name="connsiteY51" fmla="*/ 1367245 h 1750423"/>
              <a:gd name="connsiteX52" fmla="*/ 592183 w 6627223"/>
              <a:gd name="connsiteY52" fmla="*/ 1375954 h 1750423"/>
              <a:gd name="connsiteX53" fmla="*/ 374469 w 6627223"/>
              <a:gd name="connsiteY53" fmla="*/ 1367245 h 1750423"/>
              <a:gd name="connsiteX54" fmla="*/ 313509 w 6627223"/>
              <a:gd name="connsiteY54" fmla="*/ 1341120 h 1750423"/>
              <a:gd name="connsiteX55" fmla="*/ 278674 w 6627223"/>
              <a:gd name="connsiteY55" fmla="*/ 1332411 h 1750423"/>
              <a:gd name="connsiteX56" fmla="*/ 200297 w 6627223"/>
              <a:gd name="connsiteY56" fmla="*/ 1297577 h 1750423"/>
              <a:gd name="connsiteX57" fmla="*/ 165463 w 6627223"/>
              <a:gd name="connsiteY57" fmla="*/ 1245325 h 1750423"/>
              <a:gd name="connsiteX58" fmla="*/ 148046 w 6627223"/>
              <a:gd name="connsiteY58" fmla="*/ 1219200 h 1750423"/>
              <a:gd name="connsiteX59" fmla="*/ 113212 w 6627223"/>
              <a:gd name="connsiteY59" fmla="*/ 1140823 h 1750423"/>
              <a:gd name="connsiteX60" fmla="*/ 87086 w 6627223"/>
              <a:gd name="connsiteY60" fmla="*/ 1045028 h 1750423"/>
              <a:gd name="connsiteX61" fmla="*/ 34834 w 6627223"/>
              <a:gd name="connsiteY61" fmla="*/ 914400 h 1750423"/>
              <a:gd name="connsiteX62" fmla="*/ 17417 w 6627223"/>
              <a:gd name="connsiteY62" fmla="*/ 818605 h 1750423"/>
              <a:gd name="connsiteX63" fmla="*/ 0 w 6627223"/>
              <a:gd name="connsiteY63" fmla="*/ 766354 h 1750423"/>
              <a:gd name="connsiteX64" fmla="*/ 8709 w 6627223"/>
              <a:gd name="connsiteY64" fmla="*/ 452845 h 1750423"/>
              <a:gd name="connsiteX65" fmla="*/ 43543 w 6627223"/>
              <a:gd name="connsiteY65" fmla="*/ 374468 h 1750423"/>
              <a:gd name="connsiteX66" fmla="*/ 69669 w 6627223"/>
              <a:gd name="connsiteY66" fmla="*/ 348343 h 1750423"/>
              <a:gd name="connsiteX67" fmla="*/ 165463 w 6627223"/>
              <a:gd name="connsiteY67" fmla="*/ 330925 h 1750423"/>
              <a:gd name="connsiteX68" fmla="*/ 200297 w 6627223"/>
              <a:gd name="connsiteY68" fmla="*/ 269965 h 1750423"/>
              <a:gd name="connsiteX69" fmla="*/ 226423 w 6627223"/>
              <a:gd name="connsiteY69" fmla="*/ 226423 h 1750423"/>
              <a:gd name="connsiteX70" fmla="*/ 243840 w 6627223"/>
              <a:gd name="connsiteY70" fmla="*/ 191588 h 1750423"/>
              <a:gd name="connsiteX71" fmla="*/ 304800 w 6627223"/>
              <a:gd name="connsiteY71" fmla="*/ 130628 h 1750423"/>
              <a:gd name="connsiteX72" fmla="*/ 374469 w 6627223"/>
              <a:gd name="connsiteY72" fmla="*/ 78377 h 1750423"/>
              <a:gd name="connsiteX73" fmla="*/ 418012 w 6627223"/>
              <a:gd name="connsiteY73" fmla="*/ 34834 h 1750423"/>
              <a:gd name="connsiteX74" fmla="*/ 470263 w 6627223"/>
              <a:gd name="connsiteY74" fmla="*/ 17417 h 1750423"/>
              <a:gd name="connsiteX75" fmla="*/ 566057 w 6627223"/>
              <a:gd name="connsiteY75" fmla="*/ 0 h 1750423"/>
              <a:gd name="connsiteX76" fmla="*/ 949234 w 6627223"/>
              <a:gd name="connsiteY76" fmla="*/ 8708 h 1750423"/>
              <a:gd name="connsiteX77" fmla="*/ 1071154 w 6627223"/>
              <a:gd name="connsiteY77" fmla="*/ 17417 h 1750423"/>
              <a:gd name="connsiteX78" fmla="*/ 1149532 w 6627223"/>
              <a:gd name="connsiteY78" fmla="*/ 26125 h 1750423"/>
              <a:gd name="connsiteX79" fmla="*/ 2420983 w 6627223"/>
              <a:gd name="connsiteY79" fmla="*/ 43543 h 1750423"/>
              <a:gd name="connsiteX80" fmla="*/ 2551612 w 6627223"/>
              <a:gd name="connsiteY80" fmla="*/ 52251 h 1750423"/>
              <a:gd name="connsiteX81" fmla="*/ 2629989 w 6627223"/>
              <a:gd name="connsiteY81" fmla="*/ 60960 h 1750423"/>
              <a:gd name="connsiteX82" fmla="*/ 2769326 w 6627223"/>
              <a:gd name="connsiteY82" fmla="*/ 69668 h 1750423"/>
              <a:gd name="connsiteX83" fmla="*/ 2812869 w 6627223"/>
              <a:gd name="connsiteY83" fmla="*/ 78377 h 1750423"/>
              <a:gd name="connsiteX84" fmla="*/ 2899954 w 6627223"/>
              <a:gd name="connsiteY84" fmla="*/ 104503 h 1750423"/>
              <a:gd name="connsiteX85" fmla="*/ 2978332 w 6627223"/>
              <a:gd name="connsiteY85" fmla="*/ 113211 h 1750423"/>
              <a:gd name="connsiteX86" fmla="*/ 3030583 w 6627223"/>
              <a:gd name="connsiteY86" fmla="*/ 121920 h 1750423"/>
              <a:gd name="connsiteX87" fmla="*/ 3196046 w 6627223"/>
              <a:gd name="connsiteY87" fmla="*/ 139337 h 1750423"/>
              <a:gd name="connsiteX88" fmla="*/ 4032069 w 6627223"/>
              <a:gd name="connsiteY88" fmla="*/ 148045 h 1750423"/>
              <a:gd name="connsiteX89" fmla="*/ 4284617 w 6627223"/>
              <a:gd name="connsiteY89" fmla="*/ 156754 h 1750423"/>
              <a:gd name="connsiteX90" fmla="*/ 4362994 w 6627223"/>
              <a:gd name="connsiteY90" fmla="*/ 165463 h 1750423"/>
              <a:gd name="connsiteX91" fmla="*/ 4528457 w 6627223"/>
              <a:gd name="connsiteY91" fmla="*/ 174171 h 1750423"/>
              <a:gd name="connsiteX92" fmla="*/ 4833257 w 6627223"/>
              <a:gd name="connsiteY92" fmla="*/ 182880 h 1750423"/>
              <a:gd name="connsiteX93" fmla="*/ 5460274 w 6627223"/>
              <a:gd name="connsiteY93" fmla="*/ 200297 h 1750423"/>
              <a:gd name="connsiteX94" fmla="*/ 5495109 w 6627223"/>
              <a:gd name="connsiteY94" fmla="*/ 217714 h 1750423"/>
              <a:gd name="connsiteX95" fmla="*/ 5608320 w 6627223"/>
              <a:gd name="connsiteY95" fmla="*/ 226423 h 1750423"/>
              <a:gd name="connsiteX96" fmla="*/ 5669280 w 6627223"/>
              <a:gd name="connsiteY96" fmla="*/ 243840 h 1750423"/>
              <a:gd name="connsiteX97" fmla="*/ 5738949 w 6627223"/>
              <a:gd name="connsiteY97" fmla="*/ 269965 h 1750423"/>
              <a:gd name="connsiteX98" fmla="*/ 5817326 w 6627223"/>
              <a:gd name="connsiteY98" fmla="*/ 278674 h 1750423"/>
              <a:gd name="connsiteX99" fmla="*/ 5843452 w 6627223"/>
              <a:gd name="connsiteY99" fmla="*/ 287383 h 1750423"/>
              <a:gd name="connsiteX100" fmla="*/ 5878286 w 6627223"/>
              <a:gd name="connsiteY100" fmla="*/ 296091 h 1750423"/>
              <a:gd name="connsiteX101" fmla="*/ 5921829 w 6627223"/>
              <a:gd name="connsiteY101" fmla="*/ 313508 h 1750423"/>
              <a:gd name="connsiteX102" fmla="*/ 5956663 w 6627223"/>
              <a:gd name="connsiteY102" fmla="*/ 322217 h 1750423"/>
              <a:gd name="connsiteX103" fmla="*/ 6008914 w 6627223"/>
              <a:gd name="connsiteY103" fmla="*/ 339634 h 1750423"/>
              <a:gd name="connsiteX104" fmla="*/ 6357257 w 6627223"/>
              <a:gd name="connsiteY104" fmla="*/ 339634 h 1750423"/>
              <a:gd name="connsiteX105" fmla="*/ 6409509 w 6627223"/>
              <a:gd name="connsiteY105" fmla="*/ 357051 h 1750423"/>
              <a:gd name="connsiteX106" fmla="*/ 6435634 w 6627223"/>
              <a:gd name="connsiteY106" fmla="*/ 374468 h 1750423"/>
              <a:gd name="connsiteX107" fmla="*/ 6461760 w 6627223"/>
              <a:gd name="connsiteY107" fmla="*/ 383177 h 1750423"/>
              <a:gd name="connsiteX108" fmla="*/ 6479177 w 6627223"/>
              <a:gd name="connsiteY108" fmla="*/ 409303 h 1750423"/>
              <a:gd name="connsiteX109" fmla="*/ 6522720 w 6627223"/>
              <a:gd name="connsiteY109" fmla="*/ 461554 h 1750423"/>
              <a:gd name="connsiteX110" fmla="*/ 6540137 w 6627223"/>
              <a:gd name="connsiteY110" fmla="*/ 513805 h 1750423"/>
              <a:gd name="connsiteX111" fmla="*/ 6548846 w 6627223"/>
              <a:gd name="connsiteY111" fmla="*/ 539931 h 1750423"/>
              <a:gd name="connsiteX112" fmla="*/ 6566263 w 6627223"/>
              <a:gd name="connsiteY112" fmla="*/ 609600 h 1750423"/>
              <a:gd name="connsiteX113" fmla="*/ 6592389 w 6627223"/>
              <a:gd name="connsiteY113" fmla="*/ 801188 h 1750423"/>
              <a:gd name="connsiteX114" fmla="*/ 6601097 w 6627223"/>
              <a:gd name="connsiteY114" fmla="*/ 966651 h 1750423"/>
              <a:gd name="connsiteX115" fmla="*/ 6627223 w 6627223"/>
              <a:gd name="connsiteY115" fmla="*/ 1062445 h 1750423"/>
              <a:gd name="connsiteX116" fmla="*/ 6609806 w 6627223"/>
              <a:gd name="connsiteY116" fmla="*/ 1271451 h 1750423"/>
              <a:gd name="connsiteX117" fmla="*/ 6592389 w 6627223"/>
              <a:gd name="connsiteY117" fmla="*/ 1323703 h 1750423"/>
              <a:gd name="connsiteX118" fmla="*/ 6583680 w 6627223"/>
              <a:gd name="connsiteY118" fmla="*/ 1358537 h 1750423"/>
              <a:gd name="connsiteX119" fmla="*/ 6566263 w 6627223"/>
              <a:gd name="connsiteY119" fmla="*/ 1384663 h 175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6627223" h="1750423">
                <a:moveTo>
                  <a:pt x="6566263" y="1384663"/>
                </a:moveTo>
                <a:cubicBezTo>
                  <a:pt x="6563360" y="1410789"/>
                  <a:pt x="6584888" y="1455690"/>
                  <a:pt x="6566263" y="1515291"/>
                </a:cubicBezTo>
                <a:cubicBezTo>
                  <a:pt x="6560019" y="1535271"/>
                  <a:pt x="6538049" y="1547684"/>
                  <a:pt x="6531429" y="1567543"/>
                </a:cubicBezTo>
                <a:cubicBezTo>
                  <a:pt x="6519817" y="1602377"/>
                  <a:pt x="6531428" y="1590765"/>
                  <a:pt x="6496594" y="1602377"/>
                </a:cubicBezTo>
                <a:cubicBezTo>
                  <a:pt x="6493691" y="1611086"/>
                  <a:pt x="6494377" y="1622012"/>
                  <a:pt x="6487886" y="1628503"/>
                </a:cubicBezTo>
                <a:cubicBezTo>
                  <a:pt x="6462935" y="1653454"/>
                  <a:pt x="6440172" y="1663284"/>
                  <a:pt x="6409509" y="1672045"/>
                </a:cubicBezTo>
                <a:cubicBezTo>
                  <a:pt x="6398000" y="1675333"/>
                  <a:pt x="6386182" y="1677466"/>
                  <a:pt x="6374674" y="1680754"/>
                </a:cubicBezTo>
                <a:cubicBezTo>
                  <a:pt x="6323599" y="1695348"/>
                  <a:pt x="6373314" y="1681436"/>
                  <a:pt x="6322423" y="1706880"/>
                </a:cubicBezTo>
                <a:cubicBezTo>
                  <a:pt x="6298106" y="1719038"/>
                  <a:pt x="6257797" y="1721088"/>
                  <a:pt x="6235337" y="1724297"/>
                </a:cubicBezTo>
                <a:cubicBezTo>
                  <a:pt x="6175420" y="1744268"/>
                  <a:pt x="6247867" y="1722018"/>
                  <a:pt x="6139543" y="1741714"/>
                </a:cubicBezTo>
                <a:cubicBezTo>
                  <a:pt x="6130511" y="1743356"/>
                  <a:pt x="6122126" y="1747520"/>
                  <a:pt x="6113417" y="1750423"/>
                </a:cubicBezTo>
                <a:lnTo>
                  <a:pt x="5782492" y="1741714"/>
                </a:lnTo>
                <a:cubicBezTo>
                  <a:pt x="5761986" y="1740803"/>
                  <a:pt x="5741878" y="1735718"/>
                  <a:pt x="5721532" y="1733005"/>
                </a:cubicBezTo>
                <a:lnTo>
                  <a:pt x="5651863" y="1724297"/>
                </a:lnTo>
                <a:cubicBezTo>
                  <a:pt x="5651859" y="1724296"/>
                  <a:pt x="5547363" y="1689464"/>
                  <a:pt x="5547360" y="1689463"/>
                </a:cubicBezTo>
                <a:lnTo>
                  <a:pt x="5503817" y="1680754"/>
                </a:lnTo>
                <a:cubicBezTo>
                  <a:pt x="5365449" y="1700522"/>
                  <a:pt x="5536205" y="1680754"/>
                  <a:pt x="5338354" y="1680754"/>
                </a:cubicBezTo>
                <a:cubicBezTo>
                  <a:pt x="5242516" y="1680754"/>
                  <a:pt x="5146711" y="1685111"/>
                  <a:pt x="5050972" y="1689463"/>
                </a:cubicBezTo>
                <a:cubicBezTo>
                  <a:pt x="4955101" y="1693821"/>
                  <a:pt x="4763589" y="1706880"/>
                  <a:pt x="4763589" y="1706880"/>
                </a:cubicBezTo>
                <a:cubicBezTo>
                  <a:pt x="4693920" y="1703977"/>
                  <a:pt x="4624147" y="1702968"/>
                  <a:pt x="4554583" y="1698171"/>
                </a:cubicBezTo>
                <a:cubicBezTo>
                  <a:pt x="4531358" y="1696569"/>
                  <a:pt x="4499480" y="1685409"/>
                  <a:pt x="4476206" y="1680754"/>
                </a:cubicBezTo>
                <a:cubicBezTo>
                  <a:pt x="4458891" y="1677291"/>
                  <a:pt x="4441327" y="1675204"/>
                  <a:pt x="4423954" y="1672045"/>
                </a:cubicBezTo>
                <a:cubicBezTo>
                  <a:pt x="4409391" y="1669397"/>
                  <a:pt x="4394926" y="1666240"/>
                  <a:pt x="4380412" y="1663337"/>
                </a:cubicBezTo>
                <a:cubicBezTo>
                  <a:pt x="4339009" y="1635735"/>
                  <a:pt x="4364217" y="1649231"/>
                  <a:pt x="4302034" y="1628503"/>
                </a:cubicBezTo>
                <a:cubicBezTo>
                  <a:pt x="4293326" y="1625600"/>
                  <a:pt x="4283547" y="1624886"/>
                  <a:pt x="4275909" y="1619794"/>
                </a:cubicBezTo>
                <a:cubicBezTo>
                  <a:pt x="4267200" y="1613988"/>
                  <a:pt x="4257824" y="1609077"/>
                  <a:pt x="4249783" y="1602377"/>
                </a:cubicBezTo>
                <a:cubicBezTo>
                  <a:pt x="4223426" y="1580413"/>
                  <a:pt x="4209139" y="1550851"/>
                  <a:pt x="4171406" y="1541417"/>
                </a:cubicBezTo>
                <a:lnTo>
                  <a:pt x="4136572" y="1532708"/>
                </a:lnTo>
                <a:cubicBezTo>
                  <a:pt x="4130766" y="1526902"/>
                  <a:pt x="4126195" y="1519515"/>
                  <a:pt x="4119154" y="1515291"/>
                </a:cubicBezTo>
                <a:cubicBezTo>
                  <a:pt x="4111283" y="1510568"/>
                  <a:pt x="4101466" y="1510199"/>
                  <a:pt x="4093029" y="1506583"/>
                </a:cubicBezTo>
                <a:cubicBezTo>
                  <a:pt x="4081096" y="1501469"/>
                  <a:pt x="4069326" y="1495844"/>
                  <a:pt x="4058194" y="1489165"/>
                </a:cubicBezTo>
                <a:cubicBezTo>
                  <a:pt x="4040244" y="1478395"/>
                  <a:pt x="4025801" y="1460950"/>
                  <a:pt x="4005943" y="1454331"/>
                </a:cubicBezTo>
                <a:lnTo>
                  <a:pt x="3927566" y="1428205"/>
                </a:lnTo>
                <a:lnTo>
                  <a:pt x="3901440" y="1419497"/>
                </a:lnTo>
                <a:cubicBezTo>
                  <a:pt x="3892731" y="1416594"/>
                  <a:pt x="3884438" y="1411802"/>
                  <a:pt x="3875314" y="1410788"/>
                </a:cubicBezTo>
                <a:cubicBezTo>
                  <a:pt x="3849188" y="1407885"/>
                  <a:pt x="3822993" y="1405554"/>
                  <a:pt x="3796937" y="1402080"/>
                </a:cubicBezTo>
                <a:cubicBezTo>
                  <a:pt x="3779435" y="1399746"/>
                  <a:pt x="3762339" y="1393768"/>
                  <a:pt x="3744686" y="1393371"/>
                </a:cubicBezTo>
                <a:cubicBezTo>
                  <a:pt x="3503792" y="1387958"/>
                  <a:pt x="3262811" y="1387566"/>
                  <a:pt x="3021874" y="1384663"/>
                </a:cubicBezTo>
                <a:cubicBezTo>
                  <a:pt x="3010263" y="1378857"/>
                  <a:pt x="2999195" y="1371803"/>
                  <a:pt x="2987040" y="1367245"/>
                </a:cubicBezTo>
                <a:cubicBezTo>
                  <a:pt x="2975833" y="1363042"/>
                  <a:pt x="2963890" y="1361133"/>
                  <a:pt x="2952206" y="1358537"/>
                </a:cubicBezTo>
                <a:cubicBezTo>
                  <a:pt x="2875892" y="1341578"/>
                  <a:pt x="2857877" y="1343528"/>
                  <a:pt x="2751909" y="1341120"/>
                </a:cubicBezTo>
                <a:lnTo>
                  <a:pt x="2142309" y="1332411"/>
                </a:lnTo>
                <a:cubicBezTo>
                  <a:pt x="2101669" y="1329508"/>
                  <a:pt x="2061133" y="1323703"/>
                  <a:pt x="2020389" y="1323703"/>
                </a:cubicBezTo>
                <a:cubicBezTo>
                  <a:pt x="1928052" y="1323703"/>
                  <a:pt x="1813650" y="1323291"/>
                  <a:pt x="1715589" y="1341120"/>
                </a:cubicBezTo>
                <a:cubicBezTo>
                  <a:pt x="1703813" y="1343261"/>
                  <a:pt x="1692366" y="1346925"/>
                  <a:pt x="1680754" y="1349828"/>
                </a:cubicBezTo>
                <a:cubicBezTo>
                  <a:pt x="1631406" y="1346925"/>
                  <a:pt x="1581920" y="1345807"/>
                  <a:pt x="1532709" y="1341120"/>
                </a:cubicBezTo>
                <a:cubicBezTo>
                  <a:pt x="1512295" y="1339176"/>
                  <a:pt x="1491340" y="1329300"/>
                  <a:pt x="1471749" y="1323703"/>
                </a:cubicBezTo>
                <a:cubicBezTo>
                  <a:pt x="1460240" y="1320415"/>
                  <a:pt x="1448526" y="1317897"/>
                  <a:pt x="1436914" y="1314994"/>
                </a:cubicBezTo>
                <a:lnTo>
                  <a:pt x="984069" y="1323703"/>
                </a:lnTo>
                <a:cubicBezTo>
                  <a:pt x="915328" y="1326115"/>
                  <a:pt x="964613" y="1332751"/>
                  <a:pt x="914400" y="1341120"/>
                </a:cubicBezTo>
                <a:cubicBezTo>
                  <a:pt x="846065" y="1352509"/>
                  <a:pt x="725837" y="1355628"/>
                  <a:pt x="670560" y="1358537"/>
                </a:cubicBezTo>
                <a:cubicBezTo>
                  <a:pt x="656046" y="1361440"/>
                  <a:pt x="641466" y="1364034"/>
                  <a:pt x="627017" y="1367245"/>
                </a:cubicBezTo>
                <a:cubicBezTo>
                  <a:pt x="615333" y="1369841"/>
                  <a:pt x="604152" y="1375954"/>
                  <a:pt x="592183" y="1375954"/>
                </a:cubicBezTo>
                <a:cubicBezTo>
                  <a:pt x="519554" y="1375954"/>
                  <a:pt x="447040" y="1370148"/>
                  <a:pt x="374469" y="1367245"/>
                </a:cubicBezTo>
                <a:cubicBezTo>
                  <a:pt x="274467" y="1342247"/>
                  <a:pt x="397699" y="1377202"/>
                  <a:pt x="313509" y="1341120"/>
                </a:cubicBezTo>
                <a:cubicBezTo>
                  <a:pt x="302508" y="1336405"/>
                  <a:pt x="290138" y="1335850"/>
                  <a:pt x="278674" y="1332411"/>
                </a:cubicBezTo>
                <a:cubicBezTo>
                  <a:pt x="222146" y="1315453"/>
                  <a:pt x="238476" y="1323029"/>
                  <a:pt x="200297" y="1297577"/>
                </a:cubicBezTo>
                <a:lnTo>
                  <a:pt x="165463" y="1245325"/>
                </a:lnTo>
                <a:cubicBezTo>
                  <a:pt x="159657" y="1236617"/>
                  <a:pt x="151356" y="1229129"/>
                  <a:pt x="148046" y="1219200"/>
                </a:cubicBezTo>
                <a:cubicBezTo>
                  <a:pt x="127319" y="1157019"/>
                  <a:pt x="140813" y="1182224"/>
                  <a:pt x="113212" y="1140823"/>
                </a:cubicBezTo>
                <a:cubicBezTo>
                  <a:pt x="104069" y="1104251"/>
                  <a:pt x="99508" y="1084364"/>
                  <a:pt x="87086" y="1045028"/>
                </a:cubicBezTo>
                <a:cubicBezTo>
                  <a:pt x="52756" y="936316"/>
                  <a:pt x="71534" y="969445"/>
                  <a:pt x="34834" y="914400"/>
                </a:cubicBezTo>
                <a:cubicBezTo>
                  <a:pt x="11000" y="842892"/>
                  <a:pt x="46962" y="956478"/>
                  <a:pt x="17417" y="818605"/>
                </a:cubicBezTo>
                <a:cubicBezTo>
                  <a:pt x="13570" y="800653"/>
                  <a:pt x="0" y="766354"/>
                  <a:pt x="0" y="766354"/>
                </a:cubicBezTo>
                <a:cubicBezTo>
                  <a:pt x="2903" y="661851"/>
                  <a:pt x="1261" y="557123"/>
                  <a:pt x="8709" y="452845"/>
                </a:cubicBezTo>
                <a:cubicBezTo>
                  <a:pt x="10489" y="427927"/>
                  <a:pt x="26744" y="394627"/>
                  <a:pt x="43543" y="374468"/>
                </a:cubicBezTo>
                <a:cubicBezTo>
                  <a:pt x="51427" y="365007"/>
                  <a:pt x="59422" y="355175"/>
                  <a:pt x="69669" y="348343"/>
                </a:cubicBezTo>
                <a:cubicBezTo>
                  <a:pt x="88259" y="335950"/>
                  <a:pt x="162505" y="331295"/>
                  <a:pt x="165463" y="330925"/>
                </a:cubicBezTo>
                <a:cubicBezTo>
                  <a:pt x="180985" y="284364"/>
                  <a:pt x="165150" y="322685"/>
                  <a:pt x="200297" y="269965"/>
                </a:cubicBezTo>
                <a:cubicBezTo>
                  <a:pt x="209686" y="255882"/>
                  <a:pt x="218203" y="241219"/>
                  <a:pt x="226423" y="226423"/>
                </a:cubicBezTo>
                <a:cubicBezTo>
                  <a:pt x="232728" y="215075"/>
                  <a:pt x="236959" y="202597"/>
                  <a:pt x="243840" y="191588"/>
                </a:cubicBezTo>
                <a:cubicBezTo>
                  <a:pt x="273868" y="143543"/>
                  <a:pt x="263162" y="167062"/>
                  <a:pt x="304800" y="130628"/>
                </a:cubicBezTo>
                <a:cubicBezTo>
                  <a:pt x="363483" y="79280"/>
                  <a:pt x="313349" y="108936"/>
                  <a:pt x="374469" y="78377"/>
                </a:cubicBezTo>
                <a:cubicBezTo>
                  <a:pt x="388983" y="63863"/>
                  <a:pt x="398539" y="41325"/>
                  <a:pt x="418012" y="34834"/>
                </a:cubicBezTo>
                <a:cubicBezTo>
                  <a:pt x="435429" y="29028"/>
                  <a:pt x="452154" y="20435"/>
                  <a:pt x="470263" y="17417"/>
                </a:cubicBezTo>
                <a:cubicBezTo>
                  <a:pt x="537114" y="6274"/>
                  <a:pt x="505200" y="12171"/>
                  <a:pt x="566057" y="0"/>
                </a:cubicBezTo>
                <a:lnTo>
                  <a:pt x="949234" y="8708"/>
                </a:lnTo>
                <a:cubicBezTo>
                  <a:pt x="989953" y="10112"/>
                  <a:pt x="1030564" y="13887"/>
                  <a:pt x="1071154" y="17417"/>
                </a:cubicBezTo>
                <a:cubicBezTo>
                  <a:pt x="1097342" y="19694"/>
                  <a:pt x="1123250" y="25616"/>
                  <a:pt x="1149532" y="26125"/>
                </a:cubicBezTo>
                <a:lnTo>
                  <a:pt x="2420983" y="43543"/>
                </a:lnTo>
                <a:lnTo>
                  <a:pt x="2551612" y="52251"/>
                </a:lnTo>
                <a:cubicBezTo>
                  <a:pt x="2577808" y="54434"/>
                  <a:pt x="2603786" y="58864"/>
                  <a:pt x="2629989" y="60960"/>
                </a:cubicBezTo>
                <a:cubicBezTo>
                  <a:pt x="2676377" y="64671"/>
                  <a:pt x="2722880" y="66765"/>
                  <a:pt x="2769326" y="69668"/>
                </a:cubicBezTo>
                <a:cubicBezTo>
                  <a:pt x="2783840" y="72571"/>
                  <a:pt x="2798691" y="74124"/>
                  <a:pt x="2812869" y="78377"/>
                </a:cubicBezTo>
                <a:cubicBezTo>
                  <a:pt x="2883991" y="99714"/>
                  <a:pt x="2827982" y="94221"/>
                  <a:pt x="2899954" y="104503"/>
                </a:cubicBezTo>
                <a:cubicBezTo>
                  <a:pt x="2925977" y="108220"/>
                  <a:pt x="2952276" y="109737"/>
                  <a:pt x="2978332" y="113211"/>
                </a:cubicBezTo>
                <a:cubicBezTo>
                  <a:pt x="2995834" y="115545"/>
                  <a:pt x="3013103" y="119423"/>
                  <a:pt x="3030583" y="121920"/>
                </a:cubicBezTo>
                <a:cubicBezTo>
                  <a:pt x="3066898" y="127108"/>
                  <a:pt x="3166226" y="138780"/>
                  <a:pt x="3196046" y="139337"/>
                </a:cubicBezTo>
                <a:lnTo>
                  <a:pt x="4032069" y="148045"/>
                </a:lnTo>
                <a:lnTo>
                  <a:pt x="4284617" y="156754"/>
                </a:lnTo>
                <a:cubicBezTo>
                  <a:pt x="4310867" y="158136"/>
                  <a:pt x="4336774" y="163590"/>
                  <a:pt x="4362994" y="165463"/>
                </a:cubicBezTo>
                <a:cubicBezTo>
                  <a:pt x="4418084" y="169398"/>
                  <a:pt x="4473264" y="172127"/>
                  <a:pt x="4528457" y="174171"/>
                </a:cubicBezTo>
                <a:lnTo>
                  <a:pt x="4833257" y="182880"/>
                </a:lnTo>
                <a:cubicBezTo>
                  <a:pt x="5075424" y="231310"/>
                  <a:pt x="4758346" y="170638"/>
                  <a:pt x="5460274" y="200297"/>
                </a:cubicBezTo>
                <a:cubicBezTo>
                  <a:pt x="5473245" y="200845"/>
                  <a:pt x="5482324" y="215458"/>
                  <a:pt x="5495109" y="217714"/>
                </a:cubicBezTo>
                <a:cubicBezTo>
                  <a:pt x="5532382" y="224292"/>
                  <a:pt x="5570583" y="223520"/>
                  <a:pt x="5608320" y="226423"/>
                </a:cubicBezTo>
                <a:cubicBezTo>
                  <a:pt x="5635777" y="233287"/>
                  <a:pt x="5644288" y="234468"/>
                  <a:pt x="5669280" y="243840"/>
                </a:cubicBezTo>
                <a:cubicBezTo>
                  <a:pt x="5671805" y="244787"/>
                  <a:pt x="5727085" y="267988"/>
                  <a:pt x="5738949" y="269965"/>
                </a:cubicBezTo>
                <a:cubicBezTo>
                  <a:pt x="5764878" y="274286"/>
                  <a:pt x="5791200" y="275771"/>
                  <a:pt x="5817326" y="278674"/>
                </a:cubicBezTo>
                <a:cubicBezTo>
                  <a:pt x="5826035" y="281577"/>
                  <a:pt x="5834625" y="284861"/>
                  <a:pt x="5843452" y="287383"/>
                </a:cubicBezTo>
                <a:cubicBezTo>
                  <a:pt x="5854960" y="290671"/>
                  <a:pt x="5866932" y="292306"/>
                  <a:pt x="5878286" y="296091"/>
                </a:cubicBezTo>
                <a:cubicBezTo>
                  <a:pt x="5893116" y="301034"/>
                  <a:pt x="5906999" y="308565"/>
                  <a:pt x="5921829" y="313508"/>
                </a:cubicBezTo>
                <a:cubicBezTo>
                  <a:pt x="5933184" y="317293"/>
                  <a:pt x="5945199" y="318778"/>
                  <a:pt x="5956663" y="322217"/>
                </a:cubicBezTo>
                <a:cubicBezTo>
                  <a:pt x="5974248" y="327493"/>
                  <a:pt x="6008914" y="339634"/>
                  <a:pt x="6008914" y="339634"/>
                </a:cubicBezTo>
                <a:cubicBezTo>
                  <a:pt x="6157940" y="328989"/>
                  <a:pt x="6179532" y="322972"/>
                  <a:pt x="6357257" y="339634"/>
                </a:cubicBezTo>
                <a:cubicBezTo>
                  <a:pt x="6375536" y="341348"/>
                  <a:pt x="6409509" y="357051"/>
                  <a:pt x="6409509" y="357051"/>
                </a:cubicBezTo>
                <a:cubicBezTo>
                  <a:pt x="6418217" y="362857"/>
                  <a:pt x="6426273" y="369787"/>
                  <a:pt x="6435634" y="374468"/>
                </a:cubicBezTo>
                <a:cubicBezTo>
                  <a:pt x="6443845" y="378573"/>
                  <a:pt x="6454592" y="377442"/>
                  <a:pt x="6461760" y="383177"/>
                </a:cubicBezTo>
                <a:cubicBezTo>
                  <a:pt x="6469933" y="389715"/>
                  <a:pt x="6472476" y="401262"/>
                  <a:pt x="6479177" y="409303"/>
                </a:cubicBezTo>
                <a:cubicBezTo>
                  <a:pt x="6498711" y="432744"/>
                  <a:pt x="6510363" y="433751"/>
                  <a:pt x="6522720" y="461554"/>
                </a:cubicBezTo>
                <a:cubicBezTo>
                  <a:pt x="6530176" y="478331"/>
                  <a:pt x="6534331" y="496388"/>
                  <a:pt x="6540137" y="513805"/>
                </a:cubicBezTo>
                <a:cubicBezTo>
                  <a:pt x="6543040" y="522514"/>
                  <a:pt x="6547046" y="530929"/>
                  <a:pt x="6548846" y="539931"/>
                </a:cubicBezTo>
                <a:cubicBezTo>
                  <a:pt x="6559354" y="592476"/>
                  <a:pt x="6552873" y="569432"/>
                  <a:pt x="6566263" y="609600"/>
                </a:cubicBezTo>
                <a:cubicBezTo>
                  <a:pt x="6585870" y="766458"/>
                  <a:pt x="6575985" y="702767"/>
                  <a:pt x="6592389" y="801188"/>
                </a:cubicBezTo>
                <a:cubicBezTo>
                  <a:pt x="6595292" y="856342"/>
                  <a:pt x="6594998" y="911758"/>
                  <a:pt x="6601097" y="966651"/>
                </a:cubicBezTo>
                <a:cubicBezTo>
                  <a:pt x="6604372" y="996123"/>
                  <a:pt x="6617221" y="1032440"/>
                  <a:pt x="6627223" y="1062445"/>
                </a:cubicBezTo>
                <a:cubicBezTo>
                  <a:pt x="6624077" y="1122213"/>
                  <a:pt x="6627645" y="1206037"/>
                  <a:pt x="6609806" y="1271451"/>
                </a:cubicBezTo>
                <a:cubicBezTo>
                  <a:pt x="6604975" y="1289164"/>
                  <a:pt x="6596842" y="1305892"/>
                  <a:pt x="6592389" y="1323703"/>
                </a:cubicBezTo>
                <a:cubicBezTo>
                  <a:pt x="6589486" y="1335314"/>
                  <a:pt x="6587119" y="1347073"/>
                  <a:pt x="6583680" y="1358537"/>
                </a:cubicBezTo>
                <a:cubicBezTo>
                  <a:pt x="6565345" y="1419653"/>
                  <a:pt x="6569166" y="1358537"/>
                  <a:pt x="6566263" y="1384663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251ADF8-0740-4772-98D6-17A0310DE4F4}"/>
              </a:ext>
            </a:extLst>
          </p:cNvPr>
          <p:cNvSpPr txBox="1"/>
          <p:nvPr/>
        </p:nvSpPr>
        <p:spPr>
          <a:xfrm>
            <a:off x="2703295" y="2144212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Optional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E8F6FC3-50E2-440E-98F0-AB02D7B584F0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2096913" y="2328878"/>
            <a:ext cx="606382" cy="9157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3C82F21-36A6-4DEC-A558-23D318DB598C}"/>
              </a:ext>
            </a:extLst>
          </p:cNvPr>
          <p:cNvCxnSpPr>
            <a:cxnSpLocks/>
          </p:cNvCxnSpPr>
          <p:nvPr/>
        </p:nvCxnSpPr>
        <p:spPr>
          <a:xfrm>
            <a:off x="3680659" y="2304605"/>
            <a:ext cx="975180" cy="17371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580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26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Maarten Pennings</dc:creator>
  <cp:lastModifiedBy>Maarten Pennings</cp:lastModifiedBy>
  <cp:revision>5</cp:revision>
  <dcterms:created xsi:type="dcterms:W3CDTF">2018-07-22T16:41:49Z</dcterms:created>
  <dcterms:modified xsi:type="dcterms:W3CDTF">2018-07-22T17:45:16Z</dcterms:modified>
</cp:coreProperties>
</file>