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1" r:id="rId2"/>
    <p:sldId id="274" r:id="rId3"/>
    <p:sldId id="279" r:id="rId4"/>
    <p:sldId id="258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0" r:id="rId13"/>
    <p:sldId id="293" r:id="rId14"/>
    <p:sldId id="285" r:id="rId15"/>
    <p:sldId id="295" r:id="rId16"/>
  </p:sldIdLst>
  <p:sldSz cx="9144000" cy="6858000" type="screen4x3"/>
  <p:notesSz cx="6805613" cy="9939338"/>
  <p:embeddedFontLst>
    <p:embeddedFont>
      <p:font typeface="나눔고딕 ExtraBold" panose="020D0904000000000000" pitchFamily="50" charset="-127"/>
      <p:bold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4660"/>
  </p:normalViewPr>
  <p:slideViewPr>
    <p:cSldViewPr>
      <p:cViewPr>
        <p:scale>
          <a:sx n="150" d="100"/>
          <a:sy n="150" d="100"/>
        </p:scale>
        <p:origin x="-242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3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</a:t>
            </a:r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</a:rPr>
              <a:t>작성자 이상영</a:t>
            </a:r>
            <a:endParaRPr lang="en-US" altLang="ko-KR" sz="1000" b="1" spc="-2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2022.11.07</a:t>
            </a:r>
            <a:endParaRPr kumimoji="0" lang="ko-KR" altLang="en-US" sz="10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조사한 결과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873430"/>
            <a:ext cx="4428800" cy="22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939756" y="908720"/>
            <a:ext cx="279729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r">
              <a:lnSpc>
                <a:spcPts val="5600"/>
              </a:lnSpc>
              <a:spcBef>
                <a:spcPct val="0"/>
              </a:spcBef>
              <a:defRPr/>
            </a:pPr>
            <a:r>
              <a:rPr lang="ko-KR" altLang="en-US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화물 </a:t>
            </a:r>
            <a:r>
              <a:rPr lang="en-US" altLang="ko-KR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.csv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44824"/>
            <a:ext cx="3949030" cy="26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조사한 결과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514" y="2873430"/>
            <a:ext cx="3744843" cy="22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939756" y="908720"/>
            <a:ext cx="279729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r">
              <a:lnSpc>
                <a:spcPts val="5600"/>
              </a:lnSpc>
              <a:spcBef>
                <a:spcPct val="0"/>
              </a:spcBef>
              <a:defRPr/>
            </a:pPr>
            <a:r>
              <a:rPr lang="ko-KR" altLang="en-US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외식 산업</a:t>
            </a:r>
            <a:r>
              <a:rPr lang="en-US" altLang="ko-KR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.csv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87" y="2644824"/>
            <a:ext cx="3707104" cy="26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프로젝트를 하며 알게 된 것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25" y="1819744"/>
            <a:ext cx="4295750" cy="4738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프로젝트를 하며 알게 된 것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05460"/>
            <a:ext cx="4896544" cy="46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648" y="1340768"/>
            <a:ext cx="6836296" cy="3672407"/>
          </a:xfrm>
        </p:spPr>
        <p:txBody>
          <a:bodyPr>
            <a:noAutofit/>
          </a:bodyPr>
          <a:lstStyle/>
          <a:p>
            <a:pPr algn="l"/>
            <a:r>
              <a:rPr lang="en-US" altLang="ko-KR" sz="16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Q &amp; A</a:t>
            </a:r>
            <a:endParaRPr lang="ko-KR" altLang="en-US" sz="16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1340768"/>
            <a:ext cx="7056784" cy="3672407"/>
          </a:xfrm>
        </p:spPr>
        <p:txBody>
          <a:bodyPr>
            <a:noAutofit/>
          </a:bodyPr>
          <a:lstStyle/>
          <a:p>
            <a:pPr algn="l"/>
            <a:r>
              <a:rPr lang="ko-KR" altLang="en-US" sz="11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</a:t>
            </a:r>
            <a:r>
              <a:rPr lang="ko-KR" altLang="en-US" sz="115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39216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02  </a:t>
            </a:r>
            <a:r>
              <a:rPr lang="ko-KR" altLang="en-US" sz="1400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조사해본 자료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1669531"/>
            <a:ext cx="3312368" cy="823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비행기 이용 고객의 수</a:t>
            </a: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화물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운반량</a:t>
            </a: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외식 산업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1597523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72928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03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조사한 결과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796136" y="2729286"/>
            <a:ext cx="3312368" cy="915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비행기 이용 고객의 수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화물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운반량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외식 산업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265727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01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선택한 주제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60977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 </a:t>
            </a: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코로나로 인한 영향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53776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2699792" y="378904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04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마무리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5796136" y="3789040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프로젝트를 하며 알게 된 것</a:t>
            </a:r>
            <a:endParaRPr lang="en-US" altLang="ko-KR" sz="11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      Q &amp; A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5868144" y="3717032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771800" y="3717032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선택한 주제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652120" y="2420888"/>
            <a:ext cx="279729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코로나로 인한 영향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39552" y="3212976"/>
            <a:ext cx="8064896" cy="3456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내가 정한 가설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r>
              <a:rPr lang="ko-KR" altLang="en-US" sz="2200" dirty="0" smtClean="0">
                <a:solidFill>
                  <a:schemeClr val="bg1"/>
                </a:solidFill>
              </a:rPr>
              <a:t>가정</a:t>
            </a:r>
            <a:r>
              <a:rPr lang="ko-KR" altLang="en-US" sz="2200" dirty="0">
                <a:solidFill>
                  <a:schemeClr val="bg1"/>
                </a:solidFill>
              </a:rPr>
              <a:t> </a:t>
            </a:r>
            <a:r>
              <a:rPr lang="en-US" altLang="ko-KR" sz="2200" dirty="0">
                <a:solidFill>
                  <a:schemeClr val="bg1"/>
                </a:solidFill>
              </a:rPr>
              <a:t>1. </a:t>
            </a:r>
            <a:r>
              <a:rPr lang="ko-KR" altLang="en-US" sz="2200" dirty="0">
                <a:solidFill>
                  <a:schemeClr val="bg1"/>
                </a:solidFill>
              </a:rPr>
              <a:t>코로나</a:t>
            </a:r>
            <a:r>
              <a:rPr lang="en-US" altLang="ko-KR" sz="2200" dirty="0">
                <a:solidFill>
                  <a:schemeClr val="bg1"/>
                </a:solidFill>
              </a:rPr>
              <a:t>19 </a:t>
            </a:r>
            <a:r>
              <a:rPr lang="ko-KR" altLang="en-US" sz="2200" dirty="0">
                <a:solidFill>
                  <a:schemeClr val="bg1"/>
                </a:solidFill>
              </a:rPr>
              <a:t>이후로 비행기를 이용하는 고객이 줄어들 것이다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  <a:endParaRPr lang="ko-KR" altLang="en-US" sz="2200" dirty="0">
              <a:solidFill>
                <a:schemeClr val="bg1"/>
              </a:solidFill>
            </a:endParaRPr>
          </a:p>
          <a:p>
            <a:endParaRPr lang="en-US" altLang="ko-KR" sz="2200" dirty="0" smtClean="0">
              <a:solidFill>
                <a:schemeClr val="bg1"/>
              </a:solidFill>
            </a:endParaRPr>
          </a:p>
          <a:p>
            <a:r>
              <a:rPr lang="ko-KR" altLang="en-US" sz="2200" dirty="0" smtClean="0">
                <a:solidFill>
                  <a:schemeClr val="bg1"/>
                </a:solidFill>
              </a:rPr>
              <a:t>가정</a:t>
            </a:r>
            <a:r>
              <a:rPr lang="ko-KR" altLang="en-US" sz="2200" dirty="0">
                <a:solidFill>
                  <a:schemeClr val="bg1"/>
                </a:solidFill>
              </a:rPr>
              <a:t> </a:t>
            </a:r>
            <a:r>
              <a:rPr lang="en-US" altLang="ko-KR" sz="2200" dirty="0">
                <a:solidFill>
                  <a:schemeClr val="bg1"/>
                </a:solidFill>
              </a:rPr>
              <a:t>2. </a:t>
            </a:r>
            <a:r>
              <a:rPr lang="ko-KR" altLang="en-US" sz="2200" dirty="0">
                <a:solidFill>
                  <a:schemeClr val="bg1"/>
                </a:solidFill>
              </a:rPr>
              <a:t>코로나</a:t>
            </a:r>
            <a:r>
              <a:rPr lang="en-US" altLang="ko-KR" sz="2200" dirty="0">
                <a:solidFill>
                  <a:schemeClr val="bg1"/>
                </a:solidFill>
              </a:rPr>
              <a:t>19 </a:t>
            </a:r>
            <a:r>
              <a:rPr lang="ko-KR" altLang="en-US" sz="2200" dirty="0">
                <a:solidFill>
                  <a:schemeClr val="bg1"/>
                </a:solidFill>
              </a:rPr>
              <a:t>이후로 실내에 있는 사람이 늘어나면서</a:t>
            </a:r>
          </a:p>
          <a:p>
            <a:r>
              <a:rPr lang="en-US" altLang="ko-KR" sz="2200" dirty="0" smtClean="0">
                <a:solidFill>
                  <a:schemeClr val="bg1"/>
                </a:solidFill>
              </a:rPr>
              <a:t>   </a:t>
            </a:r>
            <a:r>
              <a:rPr lang="en-US" altLang="ko-KR" sz="2200" dirty="0">
                <a:solidFill>
                  <a:schemeClr val="bg1"/>
                </a:solidFill>
              </a:rPr>
              <a:t>         </a:t>
            </a:r>
            <a:r>
              <a:rPr lang="ko-KR" altLang="en-US" sz="2200" dirty="0">
                <a:solidFill>
                  <a:schemeClr val="bg1"/>
                </a:solidFill>
              </a:rPr>
              <a:t>직접 매장에 가서 구매하는 것보다 인터넷 </a:t>
            </a:r>
            <a:r>
              <a:rPr lang="ko-KR" altLang="en-US" sz="2200" dirty="0" smtClean="0">
                <a:solidFill>
                  <a:schemeClr val="bg1"/>
                </a:solidFill>
              </a:rPr>
              <a:t>구매를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r>
              <a:rPr lang="en-US" altLang="ko-KR" sz="2200" dirty="0">
                <a:solidFill>
                  <a:schemeClr val="bg1"/>
                </a:solidFill>
              </a:rPr>
              <a:t> </a:t>
            </a:r>
            <a:r>
              <a:rPr lang="en-US" altLang="ko-KR" sz="2200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2200" dirty="0" smtClean="0">
                <a:solidFill>
                  <a:schemeClr val="bg1"/>
                </a:solidFill>
              </a:rPr>
              <a:t>하는</a:t>
            </a:r>
            <a:r>
              <a:rPr lang="ko-KR" altLang="en-US" sz="2200" dirty="0">
                <a:solidFill>
                  <a:schemeClr val="bg1"/>
                </a:solidFill>
              </a:rPr>
              <a:t> 사람이 늘었을 것이다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  <a:endParaRPr lang="ko-KR" altLang="en-US" sz="2200" dirty="0">
              <a:solidFill>
                <a:schemeClr val="bg1"/>
              </a:solidFill>
            </a:endParaRPr>
          </a:p>
          <a:p>
            <a:r>
              <a:rPr lang="en-US" altLang="ko-KR" sz="2200" dirty="0">
                <a:solidFill>
                  <a:schemeClr val="bg1"/>
                </a:solidFill>
              </a:rPr>
              <a:t>         </a:t>
            </a:r>
            <a:r>
              <a:rPr lang="en-US" altLang="ko-KR" sz="2200" dirty="0" smtClean="0">
                <a:solidFill>
                  <a:schemeClr val="bg1"/>
                </a:solidFill>
              </a:rPr>
              <a:t>   </a:t>
            </a:r>
            <a:r>
              <a:rPr lang="ko-KR" altLang="en-US" sz="2200" dirty="0" smtClean="0">
                <a:solidFill>
                  <a:schemeClr val="bg1"/>
                </a:solidFill>
              </a:rPr>
              <a:t>따라서</a:t>
            </a:r>
            <a:r>
              <a:rPr lang="ko-KR" altLang="en-US" sz="2200" dirty="0">
                <a:solidFill>
                  <a:schemeClr val="bg1"/>
                </a:solidFill>
              </a:rPr>
              <a:t> 해외 구매도 코로나 이후로 늘어났을 것이다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  <a:endParaRPr lang="ko-KR" altLang="en-US" sz="2200" dirty="0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</a:endParaRPr>
          </a:p>
          <a:p>
            <a:r>
              <a:rPr lang="ko-KR" altLang="en-US" sz="2200" dirty="0" smtClean="0">
                <a:solidFill>
                  <a:schemeClr val="bg1"/>
                </a:solidFill>
              </a:rPr>
              <a:t>가정</a:t>
            </a:r>
            <a:r>
              <a:rPr lang="ko-KR" altLang="en-US" sz="2200" dirty="0">
                <a:solidFill>
                  <a:schemeClr val="bg1"/>
                </a:solidFill>
              </a:rPr>
              <a:t> </a:t>
            </a:r>
            <a:r>
              <a:rPr lang="en-US" altLang="ko-KR" sz="2200" dirty="0">
                <a:solidFill>
                  <a:schemeClr val="bg1"/>
                </a:solidFill>
              </a:rPr>
              <a:t>3. </a:t>
            </a:r>
            <a:r>
              <a:rPr lang="ko-KR" altLang="en-US" sz="2200" dirty="0">
                <a:solidFill>
                  <a:schemeClr val="bg1"/>
                </a:solidFill>
              </a:rPr>
              <a:t>코로나로 인해 외식 산업에 악영향이 있었을 것이다</a:t>
            </a:r>
            <a:r>
              <a:rPr lang="en-US" altLang="ko-KR" sz="2200" dirty="0" smtClean="0">
                <a:solidFill>
                  <a:schemeClr val="bg1"/>
                </a:solidFill>
              </a:rPr>
              <a:t>.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조사해본 자료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lee\Desktop\이상영_파이썬_코로나 이후로 사람 얼마나 줄었나\00. 국가 통계 포털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66038"/>
            <a:ext cx="8352928" cy="41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조사해본 자료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312" y="1966038"/>
            <a:ext cx="8063376" cy="41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조사해본 자료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0738" y="1966038"/>
            <a:ext cx="4362524" cy="41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939756" y="908720"/>
            <a:ext cx="279729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r">
              <a:lnSpc>
                <a:spcPts val="5600"/>
              </a:lnSpc>
              <a:spcBef>
                <a:spcPct val="0"/>
              </a:spcBef>
              <a:defRPr/>
            </a:pPr>
            <a:r>
              <a:rPr lang="ko-KR" altLang="en-US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항공 고객 </a:t>
            </a:r>
            <a:r>
              <a:rPr lang="en-US" altLang="ko-KR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.csv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72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조사해본 자료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5661" y="1966038"/>
            <a:ext cx="4172678" cy="41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939756" y="908720"/>
            <a:ext cx="279729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r">
              <a:lnSpc>
                <a:spcPts val="5600"/>
              </a:lnSpc>
              <a:spcBef>
                <a:spcPct val="0"/>
              </a:spcBef>
              <a:defRPr/>
            </a:pPr>
            <a:r>
              <a:rPr lang="ko-KR" altLang="en-US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화물 </a:t>
            </a:r>
            <a:r>
              <a:rPr lang="en-US" altLang="ko-KR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.csv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99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조사해본 자료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9815" y="1966038"/>
            <a:ext cx="2764369" cy="41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939756" y="908720"/>
            <a:ext cx="279729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r">
              <a:lnSpc>
                <a:spcPts val="5600"/>
              </a:lnSpc>
              <a:spcBef>
                <a:spcPct val="0"/>
              </a:spcBef>
              <a:defRPr/>
            </a:pPr>
            <a:r>
              <a:rPr lang="ko-KR" altLang="en-US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외식 산업 </a:t>
            </a:r>
            <a:r>
              <a:rPr lang="en-US" altLang="ko-KR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.csv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43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조사한 결과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838825"/>
            <a:ext cx="4428800" cy="230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939756" y="908720"/>
            <a:ext cx="2797298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r">
              <a:lnSpc>
                <a:spcPts val="5600"/>
              </a:lnSpc>
              <a:spcBef>
                <a:spcPct val="0"/>
              </a:spcBef>
              <a:defRPr/>
            </a:pPr>
            <a:r>
              <a:rPr lang="ko-KR" altLang="en-US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항공 고객 </a:t>
            </a:r>
            <a:r>
              <a:rPr lang="en-US" altLang="ko-KR" sz="2400" b="1" spc="-100" noProof="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.csv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02683"/>
            <a:ext cx="3949030" cy="27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1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114</Words>
  <Application>Microsoft Office PowerPoint</Application>
  <PresentationFormat>화면 슬라이드 쇼(4:3)</PresentationFormat>
  <Paragraphs>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Arial</vt:lpstr>
      <vt:lpstr>나눔고딕 ExtraBold</vt:lpstr>
      <vt:lpstr>나눔고딕</vt:lpstr>
      <vt:lpstr>맑은 고딕</vt:lpstr>
      <vt:lpstr>Office 테마</vt:lpstr>
      <vt:lpstr>파이썬 프로젝트</vt:lpstr>
      <vt:lpstr>목차</vt:lpstr>
      <vt:lpstr>선택한 주제</vt:lpstr>
      <vt:lpstr>조사해본 자료</vt:lpstr>
      <vt:lpstr>조사해본 자료</vt:lpstr>
      <vt:lpstr>조사해본 자료</vt:lpstr>
      <vt:lpstr>조사해본 자료</vt:lpstr>
      <vt:lpstr>조사해본 자료</vt:lpstr>
      <vt:lpstr>조사한 결과</vt:lpstr>
      <vt:lpstr>조사한 결과</vt:lpstr>
      <vt:lpstr>조사한 결과</vt:lpstr>
      <vt:lpstr>프로젝트를 하며 알게 된 것 </vt:lpstr>
      <vt:lpstr>프로젝트를 하며 알게 된 것 </vt:lpstr>
      <vt:lpstr>Q &amp; A</vt:lpstr>
      <vt:lpstr>감사합니다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Windows 사용자</cp:lastModifiedBy>
  <cp:revision>9</cp:revision>
  <dcterms:created xsi:type="dcterms:W3CDTF">2011-08-25T02:21:48Z</dcterms:created>
  <dcterms:modified xsi:type="dcterms:W3CDTF">2022-11-06T18:44:32Z</dcterms:modified>
</cp:coreProperties>
</file>