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62" r:id="rId5"/>
    <p:sldId id="266" r:id="rId6"/>
    <p:sldId id="288" r:id="rId7"/>
    <p:sldId id="287" r:id="rId8"/>
    <p:sldId id="289" r:id="rId9"/>
    <p:sldId id="290" r:id="rId10"/>
    <p:sldId id="275" r:id="rId11"/>
    <p:sldId id="273" r:id="rId12"/>
    <p:sldId id="291" r:id="rId13"/>
    <p:sldId id="292" r:id="rId14"/>
    <p:sldId id="269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77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04396C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-46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1772539" y="2558339"/>
            <a:ext cx="8646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웹 애플리케이션 제작 프로젝트</a:t>
            </a:r>
          </a:p>
          <a:p>
            <a:pPr algn="ctr"/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5353651" y="4346555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발표자 이상영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6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4099" name="Picture 3" descr="C:\Users\lee\Desktop\이상영_HTML_오늘의포켓몬은뭘까요\0. index 소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3867"/>
            <a:ext cx="8382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0175100" y="425081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index.html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9235" y="1410330"/>
            <a:ext cx="4832729" cy="49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lee\Desktop\이상영_HTML_오늘의포켓몬은뭘까요\1_1. 타이틀 화면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4" y="1410330"/>
            <a:ext cx="3631445" cy="7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0556616" y="430629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title.html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283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0911" y="2595650"/>
            <a:ext cx="4466884" cy="265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ee\Desktop\이상영_HTML_오늘의포켓몬은뭘까요\2_2. main1 소스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739" y="2006600"/>
            <a:ext cx="4988586" cy="40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0046861" y="430629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Main1.html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283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170" name="Picture 2" descr="C:\Users\lee\Desktop\이상영_HTML_오늘의포켓몬은뭘까요\3. main2 소스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1987021"/>
            <a:ext cx="56007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0046861" y="430629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Main2.html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2694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0465245" y="423910"/>
            <a:ext cx="1726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style.css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8195" name="Picture 3" descr="C:\Users\lee\Desktop\이상영_HTML_오늘의포켓몬은뭘까요\5-1. style.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82" y="1236133"/>
            <a:ext cx="3079868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lee\Desktop\이상영_HTML_오늘의포켓몬은뭘까요\5-2. style.c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93" y="1936750"/>
            <a:ext cx="49815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677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0465245" y="423910"/>
            <a:ext cx="1726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style.css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343" y="1243372"/>
            <a:ext cx="2135155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9082" y="1243372"/>
            <a:ext cx="2135155" cy="542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6384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0756992" y="425081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Main.js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002" y="1490113"/>
            <a:ext cx="4974394" cy="492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1770" y="3016730"/>
            <a:ext cx="5926896" cy="187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10566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0756992" y="425081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Main.js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316" y="2108200"/>
            <a:ext cx="7081909" cy="375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559" y="2388897"/>
            <a:ext cx="4494676" cy="313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7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0756992" y="425081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Main.js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946" y="1430867"/>
            <a:ext cx="4494323" cy="488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5669" y="2932382"/>
            <a:ext cx="7014631" cy="20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1754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973429" cy="707886"/>
            <a:chOff x="294640" y="3596640"/>
            <a:chExt cx="2973429" cy="707886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2324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소개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754091" cy="707886"/>
            <a:chOff x="294640" y="3596640"/>
            <a:chExt cx="3754091" cy="707886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3105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기능 소개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2973429" cy="707886"/>
            <a:chOff x="294640" y="3596640"/>
            <a:chExt cx="2973429" cy="707886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324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프로젝트 소스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0756992" y="425081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Main.js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5104" y="1845733"/>
            <a:ext cx="4494323" cy="38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023" y="1278467"/>
            <a:ext cx="5071939" cy="54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1506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소스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10756992" y="425081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bg1"/>
                </a:solidFill>
              </a:rPr>
              <a:t>Main.js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4896" y="1278467"/>
            <a:ext cx="2340638" cy="546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lee\Desktop\이상영_HTML_오늘의포켓몬은뭘까요\8_2. js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709" y="1220039"/>
            <a:ext cx="2039491" cy="557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89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4817445" y="3075057"/>
            <a:ext cx="2557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 smtClean="0">
                <a:solidFill>
                  <a:schemeClr val="bg1"/>
                </a:solidFill>
              </a:rPr>
              <a:t>감사합니다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lee\Desktop\이상영_HTML_오늘의포켓몬은뭘까요\7. 퍼즐 맞추기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23" y="2271485"/>
            <a:ext cx="4260875" cy="33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e\Desktop\이상영_HTML_오늘의포켓몬은뭘까요\6. 메인 화면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4" y="2335768"/>
            <a:ext cx="4655256" cy="321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기능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lee\Desktop\이상영_HTML_오늘의포켓몬은뭘까요\6. 메인 화면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532" y="1820594"/>
            <a:ext cx="4655256" cy="321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기능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lee\Desktop\이상영_HTML_오늘의포켓몬은뭘까요\7. 퍼즐 맞추기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951" y="1756310"/>
            <a:ext cx="4260875" cy="334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7808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기능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lee\Desktop\이상영_HTML_오늘의포켓몬은뭘까요\7. 퍼즐 맞추기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327" y="1712686"/>
            <a:ext cx="5707346" cy="44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기능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2327" y="1769953"/>
            <a:ext cx="5707346" cy="436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113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프로젝트 기능 소개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4916" y="1712686"/>
            <a:ext cx="5682167" cy="448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61132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130</Words>
  <Application>Microsoft Office PowerPoint</Application>
  <PresentationFormat>사용자 지정</PresentationFormat>
  <Paragraphs>60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20</cp:revision>
  <dcterms:created xsi:type="dcterms:W3CDTF">2020-09-07T02:34:06Z</dcterms:created>
  <dcterms:modified xsi:type="dcterms:W3CDTF">2022-11-13T20:51:18Z</dcterms:modified>
</cp:coreProperties>
</file>