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66" r:id="rId6"/>
    <p:sldId id="287" r:id="rId7"/>
    <p:sldId id="270" r:id="rId8"/>
    <p:sldId id="275" r:id="rId9"/>
    <p:sldId id="273" r:id="rId10"/>
    <p:sldId id="269" r:id="rId11"/>
    <p:sldId id="277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67" d="100"/>
          <a:sy n="167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0C4291-AA49-4611-97D5-21EC4368F85B}"/>
              </a:ext>
            </a:extLst>
          </p:cNvPr>
          <p:cNvSpPr txBox="1"/>
          <p:nvPr/>
        </p:nvSpPr>
        <p:spPr>
          <a:xfrm>
            <a:off x="1787774" y="2676872"/>
            <a:ext cx="861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 smtClean="0">
                <a:solidFill>
                  <a:schemeClr val="bg1"/>
                </a:solidFill>
              </a:rPr>
              <a:t>[HTML+CSS] </a:t>
            </a:r>
            <a:r>
              <a:rPr lang="ko-KR" altLang="en-US" sz="4800" spc="-300" dirty="0" smtClean="0">
                <a:solidFill>
                  <a:schemeClr val="bg1"/>
                </a:solidFill>
              </a:rPr>
              <a:t>웹사이트 제작하기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5353651" y="4346555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발표자 이상영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e\Desktop\이상영_햄버거 뭐 파니\03. 메뉴 부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25" y="974508"/>
            <a:ext cx="1714394" cy="588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lee\Desktop\이상영_햄버거 뭐 파니\04. 부트스트랩 코드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59" y="1076960"/>
            <a:ext cx="4907413" cy="578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왼쪽 화살표 5"/>
          <p:cNvSpPr/>
          <p:nvPr/>
        </p:nvSpPr>
        <p:spPr>
          <a:xfrm>
            <a:off x="4040505" y="3307397"/>
            <a:ext cx="1634490" cy="1320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31F52C-3525-41AE-80DF-3FDB97C7BB55}"/>
              </a:ext>
            </a:extLst>
          </p:cNvPr>
          <p:cNvSpPr txBox="1"/>
          <p:nvPr/>
        </p:nvSpPr>
        <p:spPr>
          <a:xfrm>
            <a:off x="4817445" y="3075057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chemeClr val="bg1"/>
                </a:solidFill>
              </a:rPr>
              <a:t>감사합니다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973429" cy="707886"/>
            <a:chOff x="294640" y="3596640"/>
            <a:chExt cx="2973429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32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소개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754091" cy="707886"/>
            <a:chOff x="294640" y="3596640"/>
            <a:chExt cx="375409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3105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기능 소개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973429" cy="707886"/>
            <a:chOff x="294640" y="3596640"/>
            <a:chExt cx="2973429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32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소스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85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평소에 좋아하는 패스트푸드점의 메뉴들이 뭐가 있는지 확인하고 싶었음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314E8D7-0C84-4A65-9B23-D1A13628D52B}"/>
              </a:ext>
            </a:extLst>
          </p:cNvPr>
          <p:cNvSpPr/>
          <p:nvPr/>
        </p:nvSpPr>
        <p:spPr>
          <a:xfrm>
            <a:off x="3737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C6EE71FE-0A3F-4A25-852B-B62F5C0A9B7E}"/>
              </a:ext>
            </a:extLst>
          </p:cNvPr>
          <p:cNvSpPr/>
          <p:nvPr/>
        </p:nvSpPr>
        <p:spPr>
          <a:xfrm>
            <a:off x="442976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FB67FCB-6C0A-43A6-9430-B53E5B0CBDF9}"/>
              </a:ext>
            </a:extLst>
          </p:cNvPr>
          <p:cNvSpPr/>
          <p:nvPr/>
        </p:nvSpPr>
        <p:spPr>
          <a:xfrm>
            <a:off x="84858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382DD1D-3E61-43E3-B03A-EE67FED38C01}"/>
              </a:ext>
            </a:extLst>
          </p:cNvPr>
          <p:cNvGrpSpPr/>
          <p:nvPr/>
        </p:nvGrpSpPr>
        <p:grpSpPr>
          <a:xfrm>
            <a:off x="631683" y="5189424"/>
            <a:ext cx="2887651" cy="1027894"/>
            <a:chOff x="631683" y="5390664"/>
            <a:chExt cx="2887651" cy="102789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8F335AD-9242-4BFA-A736-00EAA5C720F9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요즘 </a:t>
              </a:r>
              <a:r>
                <a:rPr lang="ko-KR" altLang="en-US" sz="1400" spc="-150" dirty="0" err="1" smtClean="0">
                  <a:solidFill>
                    <a:srgbClr val="393939"/>
                  </a:solidFill>
                </a:rPr>
                <a:t>신메뉴가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 자주 나오고 있어서 무슨 메뉴들이 있는지 확인하고 싶었음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6B71A00-85F1-4713-9F2D-29E0732C8014}"/>
                </a:ext>
              </a:extLst>
            </p:cNvPr>
            <p:cNvSpPr txBox="1"/>
            <p:nvPr/>
          </p:nvSpPr>
          <p:spPr>
            <a:xfrm>
              <a:off x="1508688" y="5390664"/>
              <a:ext cx="11336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rgbClr val="393939"/>
                  </a:solidFill>
                  <a:latin typeface="+mj-ea"/>
                  <a:ea typeface="+mj-ea"/>
                </a:rPr>
                <a:t>맥도날드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1" cy="1027894"/>
            <a:chOff x="631683" y="5390664"/>
            <a:chExt cx="2887651" cy="102789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맨날 먹는 메뉴들만 먹어서 조사해보고 싶었음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D94904B-FC61-4D90-BA0A-83761D16208E}"/>
                </a:ext>
              </a:extLst>
            </p:cNvPr>
            <p:cNvSpPr txBox="1"/>
            <p:nvPr/>
          </p:nvSpPr>
          <p:spPr>
            <a:xfrm>
              <a:off x="1627312" y="5390664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rgbClr val="393939"/>
                  </a:solidFill>
                  <a:latin typeface="+mj-ea"/>
                  <a:ea typeface="+mj-ea"/>
                </a:rPr>
                <a:t>버거킹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FD953C9B-2611-4FE6-8766-B55AD80C0402}"/>
              </a:ext>
            </a:extLst>
          </p:cNvPr>
          <p:cNvGrpSpPr/>
          <p:nvPr/>
        </p:nvGrpSpPr>
        <p:grpSpPr>
          <a:xfrm>
            <a:off x="8672665" y="5189424"/>
            <a:ext cx="2887651" cy="1027894"/>
            <a:chOff x="631683" y="5390664"/>
            <a:chExt cx="2887651" cy="102789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9E4B137-9F3C-4A3B-863C-2DA04F463D9A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err="1" smtClean="0">
                  <a:solidFill>
                    <a:srgbClr val="393939"/>
                  </a:solidFill>
                </a:rPr>
                <a:t>버거킹과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 동일하게 맨날 먹는 메뉴들만 먹어봤음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54D8DDC-AAEE-433E-AB6D-A55B54CF21F5}"/>
                </a:ext>
              </a:extLst>
            </p:cNvPr>
            <p:cNvSpPr txBox="1"/>
            <p:nvPr/>
          </p:nvSpPr>
          <p:spPr>
            <a:xfrm>
              <a:off x="1508688" y="5390664"/>
              <a:ext cx="11336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rgbClr val="393939"/>
                  </a:solidFill>
                  <a:latin typeface="+mj-ea"/>
                  <a:ea typeface="+mj-ea"/>
                </a:rPr>
                <a:t>맘스터치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1" name="그래픽 30">
            <a:extLst>
              <a:ext uri="{FF2B5EF4-FFF2-40B4-BE49-F238E27FC236}">
                <a16:creationId xmlns:a16="http://schemas.microsoft.com/office/drawing/2014/main" xmlns="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9" y="2479544"/>
            <a:ext cx="1974482" cy="1732328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xmlns="" id="{B1C923E4-48BC-49E6-99AA-A6344904F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98" y="2292801"/>
            <a:ext cx="1794203" cy="1974482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xmlns="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09" y="2857024"/>
            <a:ext cx="1974482" cy="9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002FDC5-1C54-4BEE-9C89-4E8C30029A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52" y="1845945"/>
            <a:ext cx="6834147" cy="3382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기능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기능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5002FDC5-1C54-4BEE-9C89-4E8C30029A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303"/>
            <a:ext cx="12192000" cy="60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기능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5002FDC5-1C54-4BEE-9C89-4E8C30029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899"/>
            <a:ext cx="12192000" cy="57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lee\Desktop\이상영_햄버거 뭐 파니\02. vscode 소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84" y="1076960"/>
            <a:ext cx="1999662" cy="579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96</Words>
  <Application>Microsoft Office PowerPoint</Application>
  <PresentationFormat>사용자 지정</PresentationFormat>
  <Paragraphs>34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16</cp:revision>
  <dcterms:created xsi:type="dcterms:W3CDTF">2020-09-07T02:34:06Z</dcterms:created>
  <dcterms:modified xsi:type="dcterms:W3CDTF">2022-10-16T20:58:05Z</dcterms:modified>
</cp:coreProperties>
</file>