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6277" autoAdjust="0"/>
  </p:normalViewPr>
  <p:slideViewPr>
    <p:cSldViewPr snapToGrid="0">
      <p:cViewPr varScale="1">
        <p:scale>
          <a:sx n="56" d="100"/>
          <a:sy n="56" d="100"/>
        </p:scale>
        <p:origin x="1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62A18-0DB1-4446-B6DA-74BC8CEE388B}" type="doc">
      <dgm:prSet loTypeId="urn:microsoft.com/office/officeart/2005/8/layout/cycle7" loCatId="cycle" qsTypeId="urn:microsoft.com/office/officeart/2005/8/quickstyle/3d1" qsCatId="3D" csTypeId="urn:microsoft.com/office/officeart/2005/8/colors/accent1_2" csCatId="accent1" phldr="1"/>
      <dgm:spPr/>
      <dgm:t>
        <a:bodyPr/>
        <a:lstStyle/>
        <a:p>
          <a:endParaRPr lang="en-US"/>
        </a:p>
      </dgm:t>
    </dgm:pt>
    <dgm:pt modelId="{06BFACDD-0D1F-432A-802B-F5DFA96702F9}">
      <dgm:prSet phldrT="[Text]"/>
      <dgm:spPr>
        <a:solidFill>
          <a:srgbClr val="00B0F0"/>
        </a:solidFill>
      </dgm:spPr>
      <dgm:t>
        <a:bodyPr/>
        <a:lstStyle/>
        <a:p>
          <a:r>
            <a:rPr lang="en-US" b="1" dirty="0" smtClean="0">
              <a:solidFill>
                <a:schemeClr val="bg1"/>
              </a:solidFill>
              <a:latin typeface="Times New Roman" panose="02020603050405020304" pitchFamily="18" charset="0"/>
              <a:cs typeface="Times New Roman" panose="02020603050405020304" pitchFamily="18" charset="0"/>
            </a:rPr>
            <a:t>Lack of Knowledge</a:t>
          </a:r>
          <a:endParaRPr lang="en-US" b="1" dirty="0">
            <a:solidFill>
              <a:schemeClr val="bg1"/>
            </a:solidFill>
            <a:latin typeface="Times New Roman" panose="02020603050405020304" pitchFamily="18" charset="0"/>
            <a:cs typeface="Times New Roman" panose="02020603050405020304" pitchFamily="18" charset="0"/>
          </a:endParaRPr>
        </a:p>
      </dgm:t>
    </dgm:pt>
    <dgm:pt modelId="{3BB98448-66AD-44A0-B5FF-3AE3520F12BA}" type="parTrans" cxnId="{F7636859-CC17-4D4D-A2DE-1FC54ED39FC0}">
      <dgm:prSet/>
      <dgm:spPr/>
      <dgm:t>
        <a:bodyPr/>
        <a:lstStyle/>
        <a:p>
          <a:endParaRPr lang="en-US"/>
        </a:p>
      </dgm:t>
    </dgm:pt>
    <dgm:pt modelId="{DA83D4D6-3FFC-43E9-908A-86487ABEB995}" type="sibTrans" cxnId="{F7636859-CC17-4D4D-A2DE-1FC54ED39FC0}">
      <dgm:prSet/>
      <dgm:spPr>
        <a:solidFill>
          <a:srgbClr val="FF0000"/>
        </a:solidFill>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E12F0142-F049-48CE-A695-C6FA4E68A3ED}">
      <dgm:prSet phldrT="[Text]"/>
      <dgm:spPr>
        <a:solidFill>
          <a:srgbClr val="00B050"/>
        </a:solidFill>
      </dgm:spPr>
      <dgm:t>
        <a:bodyPr/>
        <a:lstStyle/>
        <a:p>
          <a:r>
            <a:rPr lang="en-US" b="1" dirty="0" smtClean="0">
              <a:solidFill>
                <a:schemeClr val="bg1"/>
              </a:solidFill>
              <a:latin typeface="Times New Roman" panose="02020603050405020304" pitchFamily="18" charset="0"/>
              <a:cs typeface="Times New Roman" panose="02020603050405020304" pitchFamily="18" charset="0"/>
            </a:rPr>
            <a:t>Drawbacks</a:t>
          </a:r>
          <a:endParaRPr lang="en-US" b="1" dirty="0">
            <a:solidFill>
              <a:schemeClr val="bg1"/>
            </a:solidFill>
            <a:latin typeface="Times New Roman" panose="02020603050405020304" pitchFamily="18" charset="0"/>
            <a:cs typeface="Times New Roman" panose="02020603050405020304" pitchFamily="18" charset="0"/>
          </a:endParaRPr>
        </a:p>
      </dgm:t>
    </dgm:pt>
    <dgm:pt modelId="{33EAFE5E-D30B-48A8-823F-02719DC49132}" type="parTrans" cxnId="{A4217D87-D3F9-47D5-9446-CD93220EA7BB}">
      <dgm:prSet/>
      <dgm:spPr/>
      <dgm:t>
        <a:bodyPr/>
        <a:lstStyle/>
        <a:p>
          <a:endParaRPr lang="en-US"/>
        </a:p>
      </dgm:t>
    </dgm:pt>
    <dgm:pt modelId="{2A53A946-950B-4F4B-8B85-40811D30C87F}" type="sibTrans" cxnId="{A4217D87-D3F9-47D5-9446-CD93220EA7BB}">
      <dgm:prSet/>
      <dgm:spPr>
        <a:solidFill>
          <a:srgbClr val="FF0000"/>
        </a:solidFill>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FC3519FD-3890-4CC9-9D55-C158536C0EC1}">
      <dgm:prSet phldrT="[Text]"/>
      <dgm:spPr>
        <a:solidFill>
          <a:srgbClr val="FFFF00"/>
        </a:solidFill>
      </dgm:spPr>
      <dgm:t>
        <a:bodyPr/>
        <a:lstStyle/>
        <a:p>
          <a:r>
            <a:rPr lang="en-US" b="1" dirty="0" smtClean="0">
              <a:solidFill>
                <a:schemeClr val="bg1"/>
              </a:solidFill>
              <a:latin typeface="Times New Roman" panose="02020603050405020304" pitchFamily="18" charset="0"/>
              <a:cs typeface="Times New Roman" panose="02020603050405020304" pitchFamily="18" charset="0"/>
            </a:rPr>
            <a:t>Bogus Information</a:t>
          </a:r>
          <a:endParaRPr lang="en-US" b="1" dirty="0">
            <a:solidFill>
              <a:schemeClr val="bg1"/>
            </a:solidFill>
            <a:latin typeface="Times New Roman" panose="02020603050405020304" pitchFamily="18" charset="0"/>
            <a:cs typeface="Times New Roman" panose="02020603050405020304" pitchFamily="18" charset="0"/>
          </a:endParaRPr>
        </a:p>
      </dgm:t>
    </dgm:pt>
    <dgm:pt modelId="{EDDAE881-232F-4DCC-87AA-7CDF97187E96}" type="parTrans" cxnId="{5BFA0E5F-2233-46E3-962E-12D92D58B466}">
      <dgm:prSet/>
      <dgm:spPr/>
      <dgm:t>
        <a:bodyPr/>
        <a:lstStyle/>
        <a:p>
          <a:endParaRPr lang="en-US"/>
        </a:p>
      </dgm:t>
    </dgm:pt>
    <dgm:pt modelId="{651C425C-671F-4D85-8489-BE19276CF888}" type="sibTrans" cxnId="{5BFA0E5F-2233-46E3-962E-12D92D58B466}">
      <dgm:prSet/>
      <dgm:spPr>
        <a:solidFill>
          <a:srgbClr val="FF0000"/>
        </a:solidFill>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8B7143CD-594E-4D21-87BD-127454DC1E68}" type="pres">
      <dgm:prSet presAssocID="{F3162A18-0DB1-4446-B6DA-74BC8CEE388B}" presName="Name0" presStyleCnt="0">
        <dgm:presLayoutVars>
          <dgm:dir/>
          <dgm:resizeHandles val="exact"/>
        </dgm:presLayoutVars>
      </dgm:prSet>
      <dgm:spPr/>
      <dgm:t>
        <a:bodyPr/>
        <a:lstStyle/>
        <a:p>
          <a:endParaRPr lang="en-US"/>
        </a:p>
      </dgm:t>
    </dgm:pt>
    <dgm:pt modelId="{39168B0A-E347-49F5-8D95-2FB44E026814}" type="pres">
      <dgm:prSet presAssocID="{06BFACDD-0D1F-432A-802B-F5DFA96702F9}" presName="node" presStyleLbl="node1" presStyleIdx="0" presStyleCnt="3">
        <dgm:presLayoutVars>
          <dgm:bulletEnabled val="1"/>
        </dgm:presLayoutVars>
      </dgm:prSet>
      <dgm:spPr/>
      <dgm:t>
        <a:bodyPr/>
        <a:lstStyle/>
        <a:p>
          <a:endParaRPr lang="en-US"/>
        </a:p>
      </dgm:t>
    </dgm:pt>
    <dgm:pt modelId="{41F8C433-04C9-4524-9367-49BBC6E7E66D}" type="pres">
      <dgm:prSet presAssocID="{DA83D4D6-3FFC-43E9-908A-86487ABEB995}" presName="sibTrans" presStyleLbl="sibTrans2D1" presStyleIdx="0" presStyleCnt="3"/>
      <dgm:spPr/>
      <dgm:t>
        <a:bodyPr/>
        <a:lstStyle/>
        <a:p>
          <a:endParaRPr lang="en-US"/>
        </a:p>
      </dgm:t>
    </dgm:pt>
    <dgm:pt modelId="{85304E9F-A598-4BEC-B601-6ACAD30AFA5E}" type="pres">
      <dgm:prSet presAssocID="{DA83D4D6-3FFC-43E9-908A-86487ABEB995}" presName="connectorText" presStyleLbl="sibTrans2D1" presStyleIdx="0" presStyleCnt="3"/>
      <dgm:spPr/>
      <dgm:t>
        <a:bodyPr/>
        <a:lstStyle/>
        <a:p>
          <a:endParaRPr lang="en-US"/>
        </a:p>
      </dgm:t>
    </dgm:pt>
    <dgm:pt modelId="{3C27BA67-679A-4D6C-8C26-59FEBBB3D8EB}" type="pres">
      <dgm:prSet presAssocID="{E12F0142-F049-48CE-A695-C6FA4E68A3ED}" presName="node" presStyleLbl="node1" presStyleIdx="1" presStyleCnt="3" custRadScaleRad="98556" custRadScaleInc="3420">
        <dgm:presLayoutVars>
          <dgm:bulletEnabled val="1"/>
        </dgm:presLayoutVars>
      </dgm:prSet>
      <dgm:spPr/>
      <dgm:t>
        <a:bodyPr/>
        <a:lstStyle/>
        <a:p>
          <a:endParaRPr lang="en-US"/>
        </a:p>
      </dgm:t>
    </dgm:pt>
    <dgm:pt modelId="{250F9452-B9BD-452F-927D-9F7E2C297860}" type="pres">
      <dgm:prSet presAssocID="{2A53A946-950B-4F4B-8B85-40811D30C87F}" presName="sibTrans" presStyleLbl="sibTrans2D1" presStyleIdx="1" presStyleCnt="3"/>
      <dgm:spPr/>
      <dgm:t>
        <a:bodyPr/>
        <a:lstStyle/>
        <a:p>
          <a:endParaRPr lang="en-US"/>
        </a:p>
      </dgm:t>
    </dgm:pt>
    <dgm:pt modelId="{680C95E1-213C-4017-9CED-1B990F97DB92}" type="pres">
      <dgm:prSet presAssocID="{2A53A946-950B-4F4B-8B85-40811D30C87F}" presName="connectorText" presStyleLbl="sibTrans2D1" presStyleIdx="1" presStyleCnt="3"/>
      <dgm:spPr/>
      <dgm:t>
        <a:bodyPr/>
        <a:lstStyle/>
        <a:p>
          <a:endParaRPr lang="en-US"/>
        </a:p>
      </dgm:t>
    </dgm:pt>
    <dgm:pt modelId="{418D8C7D-9890-44AD-B9D3-34D374E1E2CD}" type="pres">
      <dgm:prSet presAssocID="{FC3519FD-3890-4CC9-9D55-C158536C0EC1}" presName="node" presStyleLbl="node1" presStyleIdx="2" presStyleCnt="3">
        <dgm:presLayoutVars>
          <dgm:bulletEnabled val="1"/>
        </dgm:presLayoutVars>
      </dgm:prSet>
      <dgm:spPr/>
      <dgm:t>
        <a:bodyPr/>
        <a:lstStyle/>
        <a:p>
          <a:endParaRPr lang="en-US"/>
        </a:p>
      </dgm:t>
    </dgm:pt>
    <dgm:pt modelId="{C62E12FF-73D2-4F60-B5B4-71BDFB02BFE9}" type="pres">
      <dgm:prSet presAssocID="{651C425C-671F-4D85-8489-BE19276CF888}" presName="sibTrans" presStyleLbl="sibTrans2D1" presStyleIdx="2" presStyleCnt="3"/>
      <dgm:spPr/>
      <dgm:t>
        <a:bodyPr/>
        <a:lstStyle/>
        <a:p>
          <a:endParaRPr lang="en-US"/>
        </a:p>
      </dgm:t>
    </dgm:pt>
    <dgm:pt modelId="{8949F4E8-65D3-4EC4-87D8-491166DB37AB}" type="pres">
      <dgm:prSet presAssocID="{651C425C-671F-4D85-8489-BE19276CF888}" presName="connectorText" presStyleLbl="sibTrans2D1" presStyleIdx="2" presStyleCnt="3"/>
      <dgm:spPr/>
      <dgm:t>
        <a:bodyPr/>
        <a:lstStyle/>
        <a:p>
          <a:endParaRPr lang="en-US"/>
        </a:p>
      </dgm:t>
    </dgm:pt>
  </dgm:ptLst>
  <dgm:cxnLst>
    <dgm:cxn modelId="{41CB6451-67C2-46D0-89DA-EB4DFA649C46}" type="presOf" srcId="{2A53A946-950B-4F4B-8B85-40811D30C87F}" destId="{680C95E1-213C-4017-9CED-1B990F97DB92}" srcOrd="1" destOrd="0" presId="urn:microsoft.com/office/officeart/2005/8/layout/cycle7"/>
    <dgm:cxn modelId="{3D005CD4-4475-45FB-AB92-56157402C314}" type="presOf" srcId="{06BFACDD-0D1F-432A-802B-F5DFA96702F9}" destId="{39168B0A-E347-49F5-8D95-2FB44E026814}" srcOrd="0" destOrd="0" presId="urn:microsoft.com/office/officeart/2005/8/layout/cycle7"/>
    <dgm:cxn modelId="{E236F31E-9FD9-492F-BAA4-D217D7210F5A}" type="presOf" srcId="{651C425C-671F-4D85-8489-BE19276CF888}" destId="{8949F4E8-65D3-4EC4-87D8-491166DB37AB}" srcOrd="1" destOrd="0" presId="urn:microsoft.com/office/officeart/2005/8/layout/cycle7"/>
    <dgm:cxn modelId="{0598A6D3-C000-4808-9C07-9610405D8494}" type="presOf" srcId="{DA83D4D6-3FFC-43E9-908A-86487ABEB995}" destId="{41F8C433-04C9-4524-9367-49BBC6E7E66D}" srcOrd="0" destOrd="0" presId="urn:microsoft.com/office/officeart/2005/8/layout/cycle7"/>
    <dgm:cxn modelId="{9FD41E9D-C270-4275-8F19-A2F461C83579}" type="presOf" srcId="{E12F0142-F049-48CE-A695-C6FA4E68A3ED}" destId="{3C27BA67-679A-4D6C-8C26-59FEBBB3D8EB}" srcOrd="0" destOrd="0" presId="urn:microsoft.com/office/officeart/2005/8/layout/cycle7"/>
    <dgm:cxn modelId="{F7636859-CC17-4D4D-A2DE-1FC54ED39FC0}" srcId="{F3162A18-0DB1-4446-B6DA-74BC8CEE388B}" destId="{06BFACDD-0D1F-432A-802B-F5DFA96702F9}" srcOrd="0" destOrd="0" parTransId="{3BB98448-66AD-44A0-B5FF-3AE3520F12BA}" sibTransId="{DA83D4D6-3FFC-43E9-908A-86487ABEB995}"/>
    <dgm:cxn modelId="{E0552CE8-8101-44A0-948F-1C31F835CD7D}" type="presOf" srcId="{DA83D4D6-3FFC-43E9-908A-86487ABEB995}" destId="{85304E9F-A598-4BEC-B601-6ACAD30AFA5E}" srcOrd="1" destOrd="0" presId="urn:microsoft.com/office/officeart/2005/8/layout/cycle7"/>
    <dgm:cxn modelId="{B31CA0CC-1219-49D4-958B-8DB6750A7FD5}" type="presOf" srcId="{651C425C-671F-4D85-8489-BE19276CF888}" destId="{C62E12FF-73D2-4F60-B5B4-71BDFB02BFE9}" srcOrd="0" destOrd="0" presId="urn:microsoft.com/office/officeart/2005/8/layout/cycle7"/>
    <dgm:cxn modelId="{2E9C1FE4-BAF6-4585-999E-95DF01A81953}" type="presOf" srcId="{2A53A946-950B-4F4B-8B85-40811D30C87F}" destId="{250F9452-B9BD-452F-927D-9F7E2C297860}" srcOrd="0" destOrd="0" presId="urn:microsoft.com/office/officeart/2005/8/layout/cycle7"/>
    <dgm:cxn modelId="{A81AEB1A-A982-49C8-B407-8800AAFB7973}" type="presOf" srcId="{FC3519FD-3890-4CC9-9D55-C158536C0EC1}" destId="{418D8C7D-9890-44AD-B9D3-34D374E1E2CD}" srcOrd="0" destOrd="0" presId="urn:microsoft.com/office/officeart/2005/8/layout/cycle7"/>
    <dgm:cxn modelId="{5BFA0E5F-2233-46E3-962E-12D92D58B466}" srcId="{F3162A18-0DB1-4446-B6DA-74BC8CEE388B}" destId="{FC3519FD-3890-4CC9-9D55-C158536C0EC1}" srcOrd="2" destOrd="0" parTransId="{EDDAE881-232F-4DCC-87AA-7CDF97187E96}" sibTransId="{651C425C-671F-4D85-8489-BE19276CF888}"/>
    <dgm:cxn modelId="{FDE99E46-CB0F-49C2-B2B1-1FA0FFA75389}" type="presOf" srcId="{F3162A18-0DB1-4446-B6DA-74BC8CEE388B}" destId="{8B7143CD-594E-4D21-87BD-127454DC1E68}" srcOrd="0" destOrd="0" presId="urn:microsoft.com/office/officeart/2005/8/layout/cycle7"/>
    <dgm:cxn modelId="{A4217D87-D3F9-47D5-9446-CD93220EA7BB}" srcId="{F3162A18-0DB1-4446-B6DA-74BC8CEE388B}" destId="{E12F0142-F049-48CE-A695-C6FA4E68A3ED}" srcOrd="1" destOrd="0" parTransId="{33EAFE5E-D30B-48A8-823F-02719DC49132}" sibTransId="{2A53A946-950B-4F4B-8B85-40811D30C87F}"/>
    <dgm:cxn modelId="{613FE4A5-033C-40A6-BA7D-39F52E48DF09}" type="presParOf" srcId="{8B7143CD-594E-4D21-87BD-127454DC1E68}" destId="{39168B0A-E347-49F5-8D95-2FB44E026814}" srcOrd="0" destOrd="0" presId="urn:microsoft.com/office/officeart/2005/8/layout/cycle7"/>
    <dgm:cxn modelId="{C366CC87-EEDA-4C6F-874D-4638F1F0E8F9}" type="presParOf" srcId="{8B7143CD-594E-4D21-87BD-127454DC1E68}" destId="{41F8C433-04C9-4524-9367-49BBC6E7E66D}" srcOrd="1" destOrd="0" presId="urn:microsoft.com/office/officeart/2005/8/layout/cycle7"/>
    <dgm:cxn modelId="{76AC020E-676F-409C-9306-D2BB3E6F1CFE}" type="presParOf" srcId="{41F8C433-04C9-4524-9367-49BBC6E7E66D}" destId="{85304E9F-A598-4BEC-B601-6ACAD30AFA5E}" srcOrd="0" destOrd="0" presId="urn:microsoft.com/office/officeart/2005/8/layout/cycle7"/>
    <dgm:cxn modelId="{215DB591-9D5F-41DB-8D24-86A4423DDEAD}" type="presParOf" srcId="{8B7143CD-594E-4D21-87BD-127454DC1E68}" destId="{3C27BA67-679A-4D6C-8C26-59FEBBB3D8EB}" srcOrd="2" destOrd="0" presId="urn:microsoft.com/office/officeart/2005/8/layout/cycle7"/>
    <dgm:cxn modelId="{1C607B6E-6EA5-40C8-9A11-04FB7952C21C}" type="presParOf" srcId="{8B7143CD-594E-4D21-87BD-127454DC1E68}" destId="{250F9452-B9BD-452F-927D-9F7E2C297860}" srcOrd="3" destOrd="0" presId="urn:microsoft.com/office/officeart/2005/8/layout/cycle7"/>
    <dgm:cxn modelId="{D50E220B-0B4D-45BC-B1C1-0858A8172229}" type="presParOf" srcId="{250F9452-B9BD-452F-927D-9F7E2C297860}" destId="{680C95E1-213C-4017-9CED-1B990F97DB92}" srcOrd="0" destOrd="0" presId="urn:microsoft.com/office/officeart/2005/8/layout/cycle7"/>
    <dgm:cxn modelId="{F4FF642C-1AFF-43E2-AECA-4D7242D98399}" type="presParOf" srcId="{8B7143CD-594E-4D21-87BD-127454DC1E68}" destId="{418D8C7D-9890-44AD-B9D3-34D374E1E2CD}" srcOrd="4" destOrd="0" presId="urn:microsoft.com/office/officeart/2005/8/layout/cycle7"/>
    <dgm:cxn modelId="{2C2D9E04-F0D2-44FA-ABE7-8AE986ED3B9F}" type="presParOf" srcId="{8B7143CD-594E-4D21-87BD-127454DC1E68}" destId="{C62E12FF-73D2-4F60-B5B4-71BDFB02BFE9}" srcOrd="5" destOrd="0" presId="urn:microsoft.com/office/officeart/2005/8/layout/cycle7"/>
    <dgm:cxn modelId="{0D264EAB-EC76-4ECF-8D9E-96796C6FFA90}" type="presParOf" srcId="{C62E12FF-73D2-4F60-B5B4-71BDFB02BFE9}" destId="{8949F4E8-65D3-4EC4-87D8-491166DB37AB}"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FB2C5F-A26C-45E3-9103-9556BFAD38BE}" type="doc">
      <dgm:prSet loTypeId="urn:microsoft.com/office/officeart/2005/8/layout/arrow6" loCatId="process" qsTypeId="urn:microsoft.com/office/officeart/2005/8/quickstyle/simple2" qsCatId="simple" csTypeId="urn:microsoft.com/office/officeart/2005/8/colors/colorful2" csCatId="colorful" phldr="1"/>
      <dgm:spPr/>
      <dgm:t>
        <a:bodyPr/>
        <a:lstStyle/>
        <a:p>
          <a:endParaRPr lang="en-US"/>
        </a:p>
      </dgm:t>
    </dgm:pt>
    <dgm:pt modelId="{74618EC5-BFA6-4F81-85CC-1CC6B68F38D3}">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Inductive  </a:t>
          </a:r>
          <a:r>
            <a:rPr lang="en-US" b="1" dirty="0" smtClean="0">
              <a:solidFill>
                <a:schemeClr val="bg1"/>
              </a:solidFill>
              <a:latin typeface="Times New Roman" panose="02020603050405020304" pitchFamily="18" charset="0"/>
              <a:cs typeface="Times New Roman" panose="02020603050405020304" pitchFamily="18" charset="0"/>
            </a:rPr>
            <a:t>Approach</a:t>
          </a:r>
          <a:endParaRPr lang="en-US" b="1" dirty="0">
            <a:solidFill>
              <a:schemeClr val="bg1"/>
            </a:solidFill>
            <a:latin typeface="Times New Roman" panose="02020603050405020304" pitchFamily="18" charset="0"/>
            <a:cs typeface="Times New Roman" panose="02020603050405020304" pitchFamily="18" charset="0"/>
          </a:endParaRPr>
        </a:p>
      </dgm:t>
    </dgm:pt>
    <dgm:pt modelId="{4DBBDB0B-1FFE-4922-A9EF-2B4AD4CC3CB7}" type="parTrans" cxnId="{2969C01E-D87B-40A4-90A5-F1AC9F442A13}">
      <dgm:prSet/>
      <dgm:spPr/>
      <dgm:t>
        <a:bodyPr/>
        <a:lstStyle/>
        <a:p>
          <a:endParaRPr lang="en-US"/>
        </a:p>
      </dgm:t>
    </dgm:pt>
    <dgm:pt modelId="{1664E96D-A826-4E57-B70F-B1EC7D4FE1CC}" type="sibTrans" cxnId="{2969C01E-D87B-40A4-90A5-F1AC9F442A13}">
      <dgm:prSet/>
      <dgm:spPr/>
      <dgm:t>
        <a:bodyPr/>
        <a:lstStyle/>
        <a:p>
          <a:endParaRPr lang="en-US"/>
        </a:p>
      </dgm:t>
    </dgm:pt>
    <dgm:pt modelId="{C03574B9-B78D-4754-96CF-7406E4B8B01E}">
      <dgm:prSet phldrT="[Text]"/>
      <dgm:spPr/>
      <dgm:t>
        <a:bodyPr/>
        <a:lstStyle/>
        <a:p>
          <a:r>
            <a:rPr lang="en-US" b="1" dirty="0">
              <a:solidFill>
                <a:schemeClr val="bg1"/>
              </a:solidFill>
              <a:latin typeface="Times New Roman" panose="02020603050405020304" pitchFamily="18" charset="0"/>
              <a:cs typeface="Times New Roman" panose="02020603050405020304" pitchFamily="18" charset="0"/>
            </a:rPr>
            <a:t>Deductive  </a:t>
          </a:r>
          <a:r>
            <a:rPr lang="en-US" b="1" dirty="0" err="1">
              <a:solidFill>
                <a:schemeClr val="bg1"/>
              </a:solidFill>
              <a:latin typeface="Times New Roman" panose="02020603050405020304" pitchFamily="18" charset="0"/>
              <a:cs typeface="Times New Roman" panose="02020603050405020304" pitchFamily="18" charset="0"/>
            </a:rPr>
            <a:t>Approachy</a:t>
          </a:r>
          <a:endParaRPr lang="en-US" b="1" dirty="0">
            <a:solidFill>
              <a:schemeClr val="bg1"/>
            </a:solidFill>
            <a:latin typeface="Times New Roman" panose="02020603050405020304" pitchFamily="18" charset="0"/>
            <a:cs typeface="Times New Roman" panose="02020603050405020304" pitchFamily="18" charset="0"/>
          </a:endParaRPr>
        </a:p>
      </dgm:t>
    </dgm:pt>
    <dgm:pt modelId="{AFABF841-AE38-496B-98EA-B57D8D1F1B9F}" type="parTrans" cxnId="{5C3919F0-A4EF-4072-9E08-BC0A32BEB137}">
      <dgm:prSet/>
      <dgm:spPr/>
      <dgm:t>
        <a:bodyPr/>
        <a:lstStyle/>
        <a:p>
          <a:endParaRPr lang="en-US"/>
        </a:p>
      </dgm:t>
    </dgm:pt>
    <dgm:pt modelId="{2F8643AB-5215-484C-A9C1-5DC19E51DE49}" type="sibTrans" cxnId="{5C3919F0-A4EF-4072-9E08-BC0A32BEB137}">
      <dgm:prSet/>
      <dgm:spPr/>
      <dgm:t>
        <a:bodyPr/>
        <a:lstStyle/>
        <a:p>
          <a:endParaRPr lang="en-US"/>
        </a:p>
      </dgm:t>
    </dgm:pt>
    <dgm:pt modelId="{ED65A44F-0492-45CB-A311-B601FD4BBFF0}" type="pres">
      <dgm:prSet presAssocID="{6BFB2C5F-A26C-45E3-9103-9556BFAD38BE}" presName="compositeShape" presStyleCnt="0">
        <dgm:presLayoutVars>
          <dgm:chMax val="2"/>
          <dgm:dir/>
          <dgm:resizeHandles val="exact"/>
        </dgm:presLayoutVars>
      </dgm:prSet>
      <dgm:spPr/>
      <dgm:t>
        <a:bodyPr/>
        <a:lstStyle/>
        <a:p>
          <a:endParaRPr lang="en-US"/>
        </a:p>
      </dgm:t>
    </dgm:pt>
    <dgm:pt modelId="{E974F387-BFF1-479A-BF4B-A486294C7762}" type="pres">
      <dgm:prSet presAssocID="{6BFB2C5F-A26C-45E3-9103-9556BFAD38BE}" presName="ribbon" presStyleLbl="node1" presStyleIdx="0" presStyleCnt="1" custLinFactNeighborX="820" custLinFactNeighborY="-14031"/>
      <dgm:spPr/>
      <dgm:t>
        <a:bodyPr/>
        <a:lstStyle/>
        <a:p>
          <a:endParaRPr lang="en-US"/>
        </a:p>
      </dgm:t>
    </dgm:pt>
    <dgm:pt modelId="{23554F07-EC12-412F-A28E-C9C52E1E40F7}" type="pres">
      <dgm:prSet presAssocID="{6BFB2C5F-A26C-45E3-9103-9556BFAD38BE}" presName="leftArrowText" presStyleLbl="node1" presStyleIdx="0" presStyleCnt="1" custLinFactNeighborX="5514" custLinFactNeighborY="-26719">
        <dgm:presLayoutVars>
          <dgm:chMax val="0"/>
          <dgm:bulletEnabled val="1"/>
        </dgm:presLayoutVars>
      </dgm:prSet>
      <dgm:spPr/>
      <dgm:t>
        <a:bodyPr/>
        <a:lstStyle/>
        <a:p>
          <a:endParaRPr lang="en-US"/>
        </a:p>
      </dgm:t>
    </dgm:pt>
    <dgm:pt modelId="{93B461CA-5841-4312-8574-DD7F4B83DD35}" type="pres">
      <dgm:prSet presAssocID="{6BFB2C5F-A26C-45E3-9103-9556BFAD38BE}" presName="rightArrowText" presStyleLbl="node1" presStyleIdx="0" presStyleCnt="1" custLinFactNeighborX="1035" custLinFactNeighborY="-28821">
        <dgm:presLayoutVars>
          <dgm:chMax val="0"/>
          <dgm:bulletEnabled val="1"/>
        </dgm:presLayoutVars>
      </dgm:prSet>
      <dgm:spPr/>
      <dgm:t>
        <a:bodyPr/>
        <a:lstStyle/>
        <a:p>
          <a:endParaRPr lang="en-US"/>
        </a:p>
      </dgm:t>
    </dgm:pt>
  </dgm:ptLst>
  <dgm:cxnLst>
    <dgm:cxn modelId="{5C3919F0-A4EF-4072-9E08-BC0A32BEB137}" srcId="{6BFB2C5F-A26C-45E3-9103-9556BFAD38BE}" destId="{C03574B9-B78D-4754-96CF-7406E4B8B01E}" srcOrd="1" destOrd="0" parTransId="{AFABF841-AE38-496B-98EA-B57D8D1F1B9F}" sibTransId="{2F8643AB-5215-484C-A9C1-5DC19E51DE49}"/>
    <dgm:cxn modelId="{59CD7481-7C88-4F29-8690-30357D2E524F}" type="presOf" srcId="{6BFB2C5F-A26C-45E3-9103-9556BFAD38BE}" destId="{ED65A44F-0492-45CB-A311-B601FD4BBFF0}" srcOrd="0" destOrd="0" presId="urn:microsoft.com/office/officeart/2005/8/layout/arrow6"/>
    <dgm:cxn modelId="{F657DEAA-ABB4-4E6D-B4C3-0171BC0BFFBF}" type="presOf" srcId="{C03574B9-B78D-4754-96CF-7406E4B8B01E}" destId="{93B461CA-5841-4312-8574-DD7F4B83DD35}" srcOrd="0" destOrd="0" presId="urn:microsoft.com/office/officeart/2005/8/layout/arrow6"/>
    <dgm:cxn modelId="{690E9C4A-9930-4DBE-AABD-F08DB2D65DFF}" type="presOf" srcId="{74618EC5-BFA6-4F81-85CC-1CC6B68F38D3}" destId="{23554F07-EC12-412F-A28E-C9C52E1E40F7}" srcOrd="0" destOrd="0" presId="urn:microsoft.com/office/officeart/2005/8/layout/arrow6"/>
    <dgm:cxn modelId="{2969C01E-D87B-40A4-90A5-F1AC9F442A13}" srcId="{6BFB2C5F-A26C-45E3-9103-9556BFAD38BE}" destId="{74618EC5-BFA6-4F81-85CC-1CC6B68F38D3}" srcOrd="0" destOrd="0" parTransId="{4DBBDB0B-1FFE-4922-A9EF-2B4AD4CC3CB7}" sibTransId="{1664E96D-A826-4E57-B70F-B1EC7D4FE1CC}"/>
    <dgm:cxn modelId="{94963BEC-4BE5-443E-926C-A88428EA1247}" type="presParOf" srcId="{ED65A44F-0492-45CB-A311-B601FD4BBFF0}" destId="{E974F387-BFF1-479A-BF4B-A486294C7762}" srcOrd="0" destOrd="0" presId="urn:microsoft.com/office/officeart/2005/8/layout/arrow6"/>
    <dgm:cxn modelId="{FC18D6AF-5E4D-4AF0-9952-353EE25FC705}" type="presParOf" srcId="{ED65A44F-0492-45CB-A311-B601FD4BBFF0}" destId="{23554F07-EC12-412F-A28E-C9C52E1E40F7}" srcOrd="1" destOrd="0" presId="urn:microsoft.com/office/officeart/2005/8/layout/arrow6"/>
    <dgm:cxn modelId="{59CFA8FF-E0BE-4AA9-ADF7-40E057A0CA54}" type="presParOf" srcId="{ED65A44F-0492-45CB-A311-B601FD4BBFF0}" destId="{93B461CA-5841-4312-8574-DD7F4B83DD35}"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FB2C5F-A26C-45E3-9103-9556BFAD38BE}" type="doc">
      <dgm:prSet loTypeId="urn:microsoft.com/office/officeart/2005/8/layout/arrow6" loCatId="process" qsTypeId="urn:microsoft.com/office/officeart/2005/8/quickstyle/simple2" qsCatId="simple" csTypeId="urn:microsoft.com/office/officeart/2005/8/colors/colorful3" csCatId="colorful" phldr="1"/>
      <dgm:spPr/>
      <dgm:t>
        <a:bodyPr/>
        <a:lstStyle/>
        <a:p>
          <a:endParaRPr lang="en-US"/>
        </a:p>
      </dgm:t>
    </dgm:pt>
    <dgm:pt modelId="{74618EC5-BFA6-4F81-85CC-1CC6B68F38D3}">
      <dgm:prSet phldrT="[Text]"/>
      <dgm:spPr/>
      <dgm:t>
        <a:bodyPr/>
        <a:lstStyle/>
        <a:p>
          <a:r>
            <a:rPr lang="en-US" b="1" dirty="0" smtClean="0">
              <a:solidFill>
                <a:schemeClr val="bg1"/>
              </a:solidFill>
              <a:latin typeface="Times New Roman" panose="02020603050405020304" pitchFamily="18" charset="0"/>
              <a:cs typeface="Times New Roman" panose="02020603050405020304" pitchFamily="18" charset="0"/>
            </a:rPr>
            <a:t>Qualitative Analysis</a:t>
          </a:r>
          <a:endParaRPr lang="en-US" b="1" dirty="0">
            <a:solidFill>
              <a:schemeClr val="bg1"/>
            </a:solidFill>
            <a:latin typeface="Times New Roman" panose="02020603050405020304" pitchFamily="18" charset="0"/>
            <a:cs typeface="Times New Roman" panose="02020603050405020304" pitchFamily="18" charset="0"/>
          </a:endParaRPr>
        </a:p>
      </dgm:t>
    </dgm:pt>
    <dgm:pt modelId="{4DBBDB0B-1FFE-4922-A9EF-2B4AD4CC3CB7}" type="parTrans" cxnId="{2969C01E-D87B-40A4-90A5-F1AC9F442A13}">
      <dgm:prSet/>
      <dgm:spPr/>
      <dgm:t>
        <a:bodyPr/>
        <a:lstStyle/>
        <a:p>
          <a:endParaRPr lang="en-US"/>
        </a:p>
      </dgm:t>
    </dgm:pt>
    <dgm:pt modelId="{1664E96D-A826-4E57-B70F-B1EC7D4FE1CC}" type="sibTrans" cxnId="{2969C01E-D87B-40A4-90A5-F1AC9F442A13}">
      <dgm:prSet/>
      <dgm:spPr/>
      <dgm:t>
        <a:bodyPr/>
        <a:lstStyle/>
        <a:p>
          <a:endParaRPr lang="en-US"/>
        </a:p>
      </dgm:t>
    </dgm:pt>
    <dgm:pt modelId="{C03574B9-B78D-4754-96CF-7406E4B8B01E}">
      <dgm:prSet phldrT="[Text]"/>
      <dgm:spPr/>
      <dgm:t>
        <a:bodyPr/>
        <a:lstStyle/>
        <a:p>
          <a:r>
            <a:rPr lang="en-US" b="1" dirty="0" smtClean="0">
              <a:solidFill>
                <a:schemeClr val="bg1"/>
              </a:solidFill>
              <a:latin typeface="Times New Roman" panose="02020603050405020304" pitchFamily="18" charset="0"/>
              <a:cs typeface="Times New Roman" panose="02020603050405020304" pitchFamily="18" charset="0"/>
            </a:rPr>
            <a:t>Quantitative Analysis</a:t>
          </a:r>
          <a:endParaRPr lang="en-US" b="1" dirty="0">
            <a:solidFill>
              <a:schemeClr val="bg1"/>
            </a:solidFill>
            <a:latin typeface="Times New Roman" panose="02020603050405020304" pitchFamily="18" charset="0"/>
            <a:cs typeface="Times New Roman" panose="02020603050405020304" pitchFamily="18" charset="0"/>
          </a:endParaRPr>
        </a:p>
      </dgm:t>
    </dgm:pt>
    <dgm:pt modelId="{AFABF841-AE38-496B-98EA-B57D8D1F1B9F}" type="parTrans" cxnId="{5C3919F0-A4EF-4072-9E08-BC0A32BEB137}">
      <dgm:prSet/>
      <dgm:spPr/>
      <dgm:t>
        <a:bodyPr/>
        <a:lstStyle/>
        <a:p>
          <a:endParaRPr lang="en-US"/>
        </a:p>
      </dgm:t>
    </dgm:pt>
    <dgm:pt modelId="{2F8643AB-5215-484C-A9C1-5DC19E51DE49}" type="sibTrans" cxnId="{5C3919F0-A4EF-4072-9E08-BC0A32BEB137}">
      <dgm:prSet/>
      <dgm:spPr/>
      <dgm:t>
        <a:bodyPr/>
        <a:lstStyle/>
        <a:p>
          <a:endParaRPr lang="en-US"/>
        </a:p>
      </dgm:t>
    </dgm:pt>
    <dgm:pt modelId="{ED65A44F-0492-45CB-A311-B601FD4BBFF0}" type="pres">
      <dgm:prSet presAssocID="{6BFB2C5F-A26C-45E3-9103-9556BFAD38BE}" presName="compositeShape" presStyleCnt="0">
        <dgm:presLayoutVars>
          <dgm:chMax val="2"/>
          <dgm:dir/>
          <dgm:resizeHandles val="exact"/>
        </dgm:presLayoutVars>
      </dgm:prSet>
      <dgm:spPr/>
      <dgm:t>
        <a:bodyPr/>
        <a:lstStyle/>
        <a:p>
          <a:endParaRPr lang="en-US"/>
        </a:p>
      </dgm:t>
    </dgm:pt>
    <dgm:pt modelId="{E974F387-BFF1-479A-BF4B-A486294C7762}" type="pres">
      <dgm:prSet presAssocID="{6BFB2C5F-A26C-45E3-9103-9556BFAD38BE}" presName="ribbon" presStyleLbl="node1" presStyleIdx="0" presStyleCnt="1"/>
      <dgm:spPr/>
      <dgm:t>
        <a:bodyPr/>
        <a:lstStyle/>
        <a:p>
          <a:endParaRPr lang="en-US"/>
        </a:p>
      </dgm:t>
    </dgm:pt>
    <dgm:pt modelId="{23554F07-EC12-412F-A28E-C9C52E1E40F7}" type="pres">
      <dgm:prSet presAssocID="{6BFB2C5F-A26C-45E3-9103-9556BFAD38BE}" presName="leftArrowText" presStyleLbl="node1" presStyleIdx="0" presStyleCnt="1">
        <dgm:presLayoutVars>
          <dgm:chMax val="0"/>
          <dgm:bulletEnabled val="1"/>
        </dgm:presLayoutVars>
      </dgm:prSet>
      <dgm:spPr/>
      <dgm:t>
        <a:bodyPr/>
        <a:lstStyle/>
        <a:p>
          <a:endParaRPr lang="en-US"/>
        </a:p>
      </dgm:t>
    </dgm:pt>
    <dgm:pt modelId="{93B461CA-5841-4312-8574-DD7F4B83DD35}" type="pres">
      <dgm:prSet presAssocID="{6BFB2C5F-A26C-45E3-9103-9556BFAD38BE}" presName="rightArrowText" presStyleLbl="node1" presStyleIdx="0" presStyleCnt="1">
        <dgm:presLayoutVars>
          <dgm:chMax val="0"/>
          <dgm:bulletEnabled val="1"/>
        </dgm:presLayoutVars>
      </dgm:prSet>
      <dgm:spPr/>
      <dgm:t>
        <a:bodyPr/>
        <a:lstStyle/>
        <a:p>
          <a:endParaRPr lang="en-US"/>
        </a:p>
      </dgm:t>
    </dgm:pt>
  </dgm:ptLst>
  <dgm:cxnLst>
    <dgm:cxn modelId="{5C3919F0-A4EF-4072-9E08-BC0A32BEB137}" srcId="{6BFB2C5F-A26C-45E3-9103-9556BFAD38BE}" destId="{C03574B9-B78D-4754-96CF-7406E4B8B01E}" srcOrd="1" destOrd="0" parTransId="{AFABF841-AE38-496B-98EA-B57D8D1F1B9F}" sibTransId="{2F8643AB-5215-484C-A9C1-5DC19E51DE49}"/>
    <dgm:cxn modelId="{59CD7481-7C88-4F29-8690-30357D2E524F}" type="presOf" srcId="{6BFB2C5F-A26C-45E3-9103-9556BFAD38BE}" destId="{ED65A44F-0492-45CB-A311-B601FD4BBFF0}" srcOrd="0" destOrd="0" presId="urn:microsoft.com/office/officeart/2005/8/layout/arrow6"/>
    <dgm:cxn modelId="{F657DEAA-ABB4-4E6D-B4C3-0171BC0BFFBF}" type="presOf" srcId="{C03574B9-B78D-4754-96CF-7406E4B8B01E}" destId="{93B461CA-5841-4312-8574-DD7F4B83DD35}" srcOrd="0" destOrd="0" presId="urn:microsoft.com/office/officeart/2005/8/layout/arrow6"/>
    <dgm:cxn modelId="{690E9C4A-9930-4DBE-AABD-F08DB2D65DFF}" type="presOf" srcId="{74618EC5-BFA6-4F81-85CC-1CC6B68F38D3}" destId="{23554F07-EC12-412F-A28E-C9C52E1E40F7}" srcOrd="0" destOrd="0" presId="urn:microsoft.com/office/officeart/2005/8/layout/arrow6"/>
    <dgm:cxn modelId="{2969C01E-D87B-40A4-90A5-F1AC9F442A13}" srcId="{6BFB2C5F-A26C-45E3-9103-9556BFAD38BE}" destId="{74618EC5-BFA6-4F81-85CC-1CC6B68F38D3}" srcOrd="0" destOrd="0" parTransId="{4DBBDB0B-1FFE-4922-A9EF-2B4AD4CC3CB7}" sibTransId="{1664E96D-A826-4E57-B70F-B1EC7D4FE1CC}"/>
    <dgm:cxn modelId="{94963BEC-4BE5-443E-926C-A88428EA1247}" type="presParOf" srcId="{ED65A44F-0492-45CB-A311-B601FD4BBFF0}" destId="{E974F387-BFF1-479A-BF4B-A486294C7762}" srcOrd="0" destOrd="0" presId="urn:microsoft.com/office/officeart/2005/8/layout/arrow6"/>
    <dgm:cxn modelId="{FC18D6AF-5E4D-4AF0-9952-353EE25FC705}" type="presParOf" srcId="{ED65A44F-0492-45CB-A311-B601FD4BBFF0}" destId="{23554F07-EC12-412F-A28E-C9C52E1E40F7}" srcOrd="1" destOrd="0" presId="urn:microsoft.com/office/officeart/2005/8/layout/arrow6"/>
    <dgm:cxn modelId="{59CFA8FF-E0BE-4AA9-ADF7-40E057A0CA54}" type="presParOf" srcId="{ED65A44F-0492-45CB-A311-B601FD4BBFF0}" destId="{93B461CA-5841-4312-8574-DD7F4B83DD35}"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88CE59-42DD-4BC1-8551-B39094FB06D7}" type="doc">
      <dgm:prSet loTypeId="urn:microsoft.com/office/officeart/2008/layout/RadialCluster" loCatId="cycle" qsTypeId="urn:microsoft.com/office/officeart/2005/8/quickstyle/3d1" qsCatId="3D" csTypeId="urn:microsoft.com/office/officeart/2005/8/colors/colorful5" csCatId="colorful" phldr="1"/>
      <dgm:spPr/>
      <dgm:t>
        <a:bodyPr/>
        <a:lstStyle/>
        <a:p>
          <a:endParaRPr lang="en-US"/>
        </a:p>
      </dgm:t>
    </dgm:pt>
    <dgm:pt modelId="{8144B91E-C032-4892-89F1-5199CC021486}">
      <dgm:prSet phldrT="[Text]"/>
      <dgm:spPr/>
      <dgm:t>
        <a:bodyPr/>
        <a:lstStyle/>
        <a:p>
          <a:r>
            <a:rPr lang="en-US" b="1">
              <a:solidFill>
                <a:schemeClr val="bg1"/>
              </a:solidFill>
              <a:latin typeface="Times New Roman" panose="02020603050405020304" pitchFamily="18" charset="0"/>
              <a:cs typeface="Times New Roman" panose="02020603050405020304" pitchFamily="18" charset="0"/>
            </a:rPr>
            <a:t>Methods</a:t>
          </a:r>
        </a:p>
      </dgm:t>
    </dgm:pt>
    <dgm:pt modelId="{1EE63DCB-FB58-4104-91F1-06AF7CC61113}" type="parTrans" cxnId="{12221FEB-9332-4D77-8D06-7563822A75AD}">
      <dgm:prSet/>
      <dgm:spPr/>
      <dgm:t>
        <a:bodyPr/>
        <a:lstStyle/>
        <a:p>
          <a:endParaRPr lang="en-US"/>
        </a:p>
      </dgm:t>
    </dgm:pt>
    <dgm:pt modelId="{9D102D3E-7BC5-40B8-B04F-B3F328483B08}" type="sibTrans" cxnId="{12221FEB-9332-4D77-8D06-7563822A75AD}">
      <dgm:prSet/>
      <dgm:spPr/>
      <dgm:t>
        <a:bodyPr/>
        <a:lstStyle/>
        <a:p>
          <a:endParaRPr lang="en-US"/>
        </a:p>
      </dgm:t>
    </dgm:pt>
    <dgm:pt modelId="{00C3D79A-B8DC-499B-9BAA-B8DC81F84077}">
      <dgm:prSet phldrT="[Text]"/>
      <dgm:spPr/>
      <dgm:t>
        <a:bodyPr/>
        <a:lstStyle/>
        <a:p>
          <a:r>
            <a:rPr lang="en-US" b="1">
              <a:solidFill>
                <a:schemeClr val="bg1"/>
              </a:solidFill>
              <a:latin typeface="Times New Roman" panose="02020603050405020304" pitchFamily="18" charset="0"/>
              <a:cs typeface="Times New Roman" panose="02020603050405020304" pitchFamily="18" charset="0"/>
            </a:rPr>
            <a:t>MySQL</a:t>
          </a:r>
        </a:p>
      </dgm:t>
    </dgm:pt>
    <dgm:pt modelId="{8B289E04-C6C3-4E44-94F2-80D2A104521A}" type="parTrans" cxnId="{F32D89CC-B02A-4733-90DC-15FAE950E706}">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CC8178B5-A4C0-4E8D-827F-399BF91312ED}" type="sibTrans" cxnId="{F32D89CC-B02A-4733-90DC-15FAE950E706}">
      <dgm:prSet/>
      <dgm:spPr/>
      <dgm:t>
        <a:bodyPr/>
        <a:lstStyle/>
        <a:p>
          <a:endParaRPr lang="en-US"/>
        </a:p>
      </dgm:t>
    </dgm:pt>
    <dgm:pt modelId="{77F909D2-F3BA-4915-8AE8-7F4D4DDFD5A1}">
      <dgm:prSet phldrT="[Text]"/>
      <dgm:spPr/>
      <dgm:t>
        <a:bodyPr/>
        <a:lstStyle/>
        <a:p>
          <a:r>
            <a:rPr lang="en-US" b="1">
              <a:solidFill>
                <a:schemeClr val="bg1"/>
              </a:solidFill>
              <a:latin typeface="Times New Roman" panose="02020603050405020304" pitchFamily="18" charset="0"/>
              <a:cs typeface="Times New Roman" panose="02020603050405020304" pitchFamily="18" charset="0"/>
            </a:rPr>
            <a:t>XAMPP</a:t>
          </a:r>
        </a:p>
      </dgm:t>
    </dgm:pt>
    <dgm:pt modelId="{CD97AAA5-208B-426F-B96C-F54B8F8DCDED}" type="parTrans" cxnId="{A9FECD28-25EA-4C07-BA69-3C40210BD8D0}">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C920921A-A5C2-4734-A5BA-BA24C9240C98}" type="sibTrans" cxnId="{A9FECD28-25EA-4C07-BA69-3C40210BD8D0}">
      <dgm:prSet/>
      <dgm:spPr/>
      <dgm:t>
        <a:bodyPr/>
        <a:lstStyle/>
        <a:p>
          <a:endParaRPr lang="en-US"/>
        </a:p>
      </dgm:t>
    </dgm:pt>
    <dgm:pt modelId="{25CB3293-ECDC-4FC2-878B-CFC7819E2457}">
      <dgm:prSet phldrT="[Text]"/>
      <dgm:spPr/>
      <dgm:t>
        <a:bodyPr/>
        <a:lstStyle/>
        <a:p>
          <a:r>
            <a:rPr lang="en-US" b="1">
              <a:solidFill>
                <a:schemeClr val="bg1"/>
              </a:solidFill>
              <a:latin typeface="Times New Roman" panose="02020603050405020304" pitchFamily="18" charset="0"/>
              <a:cs typeface="Times New Roman" panose="02020603050405020304" pitchFamily="18" charset="0"/>
            </a:rPr>
            <a:t>VS Code</a:t>
          </a:r>
        </a:p>
      </dgm:t>
    </dgm:pt>
    <dgm:pt modelId="{C222A398-15E8-4FE2-B4F9-528EDFB7F526}" type="parTrans" cxnId="{AEF61810-747C-44D3-8C3E-FC9BFA66A323}">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54737111-5582-4326-8B3D-19EB8B79AC6D}" type="sibTrans" cxnId="{AEF61810-747C-44D3-8C3E-FC9BFA66A323}">
      <dgm:prSet/>
      <dgm:spPr/>
      <dgm:t>
        <a:bodyPr/>
        <a:lstStyle/>
        <a:p>
          <a:endParaRPr lang="en-US"/>
        </a:p>
      </dgm:t>
    </dgm:pt>
    <dgm:pt modelId="{FD61773F-2485-4A85-8E7C-96C1980DA662}" type="pres">
      <dgm:prSet presAssocID="{6888CE59-42DD-4BC1-8551-B39094FB06D7}" presName="Name0" presStyleCnt="0">
        <dgm:presLayoutVars>
          <dgm:chMax val="1"/>
          <dgm:chPref val="1"/>
          <dgm:dir/>
          <dgm:animOne val="branch"/>
          <dgm:animLvl val="lvl"/>
        </dgm:presLayoutVars>
      </dgm:prSet>
      <dgm:spPr/>
      <dgm:t>
        <a:bodyPr/>
        <a:lstStyle/>
        <a:p>
          <a:endParaRPr lang="en-US"/>
        </a:p>
      </dgm:t>
    </dgm:pt>
    <dgm:pt modelId="{3D9A90B1-B5D6-4F29-9EE9-C22890D0C41E}" type="pres">
      <dgm:prSet presAssocID="{8144B91E-C032-4892-89F1-5199CC021486}" presName="singleCycle" presStyleCnt="0"/>
      <dgm:spPr/>
    </dgm:pt>
    <dgm:pt modelId="{F17B2560-2633-4583-9A1F-B9873E5B81B6}" type="pres">
      <dgm:prSet presAssocID="{8144B91E-C032-4892-89F1-5199CC021486}" presName="singleCenter" presStyleLbl="node1" presStyleIdx="0" presStyleCnt="4">
        <dgm:presLayoutVars>
          <dgm:chMax val="7"/>
          <dgm:chPref val="7"/>
        </dgm:presLayoutVars>
      </dgm:prSet>
      <dgm:spPr/>
      <dgm:t>
        <a:bodyPr/>
        <a:lstStyle/>
        <a:p>
          <a:endParaRPr lang="en-US"/>
        </a:p>
      </dgm:t>
    </dgm:pt>
    <dgm:pt modelId="{7ACEB7FA-58B6-40A5-87E6-93D73762F14D}" type="pres">
      <dgm:prSet presAssocID="{8B289E04-C6C3-4E44-94F2-80D2A104521A}" presName="Name56" presStyleLbl="parChTrans1D2" presStyleIdx="0" presStyleCnt="3"/>
      <dgm:spPr/>
      <dgm:t>
        <a:bodyPr/>
        <a:lstStyle/>
        <a:p>
          <a:endParaRPr lang="en-US"/>
        </a:p>
      </dgm:t>
    </dgm:pt>
    <dgm:pt modelId="{3D1014B4-8191-45B4-A872-A2F6A26BB873}" type="pres">
      <dgm:prSet presAssocID="{00C3D79A-B8DC-499B-9BAA-B8DC81F84077}" presName="text0" presStyleLbl="node1" presStyleIdx="1" presStyleCnt="4">
        <dgm:presLayoutVars>
          <dgm:bulletEnabled val="1"/>
        </dgm:presLayoutVars>
      </dgm:prSet>
      <dgm:spPr/>
      <dgm:t>
        <a:bodyPr/>
        <a:lstStyle/>
        <a:p>
          <a:endParaRPr lang="en-US"/>
        </a:p>
      </dgm:t>
    </dgm:pt>
    <dgm:pt modelId="{07BBB231-5C28-4973-B735-7851ACF451A7}" type="pres">
      <dgm:prSet presAssocID="{CD97AAA5-208B-426F-B96C-F54B8F8DCDED}" presName="Name56" presStyleLbl="parChTrans1D2" presStyleIdx="1" presStyleCnt="3"/>
      <dgm:spPr/>
      <dgm:t>
        <a:bodyPr/>
        <a:lstStyle/>
        <a:p>
          <a:endParaRPr lang="en-US"/>
        </a:p>
      </dgm:t>
    </dgm:pt>
    <dgm:pt modelId="{97FCB335-9EA3-4739-AF05-820721799226}" type="pres">
      <dgm:prSet presAssocID="{77F909D2-F3BA-4915-8AE8-7F4D4DDFD5A1}" presName="text0" presStyleLbl="node1" presStyleIdx="2" presStyleCnt="4">
        <dgm:presLayoutVars>
          <dgm:bulletEnabled val="1"/>
        </dgm:presLayoutVars>
      </dgm:prSet>
      <dgm:spPr/>
      <dgm:t>
        <a:bodyPr/>
        <a:lstStyle/>
        <a:p>
          <a:endParaRPr lang="en-US"/>
        </a:p>
      </dgm:t>
    </dgm:pt>
    <dgm:pt modelId="{5CF9B47F-B0CB-4983-9ECB-38FF74199802}" type="pres">
      <dgm:prSet presAssocID="{C222A398-15E8-4FE2-B4F9-528EDFB7F526}" presName="Name56" presStyleLbl="parChTrans1D2" presStyleIdx="2" presStyleCnt="3"/>
      <dgm:spPr/>
      <dgm:t>
        <a:bodyPr/>
        <a:lstStyle/>
        <a:p>
          <a:endParaRPr lang="en-US"/>
        </a:p>
      </dgm:t>
    </dgm:pt>
    <dgm:pt modelId="{B4DBC1F1-9F98-4CCD-B142-4B3C01B7FE75}" type="pres">
      <dgm:prSet presAssocID="{25CB3293-ECDC-4FC2-878B-CFC7819E2457}" presName="text0" presStyleLbl="node1" presStyleIdx="3" presStyleCnt="4">
        <dgm:presLayoutVars>
          <dgm:bulletEnabled val="1"/>
        </dgm:presLayoutVars>
      </dgm:prSet>
      <dgm:spPr/>
      <dgm:t>
        <a:bodyPr/>
        <a:lstStyle/>
        <a:p>
          <a:endParaRPr lang="en-US"/>
        </a:p>
      </dgm:t>
    </dgm:pt>
  </dgm:ptLst>
  <dgm:cxnLst>
    <dgm:cxn modelId="{F4CDC3A5-9216-4727-99E6-3355B1DF5319}" type="presOf" srcId="{8B289E04-C6C3-4E44-94F2-80D2A104521A}" destId="{7ACEB7FA-58B6-40A5-87E6-93D73762F14D}" srcOrd="0" destOrd="0" presId="urn:microsoft.com/office/officeart/2008/layout/RadialCluster"/>
    <dgm:cxn modelId="{23E2F7E0-1966-4B60-B910-466B92E3E7F9}" type="presOf" srcId="{77F909D2-F3BA-4915-8AE8-7F4D4DDFD5A1}" destId="{97FCB335-9EA3-4739-AF05-820721799226}" srcOrd="0" destOrd="0" presId="urn:microsoft.com/office/officeart/2008/layout/RadialCluster"/>
    <dgm:cxn modelId="{C5046DDE-80D3-41E3-9E87-4642F2212358}" type="presOf" srcId="{8144B91E-C032-4892-89F1-5199CC021486}" destId="{F17B2560-2633-4583-9A1F-B9873E5B81B6}" srcOrd="0" destOrd="0" presId="urn:microsoft.com/office/officeart/2008/layout/RadialCluster"/>
    <dgm:cxn modelId="{B529C22A-D0A8-43EE-9960-747805C21723}" type="presOf" srcId="{C222A398-15E8-4FE2-B4F9-528EDFB7F526}" destId="{5CF9B47F-B0CB-4983-9ECB-38FF74199802}" srcOrd="0" destOrd="0" presId="urn:microsoft.com/office/officeart/2008/layout/RadialCluster"/>
    <dgm:cxn modelId="{314CE086-4693-4769-8193-268B04A89B6A}" type="presOf" srcId="{25CB3293-ECDC-4FC2-878B-CFC7819E2457}" destId="{B4DBC1F1-9F98-4CCD-B142-4B3C01B7FE75}" srcOrd="0" destOrd="0" presId="urn:microsoft.com/office/officeart/2008/layout/RadialCluster"/>
    <dgm:cxn modelId="{AEF61810-747C-44D3-8C3E-FC9BFA66A323}" srcId="{8144B91E-C032-4892-89F1-5199CC021486}" destId="{25CB3293-ECDC-4FC2-878B-CFC7819E2457}" srcOrd="2" destOrd="0" parTransId="{C222A398-15E8-4FE2-B4F9-528EDFB7F526}" sibTransId="{54737111-5582-4326-8B3D-19EB8B79AC6D}"/>
    <dgm:cxn modelId="{12221FEB-9332-4D77-8D06-7563822A75AD}" srcId="{6888CE59-42DD-4BC1-8551-B39094FB06D7}" destId="{8144B91E-C032-4892-89F1-5199CC021486}" srcOrd="0" destOrd="0" parTransId="{1EE63DCB-FB58-4104-91F1-06AF7CC61113}" sibTransId="{9D102D3E-7BC5-40B8-B04F-B3F328483B08}"/>
    <dgm:cxn modelId="{7150C9D3-5D37-44E4-8C15-D114E8C9F774}" type="presOf" srcId="{00C3D79A-B8DC-499B-9BAA-B8DC81F84077}" destId="{3D1014B4-8191-45B4-A872-A2F6A26BB873}" srcOrd="0" destOrd="0" presId="urn:microsoft.com/office/officeart/2008/layout/RadialCluster"/>
    <dgm:cxn modelId="{A9FECD28-25EA-4C07-BA69-3C40210BD8D0}" srcId="{8144B91E-C032-4892-89F1-5199CC021486}" destId="{77F909D2-F3BA-4915-8AE8-7F4D4DDFD5A1}" srcOrd="1" destOrd="0" parTransId="{CD97AAA5-208B-426F-B96C-F54B8F8DCDED}" sibTransId="{C920921A-A5C2-4734-A5BA-BA24C9240C98}"/>
    <dgm:cxn modelId="{F32D89CC-B02A-4733-90DC-15FAE950E706}" srcId="{8144B91E-C032-4892-89F1-5199CC021486}" destId="{00C3D79A-B8DC-499B-9BAA-B8DC81F84077}" srcOrd="0" destOrd="0" parTransId="{8B289E04-C6C3-4E44-94F2-80D2A104521A}" sibTransId="{CC8178B5-A4C0-4E8D-827F-399BF91312ED}"/>
    <dgm:cxn modelId="{C66EBDAE-29DC-49EE-B9A2-7F5E4FD5E0CA}" type="presOf" srcId="{6888CE59-42DD-4BC1-8551-B39094FB06D7}" destId="{FD61773F-2485-4A85-8E7C-96C1980DA662}" srcOrd="0" destOrd="0" presId="urn:microsoft.com/office/officeart/2008/layout/RadialCluster"/>
    <dgm:cxn modelId="{80F6C0E0-33C9-4B17-A7EE-8DFD0D4A296A}" type="presOf" srcId="{CD97AAA5-208B-426F-B96C-F54B8F8DCDED}" destId="{07BBB231-5C28-4973-B735-7851ACF451A7}" srcOrd="0" destOrd="0" presId="urn:microsoft.com/office/officeart/2008/layout/RadialCluster"/>
    <dgm:cxn modelId="{1F5D97BA-4420-4B97-BA42-FADFB861DEDE}" type="presParOf" srcId="{FD61773F-2485-4A85-8E7C-96C1980DA662}" destId="{3D9A90B1-B5D6-4F29-9EE9-C22890D0C41E}" srcOrd="0" destOrd="0" presId="urn:microsoft.com/office/officeart/2008/layout/RadialCluster"/>
    <dgm:cxn modelId="{C1C1D39E-B300-4D86-9C83-AF513A8B6E7A}" type="presParOf" srcId="{3D9A90B1-B5D6-4F29-9EE9-C22890D0C41E}" destId="{F17B2560-2633-4583-9A1F-B9873E5B81B6}" srcOrd="0" destOrd="0" presId="urn:microsoft.com/office/officeart/2008/layout/RadialCluster"/>
    <dgm:cxn modelId="{7DA69125-4692-49CF-8A76-8F9668575A33}" type="presParOf" srcId="{3D9A90B1-B5D6-4F29-9EE9-C22890D0C41E}" destId="{7ACEB7FA-58B6-40A5-87E6-93D73762F14D}" srcOrd="1" destOrd="0" presId="urn:microsoft.com/office/officeart/2008/layout/RadialCluster"/>
    <dgm:cxn modelId="{4E63F0D6-A4FF-422E-9964-3D8E89C9C4EA}" type="presParOf" srcId="{3D9A90B1-B5D6-4F29-9EE9-C22890D0C41E}" destId="{3D1014B4-8191-45B4-A872-A2F6A26BB873}" srcOrd="2" destOrd="0" presId="urn:microsoft.com/office/officeart/2008/layout/RadialCluster"/>
    <dgm:cxn modelId="{DC8C7B91-ACC8-485A-BE51-8179E0599FF5}" type="presParOf" srcId="{3D9A90B1-B5D6-4F29-9EE9-C22890D0C41E}" destId="{07BBB231-5C28-4973-B735-7851ACF451A7}" srcOrd="3" destOrd="0" presId="urn:microsoft.com/office/officeart/2008/layout/RadialCluster"/>
    <dgm:cxn modelId="{1D9B0EDE-2E91-4814-943D-7156BEC1844C}" type="presParOf" srcId="{3D9A90B1-B5D6-4F29-9EE9-C22890D0C41E}" destId="{97FCB335-9EA3-4739-AF05-820721799226}" srcOrd="4" destOrd="0" presId="urn:microsoft.com/office/officeart/2008/layout/RadialCluster"/>
    <dgm:cxn modelId="{D7E46A70-F258-4E42-8590-1BCD350C7300}" type="presParOf" srcId="{3D9A90B1-B5D6-4F29-9EE9-C22890D0C41E}" destId="{5CF9B47F-B0CB-4983-9ECB-38FF74199802}" srcOrd="5" destOrd="0" presId="urn:microsoft.com/office/officeart/2008/layout/RadialCluster"/>
    <dgm:cxn modelId="{5C5ACAEC-C0E5-4B0E-9CE7-DE1A3EC344DB}" type="presParOf" srcId="{3D9A90B1-B5D6-4F29-9EE9-C22890D0C41E}" destId="{B4DBC1F1-9F98-4CCD-B142-4B3C01B7FE75}"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DE7BB1-84CC-412F-9D05-CE7BA0E4FD8E}" type="doc">
      <dgm:prSet loTypeId="urn:microsoft.com/office/officeart/2005/8/layout/arrow4" loCatId="process" qsTypeId="urn:microsoft.com/office/officeart/2005/8/quickstyle/3d1" qsCatId="3D" csTypeId="urn:microsoft.com/office/officeart/2005/8/colors/accent1_2" csCatId="accent1" phldr="1"/>
      <dgm:spPr/>
      <dgm:t>
        <a:bodyPr/>
        <a:lstStyle/>
        <a:p>
          <a:endParaRPr lang="en-US"/>
        </a:p>
      </dgm:t>
    </dgm:pt>
    <dgm:pt modelId="{6124B1A8-02F7-4F62-977C-F5985CEE69D1}">
      <dgm:prSet phldrT="[Text]"/>
      <dgm:spPr/>
      <dgm:t>
        <a:bodyPr/>
        <a:lstStyle/>
        <a:p>
          <a:r>
            <a:rPr lang="en-US" b="1" dirty="0" smtClean="0">
              <a:solidFill>
                <a:schemeClr val="bg1"/>
              </a:solidFill>
              <a:latin typeface="Times New Roman" panose="02020603050405020304" pitchFamily="18" charset="0"/>
              <a:cs typeface="Times New Roman" panose="02020603050405020304" pitchFamily="18" charset="0"/>
            </a:rPr>
            <a:t>Primary Data Collection Method</a:t>
          </a:r>
          <a:endParaRPr lang="en-US" b="1" dirty="0"/>
        </a:p>
      </dgm:t>
    </dgm:pt>
    <dgm:pt modelId="{53443BC2-147A-4557-AE6D-88555DE21620}" type="parTrans" cxnId="{077B64F8-207C-41A8-8F43-0865DDF8E390}">
      <dgm:prSet/>
      <dgm:spPr/>
      <dgm:t>
        <a:bodyPr/>
        <a:lstStyle/>
        <a:p>
          <a:endParaRPr lang="en-US"/>
        </a:p>
      </dgm:t>
    </dgm:pt>
    <dgm:pt modelId="{7E61D506-169B-43D5-90BF-BA161B113E44}" type="sibTrans" cxnId="{077B64F8-207C-41A8-8F43-0865DDF8E390}">
      <dgm:prSet/>
      <dgm:spPr/>
      <dgm:t>
        <a:bodyPr/>
        <a:lstStyle/>
        <a:p>
          <a:endParaRPr lang="en-US"/>
        </a:p>
      </dgm:t>
    </dgm:pt>
    <dgm:pt modelId="{B19AE573-C270-4F34-89FB-3633C6CD84DB}">
      <dgm:prSet phldrT="[Text]"/>
      <dgm:spPr/>
      <dgm:t>
        <a:bodyPr/>
        <a:lstStyle/>
        <a:p>
          <a:r>
            <a:rPr lang="en-US" b="1" dirty="0" smtClean="0">
              <a:solidFill>
                <a:schemeClr val="bg1"/>
              </a:solidFill>
              <a:latin typeface="Times New Roman" panose="02020603050405020304" pitchFamily="18" charset="0"/>
              <a:cs typeface="Times New Roman" panose="02020603050405020304" pitchFamily="18" charset="0"/>
            </a:rPr>
            <a:t>Secondary Data Collection Method</a:t>
          </a:r>
          <a:endParaRPr lang="en-US" b="1" dirty="0"/>
        </a:p>
      </dgm:t>
    </dgm:pt>
    <dgm:pt modelId="{B10B5370-3347-4104-830B-3ADEEFE2CD44}" type="parTrans" cxnId="{B2BCA0C1-E9E4-4954-9895-BD4A9A1C04BF}">
      <dgm:prSet/>
      <dgm:spPr/>
      <dgm:t>
        <a:bodyPr/>
        <a:lstStyle/>
        <a:p>
          <a:endParaRPr lang="en-US"/>
        </a:p>
      </dgm:t>
    </dgm:pt>
    <dgm:pt modelId="{1A2D3AB4-6336-4D0D-BA56-1D8AFD716C3D}" type="sibTrans" cxnId="{B2BCA0C1-E9E4-4954-9895-BD4A9A1C04BF}">
      <dgm:prSet/>
      <dgm:spPr/>
      <dgm:t>
        <a:bodyPr/>
        <a:lstStyle/>
        <a:p>
          <a:endParaRPr lang="en-US"/>
        </a:p>
      </dgm:t>
    </dgm:pt>
    <dgm:pt modelId="{EF0FD09E-8FCC-4FC1-8CE8-311C2789104D}" type="pres">
      <dgm:prSet presAssocID="{CADE7BB1-84CC-412F-9D05-CE7BA0E4FD8E}" presName="compositeShape" presStyleCnt="0">
        <dgm:presLayoutVars>
          <dgm:chMax val="2"/>
          <dgm:dir/>
          <dgm:resizeHandles val="exact"/>
        </dgm:presLayoutVars>
      </dgm:prSet>
      <dgm:spPr/>
      <dgm:t>
        <a:bodyPr/>
        <a:lstStyle/>
        <a:p>
          <a:endParaRPr lang="en-US"/>
        </a:p>
      </dgm:t>
    </dgm:pt>
    <dgm:pt modelId="{B14B643C-6539-4D63-A644-35A2482E78C1}" type="pres">
      <dgm:prSet presAssocID="{6124B1A8-02F7-4F62-977C-F5985CEE69D1}" presName="upArrow" presStyleLbl="node1" presStyleIdx="0" presStyleCnt="2"/>
      <dgm:spPr/>
    </dgm:pt>
    <dgm:pt modelId="{7D6B8007-C680-42C1-BC8E-9EBC9162CD9D}" type="pres">
      <dgm:prSet presAssocID="{6124B1A8-02F7-4F62-977C-F5985CEE69D1}" presName="upArrowText" presStyleLbl="revTx" presStyleIdx="0" presStyleCnt="2" custScaleX="95767" custScaleY="63672" custLinFactNeighborX="1976" custLinFactNeighborY="1243">
        <dgm:presLayoutVars>
          <dgm:chMax val="0"/>
          <dgm:bulletEnabled val="1"/>
        </dgm:presLayoutVars>
      </dgm:prSet>
      <dgm:spPr/>
      <dgm:t>
        <a:bodyPr/>
        <a:lstStyle/>
        <a:p>
          <a:endParaRPr lang="en-US"/>
        </a:p>
      </dgm:t>
    </dgm:pt>
    <dgm:pt modelId="{8C6A7E76-AFEA-4409-A49E-5BF22B6D4DEC}" type="pres">
      <dgm:prSet presAssocID="{B19AE573-C270-4F34-89FB-3633C6CD84DB}" presName="downArrow" presStyleLbl="node1" presStyleIdx="1" presStyleCnt="2"/>
      <dgm:spPr/>
    </dgm:pt>
    <dgm:pt modelId="{BAEF5104-9116-4752-842A-5A57C9CC17EC}" type="pres">
      <dgm:prSet presAssocID="{B19AE573-C270-4F34-89FB-3633C6CD84DB}" presName="downArrowText" presStyleLbl="revTx" presStyleIdx="1" presStyleCnt="2" custScaleX="109943" custScaleY="43310" custLinFactNeighborX="-2387" custLinFactNeighborY="-19914">
        <dgm:presLayoutVars>
          <dgm:chMax val="0"/>
          <dgm:bulletEnabled val="1"/>
        </dgm:presLayoutVars>
      </dgm:prSet>
      <dgm:spPr/>
      <dgm:t>
        <a:bodyPr/>
        <a:lstStyle/>
        <a:p>
          <a:endParaRPr lang="en-US"/>
        </a:p>
      </dgm:t>
    </dgm:pt>
  </dgm:ptLst>
  <dgm:cxnLst>
    <dgm:cxn modelId="{B2BCA0C1-E9E4-4954-9895-BD4A9A1C04BF}" srcId="{CADE7BB1-84CC-412F-9D05-CE7BA0E4FD8E}" destId="{B19AE573-C270-4F34-89FB-3633C6CD84DB}" srcOrd="1" destOrd="0" parTransId="{B10B5370-3347-4104-830B-3ADEEFE2CD44}" sibTransId="{1A2D3AB4-6336-4D0D-BA56-1D8AFD716C3D}"/>
    <dgm:cxn modelId="{00A114C9-0AD7-4BA0-B255-066944E790E2}" type="presOf" srcId="{6124B1A8-02F7-4F62-977C-F5985CEE69D1}" destId="{7D6B8007-C680-42C1-BC8E-9EBC9162CD9D}" srcOrd="0" destOrd="0" presId="urn:microsoft.com/office/officeart/2005/8/layout/arrow4"/>
    <dgm:cxn modelId="{01FA2712-CB12-4DAD-9D4C-0A0EA0914B39}" type="presOf" srcId="{B19AE573-C270-4F34-89FB-3633C6CD84DB}" destId="{BAEF5104-9116-4752-842A-5A57C9CC17EC}" srcOrd="0" destOrd="0" presId="urn:microsoft.com/office/officeart/2005/8/layout/arrow4"/>
    <dgm:cxn modelId="{077B64F8-207C-41A8-8F43-0865DDF8E390}" srcId="{CADE7BB1-84CC-412F-9D05-CE7BA0E4FD8E}" destId="{6124B1A8-02F7-4F62-977C-F5985CEE69D1}" srcOrd="0" destOrd="0" parTransId="{53443BC2-147A-4557-AE6D-88555DE21620}" sibTransId="{7E61D506-169B-43D5-90BF-BA161B113E44}"/>
    <dgm:cxn modelId="{E2CB3D28-D097-493B-9228-93BBD8D7936F}" type="presOf" srcId="{CADE7BB1-84CC-412F-9D05-CE7BA0E4FD8E}" destId="{EF0FD09E-8FCC-4FC1-8CE8-311C2789104D}" srcOrd="0" destOrd="0" presId="urn:microsoft.com/office/officeart/2005/8/layout/arrow4"/>
    <dgm:cxn modelId="{654C650E-6DEC-4D40-877B-3ECD9E71133A}" type="presParOf" srcId="{EF0FD09E-8FCC-4FC1-8CE8-311C2789104D}" destId="{B14B643C-6539-4D63-A644-35A2482E78C1}" srcOrd="0" destOrd="0" presId="urn:microsoft.com/office/officeart/2005/8/layout/arrow4"/>
    <dgm:cxn modelId="{C02EC304-04B1-4B0E-A836-454ACEA8DC4F}" type="presParOf" srcId="{EF0FD09E-8FCC-4FC1-8CE8-311C2789104D}" destId="{7D6B8007-C680-42C1-BC8E-9EBC9162CD9D}" srcOrd="1" destOrd="0" presId="urn:microsoft.com/office/officeart/2005/8/layout/arrow4"/>
    <dgm:cxn modelId="{54BFE217-88E5-4ACD-A415-7E241F432B2D}" type="presParOf" srcId="{EF0FD09E-8FCC-4FC1-8CE8-311C2789104D}" destId="{8C6A7E76-AFEA-4409-A49E-5BF22B6D4DEC}" srcOrd="2" destOrd="0" presId="urn:microsoft.com/office/officeart/2005/8/layout/arrow4"/>
    <dgm:cxn modelId="{453F7382-F127-432E-BF53-0D154DE350B5}" type="presParOf" srcId="{EF0FD09E-8FCC-4FC1-8CE8-311C2789104D}" destId="{BAEF5104-9116-4752-842A-5A57C9CC17EC}"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A72F1F-BD5E-4DBD-8832-E7735BCCB174}" type="doc">
      <dgm:prSet loTypeId="urn:microsoft.com/office/officeart/2005/8/layout/radial6" loCatId="cycle" qsTypeId="urn:microsoft.com/office/officeart/2005/8/quickstyle/3d1" qsCatId="3D" csTypeId="urn:microsoft.com/office/officeart/2005/8/colors/colorful5" csCatId="colorful" phldr="1"/>
      <dgm:spPr/>
      <dgm:t>
        <a:bodyPr/>
        <a:lstStyle/>
        <a:p>
          <a:endParaRPr lang="en-US"/>
        </a:p>
      </dgm:t>
    </dgm:pt>
    <dgm:pt modelId="{D4D826D1-E7FE-4C00-8FB1-75E085F207C2}">
      <dgm:prSet phldrT="[Text]"/>
      <dgm:spPr/>
      <dgm:t>
        <a:bodyPr/>
        <a:lstStyle/>
        <a:p>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Research Ethics</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F034DF32-C97A-4BD2-B331-4F1E5518CEC2}" type="parTrans" cxnId="{80BC9500-8760-43B6-A9B4-9D415260A70C}">
      <dgm:prSet/>
      <dgm:spPr/>
      <dgm:t>
        <a:bodyPr/>
        <a:lstStyle/>
        <a:p>
          <a:endParaRPr lang="en-US"/>
        </a:p>
      </dgm:t>
    </dgm:pt>
    <dgm:pt modelId="{104B6397-4C8D-4145-8FB3-62B38D3D5DDD}" type="sibTrans" cxnId="{80BC9500-8760-43B6-A9B4-9D415260A70C}">
      <dgm:prSet/>
      <dgm:spPr/>
      <dgm:t>
        <a:bodyPr/>
        <a:lstStyle/>
        <a:p>
          <a:endParaRPr lang="en-US"/>
        </a:p>
      </dgm:t>
    </dgm:pt>
    <dgm:pt modelId="{66D800F6-C8BB-444A-BEC9-75A4C05880B6}">
      <dgm:prSet phldrT="[Text]"/>
      <dgm:spPr/>
      <dgm:t>
        <a:bodyPr/>
        <a:lstStyle/>
        <a:p>
          <a:r>
            <a:rPr lang="en-US" b="1" smtClean="0">
              <a:solidFill>
                <a:schemeClr val="bg1">
                  <a:lumMod val="95000"/>
                  <a:lumOff val="5000"/>
                </a:schemeClr>
              </a:solidFill>
              <a:latin typeface="Times New Roman" panose="02020603050405020304" pitchFamily="18" charset="0"/>
              <a:cs typeface="Times New Roman" panose="02020603050405020304" pitchFamily="18" charset="0"/>
            </a:rPr>
            <a:t>Legal</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E9E2E97E-1455-4F9F-BD51-C3168B40F6C8}" type="parTrans" cxnId="{3EA293AC-6507-46E6-A14E-6C05FF4BB307}">
      <dgm:prSet/>
      <dgm:spPr/>
      <dgm:t>
        <a:bodyPr/>
        <a:lstStyle/>
        <a:p>
          <a:endParaRPr lang="en-US"/>
        </a:p>
      </dgm:t>
    </dgm:pt>
    <dgm:pt modelId="{66DB6187-B5AB-48B1-809A-57289F090403}" type="sibTrans" cxnId="{3EA293AC-6507-46E6-A14E-6C05FF4BB307}">
      <dgm:prSet/>
      <dgm:spPr/>
      <dgm:t>
        <a:bodyPr/>
        <a:lstStyle/>
        <a:p>
          <a:endParaRPr lang="en-US" b="1">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5E94AF38-CEE2-41D8-80D9-B6D17E873AD7}">
      <dgm:prSet phldrT="[Text]"/>
      <dgm:spPr/>
      <dgm:t>
        <a:bodyPr/>
        <a:lstStyle/>
        <a:p>
          <a:r>
            <a:rPr lang="en-US" b="1" smtClean="0">
              <a:solidFill>
                <a:schemeClr val="bg1">
                  <a:lumMod val="95000"/>
                  <a:lumOff val="5000"/>
                </a:schemeClr>
              </a:solidFill>
              <a:latin typeface="Times New Roman" panose="02020603050405020304" pitchFamily="18" charset="0"/>
              <a:cs typeface="Times New Roman" panose="02020603050405020304" pitchFamily="18" charset="0"/>
            </a:rPr>
            <a:t>Social</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93E137C2-6356-483D-AD62-A9DA8E8F8FF1}" type="parTrans" cxnId="{38556CE4-E9AE-41E6-A896-96CF157372B2}">
      <dgm:prSet/>
      <dgm:spPr/>
      <dgm:t>
        <a:bodyPr/>
        <a:lstStyle/>
        <a:p>
          <a:endParaRPr lang="en-US"/>
        </a:p>
      </dgm:t>
    </dgm:pt>
    <dgm:pt modelId="{61BEEE80-8BAC-4AC2-A78C-CD63FD611E25}" type="sibTrans" cxnId="{38556CE4-E9AE-41E6-A896-96CF157372B2}">
      <dgm:prSet/>
      <dgm:spPr/>
      <dgm:t>
        <a:bodyPr/>
        <a:lstStyle/>
        <a:p>
          <a:endParaRPr lang="en-US" b="1">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E0595983-EF12-4266-94F7-12221A780E0E}">
      <dgm:prSet phldrT="[Text]"/>
      <dgm:spPr/>
      <dgm:t>
        <a:bodyPr/>
        <a:lstStyle/>
        <a:p>
          <a:r>
            <a:rPr lang="en-US" b="1" smtClean="0">
              <a:solidFill>
                <a:schemeClr val="bg1">
                  <a:lumMod val="95000"/>
                  <a:lumOff val="5000"/>
                </a:schemeClr>
              </a:solidFill>
              <a:latin typeface="Times New Roman" panose="02020603050405020304" pitchFamily="18" charset="0"/>
              <a:cs typeface="Times New Roman" panose="02020603050405020304" pitchFamily="18" charset="0"/>
            </a:rPr>
            <a:t>Ethical</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027E466B-7204-408B-BCAB-E9A826CC5570}" type="parTrans" cxnId="{DF0D2588-A783-4F64-9B2E-1AFA62303707}">
      <dgm:prSet/>
      <dgm:spPr/>
      <dgm:t>
        <a:bodyPr/>
        <a:lstStyle/>
        <a:p>
          <a:endParaRPr lang="en-US"/>
        </a:p>
      </dgm:t>
    </dgm:pt>
    <dgm:pt modelId="{2E6AE023-0967-4868-B6CF-BFE6EC10F995}" type="sibTrans" cxnId="{DF0D2588-A783-4F64-9B2E-1AFA62303707}">
      <dgm:prSet/>
      <dgm:spPr/>
      <dgm:t>
        <a:bodyPr/>
        <a:lstStyle/>
        <a:p>
          <a:endParaRPr lang="en-US" b="1">
            <a:solidFill>
              <a:schemeClr val="bg1">
                <a:lumMod val="95000"/>
                <a:lumOff val="5000"/>
              </a:schemeClr>
            </a:solidFill>
            <a:latin typeface="Times New Roman" panose="02020603050405020304" pitchFamily="18" charset="0"/>
            <a:cs typeface="Times New Roman" panose="02020603050405020304" pitchFamily="18" charset="0"/>
          </a:endParaRPr>
        </a:p>
      </dgm:t>
    </dgm:pt>
    <dgm:pt modelId="{8742D121-DF98-4932-912C-EC3889E6B94F}" type="pres">
      <dgm:prSet presAssocID="{1AA72F1F-BD5E-4DBD-8832-E7735BCCB174}" presName="Name0" presStyleCnt="0">
        <dgm:presLayoutVars>
          <dgm:chMax val="1"/>
          <dgm:dir/>
          <dgm:animLvl val="ctr"/>
          <dgm:resizeHandles val="exact"/>
        </dgm:presLayoutVars>
      </dgm:prSet>
      <dgm:spPr/>
      <dgm:t>
        <a:bodyPr/>
        <a:lstStyle/>
        <a:p>
          <a:endParaRPr lang="en-US"/>
        </a:p>
      </dgm:t>
    </dgm:pt>
    <dgm:pt modelId="{F9032ED2-FD2A-4B15-98B3-0C35597979DC}" type="pres">
      <dgm:prSet presAssocID="{D4D826D1-E7FE-4C00-8FB1-75E085F207C2}" presName="centerShape" presStyleLbl="node0" presStyleIdx="0" presStyleCnt="1"/>
      <dgm:spPr/>
      <dgm:t>
        <a:bodyPr/>
        <a:lstStyle/>
        <a:p>
          <a:endParaRPr lang="en-US"/>
        </a:p>
      </dgm:t>
    </dgm:pt>
    <dgm:pt modelId="{188E54B2-03F8-442A-917F-E6FC4BAEF0AB}" type="pres">
      <dgm:prSet presAssocID="{66D800F6-C8BB-444A-BEC9-75A4C05880B6}" presName="node" presStyleLbl="node1" presStyleIdx="0" presStyleCnt="3">
        <dgm:presLayoutVars>
          <dgm:bulletEnabled val="1"/>
        </dgm:presLayoutVars>
      </dgm:prSet>
      <dgm:spPr/>
      <dgm:t>
        <a:bodyPr/>
        <a:lstStyle/>
        <a:p>
          <a:endParaRPr lang="en-US"/>
        </a:p>
      </dgm:t>
    </dgm:pt>
    <dgm:pt modelId="{C6FF1CF5-86D1-440C-A7E3-595DCA4F8231}" type="pres">
      <dgm:prSet presAssocID="{66D800F6-C8BB-444A-BEC9-75A4C05880B6}" presName="dummy" presStyleCnt="0"/>
      <dgm:spPr/>
      <dgm:t>
        <a:bodyPr/>
        <a:lstStyle/>
        <a:p>
          <a:endParaRPr lang="en-US"/>
        </a:p>
      </dgm:t>
    </dgm:pt>
    <dgm:pt modelId="{F812E59A-5D1F-4E55-8193-76E314DC1DA1}" type="pres">
      <dgm:prSet presAssocID="{66DB6187-B5AB-48B1-809A-57289F090403}" presName="sibTrans" presStyleLbl="sibTrans2D1" presStyleIdx="0" presStyleCnt="3"/>
      <dgm:spPr/>
      <dgm:t>
        <a:bodyPr/>
        <a:lstStyle/>
        <a:p>
          <a:endParaRPr lang="en-US"/>
        </a:p>
      </dgm:t>
    </dgm:pt>
    <dgm:pt modelId="{417987F9-77AC-44D2-B078-40DFCA75E23A}" type="pres">
      <dgm:prSet presAssocID="{5E94AF38-CEE2-41D8-80D9-B6D17E873AD7}" presName="node" presStyleLbl="node1" presStyleIdx="1" presStyleCnt="3">
        <dgm:presLayoutVars>
          <dgm:bulletEnabled val="1"/>
        </dgm:presLayoutVars>
      </dgm:prSet>
      <dgm:spPr/>
      <dgm:t>
        <a:bodyPr/>
        <a:lstStyle/>
        <a:p>
          <a:endParaRPr lang="en-US"/>
        </a:p>
      </dgm:t>
    </dgm:pt>
    <dgm:pt modelId="{0E6F9867-7FDC-44EA-BE48-32FE1A753014}" type="pres">
      <dgm:prSet presAssocID="{5E94AF38-CEE2-41D8-80D9-B6D17E873AD7}" presName="dummy" presStyleCnt="0"/>
      <dgm:spPr/>
      <dgm:t>
        <a:bodyPr/>
        <a:lstStyle/>
        <a:p>
          <a:endParaRPr lang="en-US"/>
        </a:p>
      </dgm:t>
    </dgm:pt>
    <dgm:pt modelId="{25612E64-2C99-4188-B89C-8E6B3D470927}" type="pres">
      <dgm:prSet presAssocID="{61BEEE80-8BAC-4AC2-A78C-CD63FD611E25}" presName="sibTrans" presStyleLbl="sibTrans2D1" presStyleIdx="1" presStyleCnt="3"/>
      <dgm:spPr/>
      <dgm:t>
        <a:bodyPr/>
        <a:lstStyle/>
        <a:p>
          <a:endParaRPr lang="en-US"/>
        </a:p>
      </dgm:t>
    </dgm:pt>
    <dgm:pt modelId="{72CF8A22-BBD6-4EB2-85AE-48D1CFAC96F0}" type="pres">
      <dgm:prSet presAssocID="{E0595983-EF12-4266-94F7-12221A780E0E}" presName="node" presStyleLbl="node1" presStyleIdx="2" presStyleCnt="3">
        <dgm:presLayoutVars>
          <dgm:bulletEnabled val="1"/>
        </dgm:presLayoutVars>
      </dgm:prSet>
      <dgm:spPr/>
      <dgm:t>
        <a:bodyPr/>
        <a:lstStyle/>
        <a:p>
          <a:endParaRPr lang="en-US"/>
        </a:p>
      </dgm:t>
    </dgm:pt>
    <dgm:pt modelId="{EAF2C15F-CAD8-42EC-AD99-6A0755B034AE}" type="pres">
      <dgm:prSet presAssocID="{E0595983-EF12-4266-94F7-12221A780E0E}" presName="dummy" presStyleCnt="0"/>
      <dgm:spPr/>
      <dgm:t>
        <a:bodyPr/>
        <a:lstStyle/>
        <a:p>
          <a:endParaRPr lang="en-US"/>
        </a:p>
      </dgm:t>
    </dgm:pt>
    <dgm:pt modelId="{4B494E64-2602-4F8A-8DDF-2F33E8061F36}" type="pres">
      <dgm:prSet presAssocID="{2E6AE023-0967-4868-B6CF-BFE6EC10F995}" presName="sibTrans" presStyleLbl="sibTrans2D1" presStyleIdx="2" presStyleCnt="3"/>
      <dgm:spPr/>
      <dgm:t>
        <a:bodyPr/>
        <a:lstStyle/>
        <a:p>
          <a:endParaRPr lang="en-US"/>
        </a:p>
      </dgm:t>
    </dgm:pt>
  </dgm:ptLst>
  <dgm:cxnLst>
    <dgm:cxn modelId="{23337792-EBC2-4A3A-A8F2-6A47E979CBA3}" type="presOf" srcId="{5E94AF38-CEE2-41D8-80D9-B6D17E873AD7}" destId="{417987F9-77AC-44D2-B078-40DFCA75E23A}" srcOrd="0" destOrd="0" presId="urn:microsoft.com/office/officeart/2005/8/layout/radial6"/>
    <dgm:cxn modelId="{DF0D2588-A783-4F64-9B2E-1AFA62303707}" srcId="{D4D826D1-E7FE-4C00-8FB1-75E085F207C2}" destId="{E0595983-EF12-4266-94F7-12221A780E0E}" srcOrd="2" destOrd="0" parTransId="{027E466B-7204-408B-BCAB-E9A826CC5570}" sibTransId="{2E6AE023-0967-4868-B6CF-BFE6EC10F995}"/>
    <dgm:cxn modelId="{D1AFE060-1C73-4E4C-ADC0-8332AA7B1A4D}" type="presOf" srcId="{D4D826D1-E7FE-4C00-8FB1-75E085F207C2}" destId="{F9032ED2-FD2A-4B15-98B3-0C35597979DC}" srcOrd="0" destOrd="0" presId="urn:microsoft.com/office/officeart/2005/8/layout/radial6"/>
    <dgm:cxn modelId="{F00AF53C-75A3-4091-B23F-9781EE6286B8}" type="presOf" srcId="{61BEEE80-8BAC-4AC2-A78C-CD63FD611E25}" destId="{25612E64-2C99-4188-B89C-8E6B3D470927}" srcOrd="0" destOrd="0" presId="urn:microsoft.com/office/officeart/2005/8/layout/radial6"/>
    <dgm:cxn modelId="{C03CB177-C3EE-4080-A839-A69098FA7754}" type="presOf" srcId="{66D800F6-C8BB-444A-BEC9-75A4C05880B6}" destId="{188E54B2-03F8-442A-917F-E6FC4BAEF0AB}" srcOrd="0" destOrd="0" presId="urn:microsoft.com/office/officeart/2005/8/layout/radial6"/>
    <dgm:cxn modelId="{3EA293AC-6507-46E6-A14E-6C05FF4BB307}" srcId="{D4D826D1-E7FE-4C00-8FB1-75E085F207C2}" destId="{66D800F6-C8BB-444A-BEC9-75A4C05880B6}" srcOrd="0" destOrd="0" parTransId="{E9E2E97E-1455-4F9F-BD51-C3168B40F6C8}" sibTransId="{66DB6187-B5AB-48B1-809A-57289F090403}"/>
    <dgm:cxn modelId="{A2CB3E7C-9CD6-4820-B775-326268640064}" type="presOf" srcId="{2E6AE023-0967-4868-B6CF-BFE6EC10F995}" destId="{4B494E64-2602-4F8A-8DDF-2F33E8061F36}" srcOrd="0" destOrd="0" presId="urn:microsoft.com/office/officeart/2005/8/layout/radial6"/>
    <dgm:cxn modelId="{80BC9500-8760-43B6-A9B4-9D415260A70C}" srcId="{1AA72F1F-BD5E-4DBD-8832-E7735BCCB174}" destId="{D4D826D1-E7FE-4C00-8FB1-75E085F207C2}" srcOrd="0" destOrd="0" parTransId="{F034DF32-C97A-4BD2-B331-4F1E5518CEC2}" sibTransId="{104B6397-4C8D-4145-8FB3-62B38D3D5DDD}"/>
    <dgm:cxn modelId="{38556CE4-E9AE-41E6-A896-96CF157372B2}" srcId="{D4D826D1-E7FE-4C00-8FB1-75E085F207C2}" destId="{5E94AF38-CEE2-41D8-80D9-B6D17E873AD7}" srcOrd="1" destOrd="0" parTransId="{93E137C2-6356-483D-AD62-A9DA8E8F8FF1}" sibTransId="{61BEEE80-8BAC-4AC2-A78C-CD63FD611E25}"/>
    <dgm:cxn modelId="{53C36A81-44B4-4223-AF77-354463A404B2}" type="presOf" srcId="{E0595983-EF12-4266-94F7-12221A780E0E}" destId="{72CF8A22-BBD6-4EB2-85AE-48D1CFAC96F0}" srcOrd="0" destOrd="0" presId="urn:microsoft.com/office/officeart/2005/8/layout/radial6"/>
    <dgm:cxn modelId="{F285031C-87B5-4B2E-B265-9C7501952C91}" type="presOf" srcId="{1AA72F1F-BD5E-4DBD-8832-E7735BCCB174}" destId="{8742D121-DF98-4932-912C-EC3889E6B94F}" srcOrd="0" destOrd="0" presId="urn:microsoft.com/office/officeart/2005/8/layout/radial6"/>
    <dgm:cxn modelId="{4C6E210E-8211-42E4-85CA-20D1C9BE58CF}" type="presOf" srcId="{66DB6187-B5AB-48B1-809A-57289F090403}" destId="{F812E59A-5D1F-4E55-8193-76E314DC1DA1}" srcOrd="0" destOrd="0" presId="urn:microsoft.com/office/officeart/2005/8/layout/radial6"/>
    <dgm:cxn modelId="{B6F9EFA6-0835-43CC-86B1-DA87006C9CC5}" type="presParOf" srcId="{8742D121-DF98-4932-912C-EC3889E6B94F}" destId="{F9032ED2-FD2A-4B15-98B3-0C35597979DC}" srcOrd="0" destOrd="0" presId="urn:microsoft.com/office/officeart/2005/8/layout/radial6"/>
    <dgm:cxn modelId="{6E454EF2-1FF5-4C60-B864-40C651196469}" type="presParOf" srcId="{8742D121-DF98-4932-912C-EC3889E6B94F}" destId="{188E54B2-03F8-442A-917F-E6FC4BAEF0AB}" srcOrd="1" destOrd="0" presId="urn:microsoft.com/office/officeart/2005/8/layout/radial6"/>
    <dgm:cxn modelId="{4FCE00D4-6E1E-4BD7-A957-4E6FA8068A57}" type="presParOf" srcId="{8742D121-DF98-4932-912C-EC3889E6B94F}" destId="{C6FF1CF5-86D1-440C-A7E3-595DCA4F8231}" srcOrd="2" destOrd="0" presId="urn:microsoft.com/office/officeart/2005/8/layout/radial6"/>
    <dgm:cxn modelId="{BB47F4B0-CBA8-44FC-B152-02FBE8F93F75}" type="presParOf" srcId="{8742D121-DF98-4932-912C-EC3889E6B94F}" destId="{F812E59A-5D1F-4E55-8193-76E314DC1DA1}" srcOrd="3" destOrd="0" presId="urn:microsoft.com/office/officeart/2005/8/layout/radial6"/>
    <dgm:cxn modelId="{49967772-6868-4C24-BFD2-C14FE2CB4725}" type="presParOf" srcId="{8742D121-DF98-4932-912C-EC3889E6B94F}" destId="{417987F9-77AC-44D2-B078-40DFCA75E23A}" srcOrd="4" destOrd="0" presId="urn:microsoft.com/office/officeart/2005/8/layout/radial6"/>
    <dgm:cxn modelId="{7ADEC740-FF24-453D-9D48-EAEC8A508B9D}" type="presParOf" srcId="{8742D121-DF98-4932-912C-EC3889E6B94F}" destId="{0E6F9867-7FDC-44EA-BE48-32FE1A753014}" srcOrd="5" destOrd="0" presId="urn:microsoft.com/office/officeart/2005/8/layout/radial6"/>
    <dgm:cxn modelId="{9D885A95-0E5E-4E75-8B74-C78EF4DA0A1D}" type="presParOf" srcId="{8742D121-DF98-4932-912C-EC3889E6B94F}" destId="{25612E64-2C99-4188-B89C-8E6B3D470927}" srcOrd="6" destOrd="0" presId="urn:microsoft.com/office/officeart/2005/8/layout/radial6"/>
    <dgm:cxn modelId="{69B81725-605E-4C0F-8AD0-A6B3C8507B97}" type="presParOf" srcId="{8742D121-DF98-4932-912C-EC3889E6B94F}" destId="{72CF8A22-BBD6-4EB2-85AE-48D1CFAC96F0}" srcOrd="7" destOrd="0" presId="urn:microsoft.com/office/officeart/2005/8/layout/radial6"/>
    <dgm:cxn modelId="{7E6861BC-C717-4319-BE64-9D0B928ABA49}" type="presParOf" srcId="{8742D121-DF98-4932-912C-EC3889E6B94F}" destId="{EAF2C15F-CAD8-42EC-AD99-6A0755B034AE}" srcOrd="8" destOrd="0" presId="urn:microsoft.com/office/officeart/2005/8/layout/radial6"/>
    <dgm:cxn modelId="{E2808418-E86F-4459-B183-EF5F486EF216}" type="presParOf" srcId="{8742D121-DF98-4932-912C-EC3889E6B94F}" destId="{4B494E64-2602-4F8A-8DDF-2F33E8061F36}"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68B0A-E347-49F5-8D95-2FB44E026814}">
      <dsp:nvSpPr>
        <dsp:cNvPr id="0" name=""/>
        <dsp:cNvSpPr/>
      </dsp:nvSpPr>
      <dsp:spPr>
        <a:xfrm>
          <a:off x="1909337" y="1350"/>
          <a:ext cx="2110548" cy="1055274"/>
        </a:xfrm>
        <a:prstGeom prst="roundRect">
          <a:avLst>
            <a:gd name="adj" fmla="val 10000"/>
          </a:avLst>
        </a:prstGeom>
        <a:solidFill>
          <a:srgbClr val="00B0F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latin typeface="Times New Roman" panose="02020603050405020304" pitchFamily="18" charset="0"/>
              <a:cs typeface="Times New Roman" panose="02020603050405020304" pitchFamily="18" charset="0"/>
            </a:rPr>
            <a:t>Lack of Knowledge</a:t>
          </a:r>
          <a:endParaRPr lang="en-US" sz="2700" b="1" kern="1200" dirty="0">
            <a:solidFill>
              <a:schemeClr val="bg1"/>
            </a:solidFill>
            <a:latin typeface="Times New Roman" panose="02020603050405020304" pitchFamily="18" charset="0"/>
            <a:cs typeface="Times New Roman" panose="02020603050405020304" pitchFamily="18" charset="0"/>
          </a:endParaRPr>
        </a:p>
      </dsp:txBody>
      <dsp:txXfrm>
        <a:off x="1940245" y="32258"/>
        <a:ext cx="2048732" cy="993458"/>
      </dsp:txXfrm>
    </dsp:sp>
    <dsp:sp modelId="{41F8C433-04C9-4524-9367-49BBC6E7E66D}">
      <dsp:nvSpPr>
        <dsp:cNvPr id="0" name=""/>
        <dsp:cNvSpPr/>
      </dsp:nvSpPr>
      <dsp:spPr>
        <a:xfrm rot="3653886">
          <a:off x="3279684" y="1854666"/>
          <a:ext cx="1051289" cy="369346"/>
        </a:xfrm>
        <a:prstGeom prst="lef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solidFill>
              <a:schemeClr val="bg1"/>
            </a:solidFill>
            <a:latin typeface="Times New Roman" panose="02020603050405020304" pitchFamily="18" charset="0"/>
            <a:cs typeface="Times New Roman" panose="02020603050405020304" pitchFamily="18" charset="0"/>
          </a:endParaRPr>
        </a:p>
      </dsp:txBody>
      <dsp:txXfrm>
        <a:off x="3390488" y="1928535"/>
        <a:ext cx="829681" cy="221608"/>
      </dsp:txXfrm>
    </dsp:sp>
    <dsp:sp modelId="{3C27BA67-679A-4D6C-8C26-59FEBBB3D8EB}">
      <dsp:nvSpPr>
        <dsp:cNvPr id="0" name=""/>
        <dsp:cNvSpPr/>
      </dsp:nvSpPr>
      <dsp:spPr>
        <a:xfrm>
          <a:off x="3590771" y="3022055"/>
          <a:ext cx="2110548" cy="1055274"/>
        </a:xfrm>
        <a:prstGeom prst="roundRect">
          <a:avLst>
            <a:gd name="adj" fmla="val 10000"/>
          </a:avLst>
        </a:prstGeom>
        <a:solidFill>
          <a:srgbClr val="00B05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latin typeface="Times New Roman" panose="02020603050405020304" pitchFamily="18" charset="0"/>
              <a:cs typeface="Times New Roman" panose="02020603050405020304" pitchFamily="18" charset="0"/>
            </a:rPr>
            <a:t>Drawbacks</a:t>
          </a:r>
          <a:endParaRPr lang="en-US" sz="2700" b="1" kern="1200" dirty="0">
            <a:solidFill>
              <a:schemeClr val="bg1"/>
            </a:solidFill>
            <a:latin typeface="Times New Roman" panose="02020603050405020304" pitchFamily="18" charset="0"/>
            <a:cs typeface="Times New Roman" panose="02020603050405020304" pitchFamily="18" charset="0"/>
          </a:endParaRPr>
        </a:p>
      </dsp:txBody>
      <dsp:txXfrm>
        <a:off x="3621679" y="3052963"/>
        <a:ext cx="2048732" cy="993458"/>
      </dsp:txXfrm>
    </dsp:sp>
    <dsp:sp modelId="{250F9452-B9BD-452F-927D-9F7E2C297860}">
      <dsp:nvSpPr>
        <dsp:cNvPr id="0" name=""/>
        <dsp:cNvSpPr/>
      </dsp:nvSpPr>
      <dsp:spPr>
        <a:xfrm rot="10801355">
          <a:off x="2408071" y="3364344"/>
          <a:ext cx="1051289" cy="369346"/>
        </a:xfrm>
        <a:prstGeom prst="lef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solidFill>
              <a:schemeClr val="bg1"/>
            </a:solidFill>
            <a:latin typeface="Times New Roman" panose="02020603050405020304" pitchFamily="18" charset="0"/>
            <a:cs typeface="Times New Roman" panose="02020603050405020304" pitchFamily="18" charset="0"/>
          </a:endParaRPr>
        </a:p>
      </dsp:txBody>
      <dsp:txXfrm rot="10800000">
        <a:off x="2518875" y="3438213"/>
        <a:ext cx="829681" cy="221608"/>
      </dsp:txXfrm>
    </dsp:sp>
    <dsp:sp modelId="{418D8C7D-9890-44AD-B9D3-34D374E1E2CD}">
      <dsp:nvSpPr>
        <dsp:cNvPr id="0" name=""/>
        <dsp:cNvSpPr/>
      </dsp:nvSpPr>
      <dsp:spPr>
        <a:xfrm>
          <a:off x="166111" y="3020705"/>
          <a:ext cx="2110548" cy="1055274"/>
        </a:xfrm>
        <a:prstGeom prst="roundRect">
          <a:avLst>
            <a:gd name="adj" fmla="val 10000"/>
          </a:avLst>
        </a:prstGeom>
        <a:solidFill>
          <a:srgbClr val="FFFF00"/>
        </a:soli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b="1" kern="1200" dirty="0" smtClean="0">
              <a:solidFill>
                <a:schemeClr val="bg1"/>
              </a:solidFill>
              <a:latin typeface="Times New Roman" panose="02020603050405020304" pitchFamily="18" charset="0"/>
              <a:cs typeface="Times New Roman" panose="02020603050405020304" pitchFamily="18" charset="0"/>
            </a:rPr>
            <a:t>Bogus Information</a:t>
          </a:r>
          <a:endParaRPr lang="en-US" sz="2700" b="1" kern="1200" dirty="0">
            <a:solidFill>
              <a:schemeClr val="bg1"/>
            </a:solidFill>
            <a:latin typeface="Times New Roman" panose="02020603050405020304" pitchFamily="18" charset="0"/>
            <a:cs typeface="Times New Roman" panose="02020603050405020304" pitchFamily="18" charset="0"/>
          </a:endParaRPr>
        </a:p>
      </dsp:txBody>
      <dsp:txXfrm>
        <a:off x="197019" y="3051613"/>
        <a:ext cx="2048732" cy="993458"/>
      </dsp:txXfrm>
    </dsp:sp>
    <dsp:sp modelId="{C62E12FF-73D2-4F60-B5B4-71BDFB02BFE9}">
      <dsp:nvSpPr>
        <dsp:cNvPr id="0" name=""/>
        <dsp:cNvSpPr/>
      </dsp:nvSpPr>
      <dsp:spPr>
        <a:xfrm rot="18000000">
          <a:off x="1567353" y="1853991"/>
          <a:ext cx="1051289" cy="369346"/>
        </a:xfrm>
        <a:prstGeom prst="leftRightArrow">
          <a:avLst>
            <a:gd name="adj1" fmla="val 60000"/>
            <a:gd name="adj2" fmla="val 50000"/>
          </a:avLst>
        </a:prstGeom>
        <a:solidFill>
          <a:srgbClr val="FF0000"/>
        </a:soli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b="1" kern="1200">
            <a:solidFill>
              <a:schemeClr val="bg1"/>
            </a:solidFill>
            <a:latin typeface="Times New Roman" panose="02020603050405020304" pitchFamily="18" charset="0"/>
            <a:cs typeface="Times New Roman" panose="02020603050405020304" pitchFamily="18" charset="0"/>
          </a:endParaRPr>
        </a:p>
      </dsp:txBody>
      <dsp:txXfrm>
        <a:off x="1678157" y="1927860"/>
        <a:ext cx="829681" cy="221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F387-BFF1-479A-BF4B-A486294C7762}">
      <dsp:nvSpPr>
        <dsp:cNvPr id="0" name=""/>
        <dsp:cNvSpPr/>
      </dsp:nvSpPr>
      <dsp:spPr>
        <a:xfrm>
          <a:off x="0" y="257569"/>
          <a:ext cx="4275909" cy="1710363"/>
        </a:xfrm>
        <a:prstGeom prst="leftRightRibbon">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3554F07-EC12-412F-A28E-C9C52E1E40F7}">
      <dsp:nvSpPr>
        <dsp:cNvPr id="0" name=""/>
        <dsp:cNvSpPr/>
      </dsp:nvSpPr>
      <dsp:spPr>
        <a:xfrm>
          <a:off x="590914" y="572937"/>
          <a:ext cx="1411049" cy="838078"/>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latin typeface="Times New Roman" panose="02020603050405020304" pitchFamily="18" charset="0"/>
              <a:cs typeface="Times New Roman" panose="02020603050405020304" pitchFamily="18" charset="0"/>
            </a:rPr>
            <a:t>Inductive  </a:t>
          </a:r>
          <a:r>
            <a:rPr lang="en-US" sz="2400" b="1" kern="1200" dirty="0" smtClean="0">
              <a:solidFill>
                <a:schemeClr val="bg1"/>
              </a:solidFill>
              <a:latin typeface="Times New Roman" panose="02020603050405020304" pitchFamily="18" charset="0"/>
              <a:cs typeface="Times New Roman" panose="02020603050405020304" pitchFamily="18" charset="0"/>
            </a:rPr>
            <a:t>Approach</a:t>
          </a:r>
          <a:endParaRPr lang="en-US" sz="2400" b="1" kern="1200" dirty="0">
            <a:solidFill>
              <a:schemeClr val="bg1"/>
            </a:solidFill>
            <a:latin typeface="Times New Roman" panose="02020603050405020304" pitchFamily="18" charset="0"/>
            <a:cs typeface="Times New Roman" panose="02020603050405020304" pitchFamily="18" charset="0"/>
          </a:endParaRPr>
        </a:p>
      </dsp:txBody>
      <dsp:txXfrm>
        <a:off x="590914" y="572937"/>
        <a:ext cx="1411049" cy="838078"/>
      </dsp:txXfrm>
    </dsp:sp>
    <dsp:sp modelId="{93B461CA-5841-4312-8574-DD7F4B83DD35}">
      <dsp:nvSpPr>
        <dsp:cNvPr id="0" name=""/>
        <dsp:cNvSpPr/>
      </dsp:nvSpPr>
      <dsp:spPr>
        <a:xfrm>
          <a:off x="2155214" y="828979"/>
          <a:ext cx="1667604" cy="838078"/>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85344" rIns="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1"/>
              </a:solidFill>
              <a:latin typeface="Times New Roman" panose="02020603050405020304" pitchFamily="18" charset="0"/>
              <a:cs typeface="Times New Roman" panose="02020603050405020304" pitchFamily="18" charset="0"/>
            </a:rPr>
            <a:t>Deductive  </a:t>
          </a:r>
          <a:r>
            <a:rPr lang="en-US" sz="2400" b="1" kern="1200" dirty="0" err="1">
              <a:solidFill>
                <a:schemeClr val="bg1"/>
              </a:solidFill>
              <a:latin typeface="Times New Roman" panose="02020603050405020304" pitchFamily="18" charset="0"/>
              <a:cs typeface="Times New Roman" panose="02020603050405020304" pitchFamily="18" charset="0"/>
            </a:rPr>
            <a:t>Approachy</a:t>
          </a:r>
          <a:endParaRPr lang="en-US" sz="2400" b="1" kern="1200" dirty="0">
            <a:solidFill>
              <a:schemeClr val="bg1"/>
            </a:solidFill>
            <a:latin typeface="Times New Roman" panose="02020603050405020304" pitchFamily="18" charset="0"/>
            <a:cs typeface="Times New Roman" panose="02020603050405020304" pitchFamily="18" charset="0"/>
          </a:endParaRPr>
        </a:p>
      </dsp:txBody>
      <dsp:txXfrm>
        <a:off x="2155214" y="828979"/>
        <a:ext cx="1667604" cy="8380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74F387-BFF1-479A-BF4B-A486294C7762}">
      <dsp:nvSpPr>
        <dsp:cNvPr id="0" name=""/>
        <dsp:cNvSpPr/>
      </dsp:nvSpPr>
      <dsp:spPr>
        <a:xfrm>
          <a:off x="0" y="448912"/>
          <a:ext cx="3670439" cy="1468175"/>
        </a:xfrm>
        <a:prstGeom prst="leftRightRibbon">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3554F07-EC12-412F-A28E-C9C52E1E40F7}">
      <dsp:nvSpPr>
        <dsp:cNvPr id="0" name=""/>
        <dsp:cNvSpPr/>
      </dsp:nvSpPr>
      <dsp:spPr>
        <a:xfrm>
          <a:off x="440452" y="705843"/>
          <a:ext cx="1211244" cy="719406"/>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7564" rIns="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Times New Roman" panose="02020603050405020304" pitchFamily="18" charset="0"/>
              <a:cs typeface="Times New Roman" panose="02020603050405020304" pitchFamily="18" charset="0"/>
            </a:rPr>
            <a:t>Qualitative Analysis</a:t>
          </a:r>
          <a:endParaRPr lang="en-US" sz="1900" b="1" kern="1200" dirty="0">
            <a:solidFill>
              <a:schemeClr val="bg1"/>
            </a:solidFill>
            <a:latin typeface="Times New Roman" panose="02020603050405020304" pitchFamily="18" charset="0"/>
            <a:cs typeface="Times New Roman" panose="02020603050405020304" pitchFamily="18" charset="0"/>
          </a:endParaRPr>
        </a:p>
      </dsp:txBody>
      <dsp:txXfrm>
        <a:off x="440452" y="705843"/>
        <a:ext cx="1211244" cy="719406"/>
      </dsp:txXfrm>
    </dsp:sp>
    <dsp:sp modelId="{93B461CA-5841-4312-8574-DD7F4B83DD35}">
      <dsp:nvSpPr>
        <dsp:cNvPr id="0" name=""/>
        <dsp:cNvSpPr/>
      </dsp:nvSpPr>
      <dsp:spPr>
        <a:xfrm>
          <a:off x="1835219" y="940751"/>
          <a:ext cx="1431471" cy="719406"/>
        </a:xfrm>
        <a:prstGeom prst="rect">
          <a:avLst/>
        </a:prstGeom>
        <a:noFill/>
        <a:ln w="28575" cap="rnd" cmpd="sng" algn="ctr">
          <a:noFill/>
          <a:prstDash val="solid"/>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67564" rIns="0" bIns="7239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solidFill>
              <a:latin typeface="Times New Roman" panose="02020603050405020304" pitchFamily="18" charset="0"/>
              <a:cs typeface="Times New Roman" panose="02020603050405020304" pitchFamily="18" charset="0"/>
            </a:rPr>
            <a:t>Quantitative Analysis</a:t>
          </a:r>
          <a:endParaRPr lang="en-US" sz="1900" b="1" kern="1200" dirty="0">
            <a:solidFill>
              <a:schemeClr val="bg1"/>
            </a:solidFill>
            <a:latin typeface="Times New Roman" panose="02020603050405020304" pitchFamily="18" charset="0"/>
            <a:cs typeface="Times New Roman" panose="02020603050405020304" pitchFamily="18" charset="0"/>
          </a:endParaRPr>
        </a:p>
      </dsp:txBody>
      <dsp:txXfrm>
        <a:off x="1835219" y="940751"/>
        <a:ext cx="1431471" cy="719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B2560-2633-4583-9A1F-B9873E5B81B6}">
      <dsp:nvSpPr>
        <dsp:cNvPr id="0" name=""/>
        <dsp:cNvSpPr/>
      </dsp:nvSpPr>
      <dsp:spPr>
        <a:xfrm>
          <a:off x="2026344" y="1661507"/>
          <a:ext cx="1071400" cy="1071400"/>
        </a:xfrm>
        <a:prstGeom prst="roundRect">
          <a:avLst/>
        </a:prstGeom>
        <a:gradFill rotWithShape="0">
          <a:gsLst>
            <a:gs pos="0">
              <a:schemeClr val="accent5">
                <a:hueOff val="0"/>
                <a:satOff val="0"/>
                <a:lumOff val="0"/>
                <a:alphaOff val="0"/>
                <a:tint val="98000"/>
                <a:hueMod val="94000"/>
                <a:satMod val="130000"/>
                <a:lumMod val="128000"/>
              </a:schemeClr>
            </a:gs>
            <a:gs pos="100000">
              <a:schemeClr val="accent5">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b="1" kern="1200">
              <a:solidFill>
                <a:schemeClr val="bg1"/>
              </a:solidFill>
              <a:latin typeface="Times New Roman" panose="02020603050405020304" pitchFamily="18" charset="0"/>
              <a:cs typeface="Times New Roman" panose="02020603050405020304" pitchFamily="18" charset="0"/>
            </a:rPr>
            <a:t>Methods</a:t>
          </a:r>
        </a:p>
      </dsp:txBody>
      <dsp:txXfrm>
        <a:off x="2078645" y="1713808"/>
        <a:ext cx="966798" cy="966798"/>
      </dsp:txXfrm>
    </dsp:sp>
    <dsp:sp modelId="{7ACEB7FA-58B6-40A5-87E6-93D73762F14D}">
      <dsp:nvSpPr>
        <dsp:cNvPr id="0" name=""/>
        <dsp:cNvSpPr/>
      </dsp:nvSpPr>
      <dsp:spPr>
        <a:xfrm rot="16200000">
          <a:off x="2186273" y="1285736"/>
          <a:ext cx="751542" cy="0"/>
        </a:xfrm>
        <a:custGeom>
          <a:avLst/>
          <a:gdLst/>
          <a:ahLst/>
          <a:cxnLst/>
          <a:rect l="0" t="0" r="0" b="0"/>
          <a:pathLst>
            <a:path>
              <a:moveTo>
                <a:pt x="0" y="0"/>
              </a:moveTo>
              <a:lnTo>
                <a:pt x="751542" y="0"/>
              </a:lnTo>
            </a:path>
          </a:pathLst>
        </a:custGeom>
        <a:noFill/>
        <a:ln w="15875"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1014B4-8191-45B4-A872-A2F6A26BB873}">
      <dsp:nvSpPr>
        <dsp:cNvPr id="0" name=""/>
        <dsp:cNvSpPr/>
      </dsp:nvSpPr>
      <dsp:spPr>
        <a:xfrm>
          <a:off x="2203125" y="192126"/>
          <a:ext cx="717838" cy="717838"/>
        </a:xfrm>
        <a:prstGeom prst="roundRect">
          <a:avLst/>
        </a:prstGeom>
        <a:gradFill rotWithShape="0">
          <a:gsLst>
            <a:gs pos="0">
              <a:schemeClr val="accent5">
                <a:hueOff val="-3311292"/>
                <a:satOff val="13270"/>
                <a:lumOff val="2876"/>
                <a:alphaOff val="0"/>
                <a:tint val="98000"/>
                <a:hueMod val="94000"/>
                <a:satMod val="130000"/>
                <a:lumMod val="128000"/>
              </a:schemeClr>
            </a:gs>
            <a:gs pos="100000">
              <a:schemeClr val="accent5">
                <a:hueOff val="-3311292"/>
                <a:satOff val="13270"/>
                <a:lumOff val="2876"/>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b="1" kern="1200">
              <a:solidFill>
                <a:schemeClr val="bg1"/>
              </a:solidFill>
              <a:latin typeface="Times New Roman" panose="02020603050405020304" pitchFamily="18" charset="0"/>
              <a:cs typeface="Times New Roman" panose="02020603050405020304" pitchFamily="18" charset="0"/>
            </a:rPr>
            <a:t>MySQL</a:t>
          </a:r>
        </a:p>
      </dsp:txBody>
      <dsp:txXfrm>
        <a:off x="2238167" y="227168"/>
        <a:ext cx="647754" cy="647754"/>
      </dsp:txXfrm>
    </dsp:sp>
    <dsp:sp modelId="{07BBB231-5C28-4973-B735-7851ACF451A7}">
      <dsp:nvSpPr>
        <dsp:cNvPr id="0" name=""/>
        <dsp:cNvSpPr/>
      </dsp:nvSpPr>
      <dsp:spPr>
        <a:xfrm rot="1800000">
          <a:off x="3056671" y="2659780"/>
          <a:ext cx="613144" cy="0"/>
        </a:xfrm>
        <a:custGeom>
          <a:avLst/>
          <a:gdLst/>
          <a:ahLst/>
          <a:cxnLst/>
          <a:rect l="0" t="0" r="0" b="0"/>
          <a:pathLst>
            <a:path>
              <a:moveTo>
                <a:pt x="0" y="0"/>
              </a:moveTo>
              <a:lnTo>
                <a:pt x="613144" y="0"/>
              </a:lnTo>
            </a:path>
          </a:pathLst>
        </a:custGeom>
        <a:noFill/>
        <a:ln w="15875"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FCB335-9EA3-4739-AF05-820721799226}">
      <dsp:nvSpPr>
        <dsp:cNvPr id="0" name=""/>
        <dsp:cNvSpPr/>
      </dsp:nvSpPr>
      <dsp:spPr>
        <a:xfrm>
          <a:off x="3628743" y="2661370"/>
          <a:ext cx="717838" cy="717838"/>
        </a:xfrm>
        <a:prstGeom prst="roundRect">
          <a:avLst/>
        </a:prstGeom>
        <a:gradFill rotWithShape="0">
          <a:gsLst>
            <a:gs pos="0">
              <a:schemeClr val="accent5">
                <a:hueOff val="-6622584"/>
                <a:satOff val="26541"/>
                <a:lumOff val="5752"/>
                <a:alphaOff val="0"/>
                <a:tint val="98000"/>
                <a:hueMod val="94000"/>
                <a:satMod val="130000"/>
                <a:lumMod val="128000"/>
              </a:schemeClr>
            </a:gs>
            <a:gs pos="100000">
              <a:schemeClr val="accent5">
                <a:hueOff val="-6622584"/>
                <a:satOff val="26541"/>
                <a:lumOff val="5752"/>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b="1" kern="1200">
              <a:solidFill>
                <a:schemeClr val="bg1"/>
              </a:solidFill>
              <a:latin typeface="Times New Roman" panose="02020603050405020304" pitchFamily="18" charset="0"/>
              <a:cs typeface="Times New Roman" panose="02020603050405020304" pitchFamily="18" charset="0"/>
            </a:rPr>
            <a:t>XAMPP</a:t>
          </a:r>
        </a:p>
      </dsp:txBody>
      <dsp:txXfrm>
        <a:off x="3663785" y="2696412"/>
        <a:ext cx="647754" cy="647754"/>
      </dsp:txXfrm>
    </dsp:sp>
    <dsp:sp modelId="{5CF9B47F-B0CB-4983-9ECB-38FF74199802}">
      <dsp:nvSpPr>
        <dsp:cNvPr id="0" name=""/>
        <dsp:cNvSpPr/>
      </dsp:nvSpPr>
      <dsp:spPr>
        <a:xfrm rot="9000000">
          <a:off x="1454272" y="2659780"/>
          <a:ext cx="613144" cy="0"/>
        </a:xfrm>
        <a:custGeom>
          <a:avLst/>
          <a:gdLst/>
          <a:ahLst/>
          <a:cxnLst/>
          <a:rect l="0" t="0" r="0" b="0"/>
          <a:pathLst>
            <a:path>
              <a:moveTo>
                <a:pt x="0" y="0"/>
              </a:moveTo>
              <a:lnTo>
                <a:pt x="613144" y="0"/>
              </a:lnTo>
            </a:path>
          </a:pathLst>
        </a:custGeom>
        <a:noFill/>
        <a:ln w="15875" cap="rnd"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4DBC1F1-9F98-4CCD-B142-4B3C01B7FE75}">
      <dsp:nvSpPr>
        <dsp:cNvPr id="0" name=""/>
        <dsp:cNvSpPr/>
      </dsp:nvSpPr>
      <dsp:spPr>
        <a:xfrm>
          <a:off x="777507" y="2661370"/>
          <a:ext cx="717838" cy="717838"/>
        </a:xfrm>
        <a:prstGeom prst="roundRect">
          <a:avLst/>
        </a:prstGeom>
        <a:gradFill rotWithShape="0">
          <a:gsLst>
            <a:gs pos="0">
              <a:schemeClr val="accent5">
                <a:hueOff val="-9933876"/>
                <a:satOff val="39811"/>
                <a:lumOff val="8628"/>
                <a:alphaOff val="0"/>
                <a:tint val="98000"/>
                <a:hueMod val="94000"/>
                <a:satMod val="130000"/>
                <a:lumMod val="128000"/>
              </a:schemeClr>
            </a:gs>
            <a:gs pos="100000">
              <a:schemeClr val="accent5">
                <a:hueOff val="-9933876"/>
                <a:satOff val="39811"/>
                <a:lumOff val="8628"/>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lvl="0" algn="ctr" defTabSz="844550">
            <a:lnSpc>
              <a:spcPct val="90000"/>
            </a:lnSpc>
            <a:spcBef>
              <a:spcPct val="0"/>
            </a:spcBef>
            <a:spcAft>
              <a:spcPct val="35000"/>
            </a:spcAft>
          </a:pPr>
          <a:r>
            <a:rPr lang="en-US" sz="1900" b="1" kern="1200">
              <a:solidFill>
                <a:schemeClr val="bg1"/>
              </a:solidFill>
              <a:latin typeface="Times New Roman" panose="02020603050405020304" pitchFamily="18" charset="0"/>
              <a:cs typeface="Times New Roman" panose="02020603050405020304" pitchFamily="18" charset="0"/>
            </a:rPr>
            <a:t>VS Code</a:t>
          </a:r>
        </a:p>
      </dsp:txBody>
      <dsp:txXfrm>
        <a:off x="812549" y="2696412"/>
        <a:ext cx="647754" cy="6477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B643C-6539-4D63-A644-35A2482E78C1}">
      <dsp:nvSpPr>
        <dsp:cNvPr id="0" name=""/>
        <dsp:cNvSpPr/>
      </dsp:nvSpPr>
      <dsp:spPr>
        <a:xfrm>
          <a:off x="-60181" y="0"/>
          <a:ext cx="1485375" cy="1623146"/>
        </a:xfrm>
        <a:prstGeom prst="upArrow">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D6B8007-C680-42C1-BC8E-9EBC9162CD9D}">
      <dsp:nvSpPr>
        <dsp:cNvPr id="0" name=""/>
        <dsp:cNvSpPr/>
      </dsp:nvSpPr>
      <dsp:spPr>
        <a:xfrm>
          <a:off x="1572912" y="315004"/>
          <a:ext cx="2413938" cy="1033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Primary Data Collection Method</a:t>
          </a:r>
          <a:endParaRPr lang="en-US" sz="2000" b="1" kern="1200" dirty="0"/>
        </a:p>
      </dsp:txBody>
      <dsp:txXfrm>
        <a:off x="1572912" y="315004"/>
        <a:ext cx="2413938" cy="1033489"/>
      </dsp:txXfrm>
    </dsp:sp>
    <dsp:sp modelId="{8C6A7E76-AFEA-4409-A49E-5BF22B6D4DEC}">
      <dsp:nvSpPr>
        <dsp:cNvPr id="0" name=""/>
        <dsp:cNvSpPr/>
      </dsp:nvSpPr>
      <dsp:spPr>
        <a:xfrm>
          <a:off x="385431" y="1758408"/>
          <a:ext cx="1485375" cy="1623146"/>
        </a:xfrm>
        <a:prstGeom prst="downArrow">
          <a:avLst/>
        </a:prstGeom>
        <a:gradFill rotWithShape="0">
          <a:gsLst>
            <a:gs pos="0">
              <a:schemeClr val="accent1">
                <a:hueOff val="0"/>
                <a:satOff val="0"/>
                <a:lumOff val="0"/>
                <a:alphaOff val="0"/>
                <a:tint val="98000"/>
                <a:hueMod val="94000"/>
                <a:satMod val="130000"/>
                <a:lumMod val="128000"/>
              </a:schemeClr>
            </a:gs>
            <a:gs pos="100000">
              <a:schemeClr val="accent1">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AEF5104-9116-4752-842A-5A57C9CC17EC}">
      <dsp:nvSpPr>
        <dsp:cNvPr id="0" name=""/>
        <dsp:cNvSpPr/>
      </dsp:nvSpPr>
      <dsp:spPr>
        <a:xfrm>
          <a:off x="1729887" y="1895256"/>
          <a:ext cx="2771264" cy="702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latin typeface="Times New Roman" panose="02020603050405020304" pitchFamily="18" charset="0"/>
              <a:cs typeface="Times New Roman" panose="02020603050405020304" pitchFamily="18" charset="0"/>
            </a:rPr>
            <a:t>Secondary Data Collection Method</a:t>
          </a:r>
          <a:endParaRPr lang="en-US" sz="2000" b="1" kern="1200" dirty="0"/>
        </a:p>
      </dsp:txBody>
      <dsp:txXfrm>
        <a:off x="1729887" y="1895256"/>
        <a:ext cx="2771264" cy="7029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94E64-2602-4F8A-8DDF-2F33E8061F36}">
      <dsp:nvSpPr>
        <dsp:cNvPr id="0" name=""/>
        <dsp:cNvSpPr/>
      </dsp:nvSpPr>
      <dsp:spPr>
        <a:xfrm>
          <a:off x="1018507" y="462892"/>
          <a:ext cx="3099602" cy="3099602"/>
        </a:xfrm>
        <a:prstGeom prst="blockArc">
          <a:avLst>
            <a:gd name="adj1" fmla="val 9000000"/>
            <a:gd name="adj2" fmla="val 16200000"/>
            <a:gd name="adj3" fmla="val 4633"/>
          </a:avLst>
        </a:prstGeom>
        <a:gradFill rotWithShape="0">
          <a:gsLst>
            <a:gs pos="0">
              <a:schemeClr val="accent5">
                <a:hueOff val="-9933876"/>
                <a:satOff val="39811"/>
                <a:lumOff val="8628"/>
                <a:alphaOff val="0"/>
                <a:tint val="98000"/>
                <a:hueMod val="94000"/>
                <a:satMod val="130000"/>
                <a:lumMod val="128000"/>
              </a:schemeClr>
            </a:gs>
            <a:gs pos="100000">
              <a:schemeClr val="accent5">
                <a:hueOff val="-9933876"/>
                <a:satOff val="39811"/>
                <a:lumOff val="8628"/>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5612E64-2C99-4188-B89C-8E6B3D470927}">
      <dsp:nvSpPr>
        <dsp:cNvPr id="0" name=""/>
        <dsp:cNvSpPr/>
      </dsp:nvSpPr>
      <dsp:spPr>
        <a:xfrm>
          <a:off x="1018507" y="462892"/>
          <a:ext cx="3099602" cy="3099602"/>
        </a:xfrm>
        <a:prstGeom prst="blockArc">
          <a:avLst>
            <a:gd name="adj1" fmla="val 1800000"/>
            <a:gd name="adj2" fmla="val 9000000"/>
            <a:gd name="adj3" fmla="val 4633"/>
          </a:avLst>
        </a:prstGeom>
        <a:gradFill rotWithShape="0">
          <a:gsLst>
            <a:gs pos="0">
              <a:schemeClr val="accent5">
                <a:hueOff val="-4966938"/>
                <a:satOff val="19906"/>
                <a:lumOff val="4314"/>
                <a:alphaOff val="0"/>
                <a:tint val="98000"/>
                <a:hueMod val="94000"/>
                <a:satMod val="130000"/>
                <a:lumMod val="128000"/>
              </a:schemeClr>
            </a:gs>
            <a:gs pos="100000">
              <a:schemeClr val="accent5">
                <a:hueOff val="-4966938"/>
                <a:satOff val="19906"/>
                <a:lumOff val="4314"/>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812E59A-5D1F-4E55-8193-76E314DC1DA1}">
      <dsp:nvSpPr>
        <dsp:cNvPr id="0" name=""/>
        <dsp:cNvSpPr/>
      </dsp:nvSpPr>
      <dsp:spPr>
        <a:xfrm>
          <a:off x="1018507" y="462892"/>
          <a:ext cx="3099602" cy="3099602"/>
        </a:xfrm>
        <a:prstGeom prst="blockArc">
          <a:avLst>
            <a:gd name="adj1" fmla="val 16200000"/>
            <a:gd name="adj2" fmla="val 1800000"/>
            <a:gd name="adj3" fmla="val 4633"/>
          </a:avLst>
        </a:prstGeom>
        <a:gradFill rotWithShape="0">
          <a:gsLst>
            <a:gs pos="0">
              <a:schemeClr val="accent5">
                <a:hueOff val="0"/>
                <a:satOff val="0"/>
                <a:lumOff val="0"/>
                <a:alphaOff val="0"/>
                <a:tint val="98000"/>
                <a:hueMod val="94000"/>
                <a:satMod val="130000"/>
                <a:lumMod val="128000"/>
              </a:schemeClr>
            </a:gs>
            <a:gs pos="100000">
              <a:schemeClr val="accent5">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F9032ED2-FD2A-4B15-98B3-0C35597979DC}">
      <dsp:nvSpPr>
        <dsp:cNvPr id="0" name=""/>
        <dsp:cNvSpPr/>
      </dsp:nvSpPr>
      <dsp:spPr>
        <a:xfrm>
          <a:off x="1856004" y="1300389"/>
          <a:ext cx="1424608" cy="1424608"/>
        </a:xfrm>
        <a:prstGeom prst="ellipse">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solidFill>
                <a:schemeClr val="bg1">
                  <a:lumMod val="95000"/>
                  <a:lumOff val="5000"/>
                </a:schemeClr>
              </a:solidFill>
              <a:latin typeface="Times New Roman" panose="02020603050405020304" pitchFamily="18" charset="0"/>
              <a:cs typeface="Times New Roman" panose="02020603050405020304" pitchFamily="18" charset="0"/>
            </a:rPr>
            <a:t>Research Ethics</a:t>
          </a:r>
          <a:endParaRPr lang="en-US" sz="1900" b="1" kern="1200" dirty="0">
            <a:solidFill>
              <a:schemeClr val="bg1">
                <a:lumMod val="95000"/>
                <a:lumOff val="5000"/>
              </a:schemeClr>
            </a:solidFill>
            <a:latin typeface="Times New Roman" panose="02020603050405020304" pitchFamily="18" charset="0"/>
            <a:cs typeface="Times New Roman" panose="02020603050405020304" pitchFamily="18" charset="0"/>
          </a:endParaRPr>
        </a:p>
      </dsp:txBody>
      <dsp:txXfrm>
        <a:off x="2064633" y="1509018"/>
        <a:ext cx="1007350" cy="1007350"/>
      </dsp:txXfrm>
    </dsp:sp>
    <dsp:sp modelId="{188E54B2-03F8-442A-917F-E6FC4BAEF0AB}">
      <dsp:nvSpPr>
        <dsp:cNvPr id="0" name=""/>
        <dsp:cNvSpPr/>
      </dsp:nvSpPr>
      <dsp:spPr>
        <a:xfrm>
          <a:off x="2069695" y="179"/>
          <a:ext cx="997226" cy="997226"/>
        </a:xfrm>
        <a:prstGeom prst="ellipse">
          <a:avLst/>
        </a:prstGeom>
        <a:gradFill rotWithShape="0">
          <a:gsLst>
            <a:gs pos="0">
              <a:schemeClr val="accent5">
                <a:hueOff val="0"/>
                <a:satOff val="0"/>
                <a:lumOff val="0"/>
                <a:alphaOff val="0"/>
                <a:tint val="98000"/>
                <a:hueMod val="94000"/>
                <a:satMod val="130000"/>
                <a:lumMod val="128000"/>
              </a:schemeClr>
            </a:gs>
            <a:gs pos="100000">
              <a:schemeClr val="accent5">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smtClean="0">
              <a:solidFill>
                <a:schemeClr val="bg1">
                  <a:lumMod val="95000"/>
                  <a:lumOff val="5000"/>
                </a:schemeClr>
              </a:solidFill>
              <a:latin typeface="Times New Roman" panose="02020603050405020304" pitchFamily="18" charset="0"/>
              <a:cs typeface="Times New Roman" panose="02020603050405020304" pitchFamily="18" charset="0"/>
            </a:rPr>
            <a:t>Legal</a:t>
          </a:r>
          <a:endParaRPr lang="en-US" sz="1700" b="1" kern="1200" dirty="0">
            <a:solidFill>
              <a:schemeClr val="bg1">
                <a:lumMod val="95000"/>
                <a:lumOff val="5000"/>
              </a:schemeClr>
            </a:solidFill>
            <a:latin typeface="Times New Roman" panose="02020603050405020304" pitchFamily="18" charset="0"/>
            <a:cs typeface="Times New Roman" panose="02020603050405020304" pitchFamily="18" charset="0"/>
          </a:endParaRPr>
        </a:p>
      </dsp:txBody>
      <dsp:txXfrm>
        <a:off x="2215735" y="146219"/>
        <a:ext cx="705146" cy="705146"/>
      </dsp:txXfrm>
    </dsp:sp>
    <dsp:sp modelId="{417987F9-77AC-44D2-B078-40DFCA75E23A}">
      <dsp:nvSpPr>
        <dsp:cNvPr id="0" name=""/>
        <dsp:cNvSpPr/>
      </dsp:nvSpPr>
      <dsp:spPr>
        <a:xfrm>
          <a:off x="3380772" y="2271031"/>
          <a:ext cx="997226" cy="997226"/>
        </a:xfrm>
        <a:prstGeom prst="ellipse">
          <a:avLst/>
        </a:prstGeom>
        <a:gradFill rotWithShape="0">
          <a:gsLst>
            <a:gs pos="0">
              <a:schemeClr val="accent5">
                <a:hueOff val="-4966938"/>
                <a:satOff val="19906"/>
                <a:lumOff val="4314"/>
                <a:alphaOff val="0"/>
                <a:tint val="98000"/>
                <a:hueMod val="94000"/>
                <a:satMod val="130000"/>
                <a:lumMod val="128000"/>
              </a:schemeClr>
            </a:gs>
            <a:gs pos="100000">
              <a:schemeClr val="accent5">
                <a:hueOff val="-4966938"/>
                <a:satOff val="19906"/>
                <a:lumOff val="4314"/>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smtClean="0">
              <a:solidFill>
                <a:schemeClr val="bg1">
                  <a:lumMod val="95000"/>
                  <a:lumOff val="5000"/>
                </a:schemeClr>
              </a:solidFill>
              <a:latin typeface="Times New Roman" panose="02020603050405020304" pitchFamily="18" charset="0"/>
              <a:cs typeface="Times New Roman" panose="02020603050405020304" pitchFamily="18" charset="0"/>
            </a:rPr>
            <a:t>Social</a:t>
          </a:r>
          <a:endParaRPr lang="en-US" sz="1700" b="1" kern="1200" dirty="0">
            <a:solidFill>
              <a:schemeClr val="bg1">
                <a:lumMod val="95000"/>
                <a:lumOff val="5000"/>
              </a:schemeClr>
            </a:solidFill>
            <a:latin typeface="Times New Roman" panose="02020603050405020304" pitchFamily="18" charset="0"/>
            <a:cs typeface="Times New Roman" panose="02020603050405020304" pitchFamily="18" charset="0"/>
          </a:endParaRPr>
        </a:p>
      </dsp:txBody>
      <dsp:txXfrm>
        <a:off x="3526812" y="2417071"/>
        <a:ext cx="705146" cy="705146"/>
      </dsp:txXfrm>
    </dsp:sp>
    <dsp:sp modelId="{72CF8A22-BBD6-4EB2-85AE-48D1CFAC96F0}">
      <dsp:nvSpPr>
        <dsp:cNvPr id="0" name=""/>
        <dsp:cNvSpPr/>
      </dsp:nvSpPr>
      <dsp:spPr>
        <a:xfrm>
          <a:off x="758618" y="2271031"/>
          <a:ext cx="997226" cy="997226"/>
        </a:xfrm>
        <a:prstGeom prst="ellipse">
          <a:avLst/>
        </a:prstGeom>
        <a:gradFill rotWithShape="0">
          <a:gsLst>
            <a:gs pos="0">
              <a:schemeClr val="accent5">
                <a:hueOff val="-9933876"/>
                <a:satOff val="39811"/>
                <a:lumOff val="8628"/>
                <a:alphaOff val="0"/>
                <a:tint val="98000"/>
                <a:hueMod val="94000"/>
                <a:satMod val="130000"/>
                <a:lumMod val="128000"/>
              </a:schemeClr>
            </a:gs>
            <a:gs pos="100000">
              <a:schemeClr val="accent5">
                <a:hueOff val="-9933876"/>
                <a:satOff val="39811"/>
                <a:lumOff val="8628"/>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US" sz="1700" b="1" kern="1200" smtClean="0">
              <a:solidFill>
                <a:schemeClr val="bg1">
                  <a:lumMod val="95000"/>
                  <a:lumOff val="5000"/>
                </a:schemeClr>
              </a:solidFill>
              <a:latin typeface="Times New Roman" panose="02020603050405020304" pitchFamily="18" charset="0"/>
              <a:cs typeface="Times New Roman" panose="02020603050405020304" pitchFamily="18" charset="0"/>
            </a:rPr>
            <a:t>Ethical</a:t>
          </a:r>
          <a:endParaRPr lang="en-US" sz="1700" b="1" kern="1200" dirty="0">
            <a:solidFill>
              <a:schemeClr val="bg1">
                <a:lumMod val="95000"/>
                <a:lumOff val="5000"/>
              </a:schemeClr>
            </a:solidFill>
            <a:latin typeface="Times New Roman" panose="02020603050405020304" pitchFamily="18" charset="0"/>
            <a:cs typeface="Times New Roman" panose="02020603050405020304" pitchFamily="18" charset="0"/>
          </a:endParaRPr>
        </a:p>
      </dsp:txBody>
      <dsp:txXfrm>
        <a:off x="904658" y="2417071"/>
        <a:ext cx="705146" cy="705146"/>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820AB4-9BCE-4159-8586-EC78ED939538}" type="datetimeFigureOut">
              <a:rPr lang="en-US" smtClean="0"/>
              <a:t>4/8/2023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52416-6AEB-47BB-B042-AD5DC3CC4EE3}" type="slidenum">
              <a:rPr lang="en-US" smtClean="0"/>
              <a:t>‹#›</a:t>
            </a:fld>
            <a:endParaRPr lang="en-US"/>
          </a:p>
        </p:txBody>
      </p:sp>
    </p:spTree>
    <p:extLst>
      <p:ext uri="{BB962C8B-B14F-4D97-AF65-F5344CB8AC3E}">
        <p14:creationId xmlns:p14="http://schemas.microsoft.com/office/powerpoint/2010/main" val="3350323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Medical data is kept accurate, secure, and consistent with the use of efficient information management. Healthcare professionals may easily locate but also study the data thanks to this, which helps them come to wiser conclusions. To enable efficient health documents and records, a database using MYSQL with such a PHP design can be established Instead of Code or XAMPP.</a:t>
            </a:r>
            <a:endParaRPr lang="en-US" dirty="0" smtClean="0"/>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2</a:t>
            </a:fld>
            <a:endParaRPr lang="en-US"/>
          </a:p>
        </p:txBody>
      </p:sp>
    </p:spTree>
    <p:extLst>
      <p:ext uri="{BB962C8B-B14F-4D97-AF65-F5344CB8AC3E}">
        <p14:creationId xmlns:p14="http://schemas.microsoft.com/office/powerpoint/2010/main" val="722626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The proper data must be gathered in order to assure the quality and dependability of overall data, which is a crucial stage in smart information management. Classification methods and storage using databases make it possible to obtain the data quickly when necessary. Data organization and storage using databases make it possible to obtain the info quickly when necessary. Designing the repository employing tools including PHP in Against Code or XAMPP in accordance with the specifications.</a:t>
            </a:r>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11</a:t>
            </a:fld>
            <a:endParaRPr lang="en-US"/>
          </a:p>
        </p:txBody>
      </p:sp>
    </p:spTree>
    <p:extLst>
      <p:ext uri="{BB962C8B-B14F-4D97-AF65-F5344CB8AC3E}">
        <p14:creationId xmlns:p14="http://schemas.microsoft.com/office/powerpoint/2010/main" val="1116455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Medical record keeping requires sophisticated data processing because it enables reliable, effective, but also safe storage of data. Such essential data may be collected using primary data-gathering techniques including software. It is also possible to obtain secondary data using techniques including literature reviews, government papers, including web resources. Databases may be utilized for efficient storage of information, and PHP is compatible with VS Code or XAMPP to execute designs.</a:t>
            </a:r>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12</a:t>
            </a:fld>
            <a:endParaRPr lang="en-US"/>
          </a:p>
        </p:txBody>
      </p:sp>
    </p:spTree>
    <p:extLst>
      <p:ext uri="{BB962C8B-B14F-4D97-AF65-F5344CB8AC3E}">
        <p14:creationId xmlns:p14="http://schemas.microsoft.com/office/powerpoint/2010/main" val="168518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Efficient data handling is employed to prevent mistakes in the maintenance of healthcare records, consequently leading to more accurate information. Effective data administration guarantees rapid and effective utilization of client records, improving the effectiveness of keeping medical records. Effective data management ensures data safety and confidentiality while assisting healthcare businesses in adhering to numerous regulatory obligations.</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13</a:t>
            </a:fld>
            <a:endParaRPr lang="en-US"/>
          </a:p>
        </p:txBody>
      </p:sp>
    </p:spTree>
    <p:extLst>
      <p:ext uri="{BB962C8B-B14F-4D97-AF65-F5344CB8AC3E}">
        <p14:creationId xmlns:p14="http://schemas.microsoft.com/office/powerpoint/2010/main" val="265569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This makes it easier and faster for doctors, nurses, or other medical workers to obtain patient records. That serves to safeguard patients' confidential information and prohibit unwanted access to healthcare information. Recognizing patients' health problems and aspirations aids healthcare providers in providing superior patient care.</a:t>
            </a:r>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14</a:t>
            </a:fld>
            <a:endParaRPr lang="en-US"/>
          </a:p>
        </p:txBody>
      </p:sp>
    </p:spTree>
    <p:extLst>
      <p:ext uri="{BB962C8B-B14F-4D97-AF65-F5344CB8AC3E}">
        <p14:creationId xmlns:p14="http://schemas.microsoft.com/office/powerpoint/2010/main" val="2567842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Mourtzis</a:t>
            </a:r>
            <a:r>
              <a:rPr lang="en-US" sz="1200" kern="1200" dirty="0" smtClean="0">
                <a:solidFill>
                  <a:schemeClr val="tx1"/>
                </a:solidFill>
                <a:effectLst/>
                <a:latin typeface="+mn-lt"/>
                <a:ea typeface="+mn-ea"/>
                <a:cs typeface="+mn-cs"/>
              </a:rPr>
              <a:t>, D., Angelopoulos, J., </a:t>
            </a:r>
            <a:r>
              <a:rPr lang="en-US" sz="1200" kern="1200" dirty="0" err="1" smtClean="0">
                <a:solidFill>
                  <a:schemeClr val="tx1"/>
                </a:solidFill>
                <a:effectLst/>
                <a:latin typeface="+mn-lt"/>
                <a:ea typeface="+mn-ea"/>
                <a:cs typeface="+mn-cs"/>
              </a:rPr>
              <a:t>Panopoulos</a:t>
            </a:r>
            <a:r>
              <a:rPr lang="en-US" sz="1200" kern="1200" dirty="0" smtClean="0">
                <a:solidFill>
                  <a:schemeClr val="tx1"/>
                </a:solidFill>
                <a:effectLst/>
                <a:latin typeface="+mn-lt"/>
                <a:ea typeface="+mn-ea"/>
                <a:cs typeface="+mn-cs"/>
              </a:rPr>
              <a:t>, N. and </a:t>
            </a:r>
            <a:r>
              <a:rPr lang="en-US" sz="1200" kern="1200" dirty="0" err="1" smtClean="0">
                <a:solidFill>
                  <a:schemeClr val="tx1"/>
                </a:solidFill>
                <a:effectLst/>
                <a:latin typeface="+mn-lt"/>
                <a:ea typeface="+mn-ea"/>
                <a:cs typeface="+mn-cs"/>
              </a:rPr>
              <a:t>Kardamakis</a:t>
            </a:r>
            <a:r>
              <a:rPr lang="en-US" sz="1200" kern="1200" dirty="0" smtClean="0">
                <a:solidFill>
                  <a:schemeClr val="tx1"/>
                </a:solidFill>
                <a:effectLst/>
                <a:latin typeface="+mn-lt"/>
                <a:ea typeface="+mn-ea"/>
                <a:cs typeface="+mn-cs"/>
              </a:rPr>
              <a:t>, D., 2021. A smart IoT platform for oncology patient diagnosis based on </a:t>
            </a:r>
            <a:r>
              <a:rPr lang="en-US" sz="1200" kern="1200" dirty="0" err="1" smtClean="0">
                <a:solidFill>
                  <a:schemeClr val="tx1"/>
                </a:solidFill>
                <a:effectLst/>
                <a:latin typeface="+mn-lt"/>
                <a:ea typeface="+mn-ea"/>
                <a:cs typeface="+mn-cs"/>
              </a:rPr>
              <a:t>ai</a:t>
            </a:r>
            <a:r>
              <a:rPr lang="en-US" sz="1200" kern="1200" dirty="0" smtClean="0">
                <a:solidFill>
                  <a:schemeClr val="tx1"/>
                </a:solidFill>
                <a:effectLst/>
                <a:latin typeface="+mn-lt"/>
                <a:ea typeface="+mn-ea"/>
                <a:cs typeface="+mn-cs"/>
              </a:rPr>
              <a:t>: towards the human digital twin. </a:t>
            </a:r>
            <a:r>
              <a:rPr lang="en-US" sz="1200" i="1" kern="1200" dirty="0" smtClean="0">
                <a:solidFill>
                  <a:schemeClr val="tx1"/>
                </a:solidFill>
                <a:effectLst/>
                <a:latin typeface="+mn-lt"/>
                <a:ea typeface="+mn-ea"/>
                <a:cs typeface="+mn-cs"/>
              </a:rPr>
              <a:t>Procedia CIRP</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104</a:t>
            </a:r>
            <a:r>
              <a:rPr lang="en-US" sz="1200" kern="1200" dirty="0" smtClean="0">
                <a:solidFill>
                  <a:schemeClr val="tx1"/>
                </a:solidFill>
                <a:effectLst/>
                <a:latin typeface="+mn-lt"/>
                <a:ea typeface="+mn-ea"/>
                <a:cs typeface="+mn-cs"/>
              </a:rPr>
              <a:t>, pp.1686-1691.</a:t>
            </a:r>
          </a:p>
          <a:p>
            <a:r>
              <a:rPr lang="en-US" sz="1200" kern="1200" dirty="0" err="1" smtClean="0">
                <a:solidFill>
                  <a:schemeClr val="tx1"/>
                </a:solidFill>
                <a:effectLst/>
                <a:latin typeface="+mn-lt"/>
                <a:ea typeface="+mn-ea"/>
                <a:cs typeface="+mn-cs"/>
              </a:rPr>
              <a:t>Nasrudin</a:t>
            </a:r>
            <a:r>
              <a:rPr lang="en-US" sz="1200" kern="1200" dirty="0" smtClean="0">
                <a:solidFill>
                  <a:schemeClr val="tx1"/>
                </a:solidFill>
                <a:effectLst/>
                <a:latin typeface="+mn-lt"/>
                <a:ea typeface="+mn-ea"/>
                <a:cs typeface="+mn-cs"/>
              </a:rPr>
              <a:t>, M.W., </a:t>
            </a:r>
            <a:r>
              <a:rPr lang="en-US" sz="1200" kern="1200" dirty="0" err="1" smtClean="0">
                <a:solidFill>
                  <a:schemeClr val="tx1"/>
                </a:solidFill>
                <a:effectLst/>
                <a:latin typeface="+mn-lt"/>
                <a:ea typeface="+mn-ea"/>
                <a:cs typeface="+mn-cs"/>
              </a:rPr>
              <a:t>Zainuddin</a:t>
            </a:r>
            <a:r>
              <a:rPr lang="en-US" sz="1200" kern="1200" dirty="0" smtClean="0">
                <a:solidFill>
                  <a:schemeClr val="tx1"/>
                </a:solidFill>
                <a:effectLst/>
                <a:latin typeface="+mn-lt"/>
                <a:ea typeface="+mn-ea"/>
                <a:cs typeface="+mn-cs"/>
              </a:rPr>
              <a:t>, N.S.A., Ahmad, R.A.R., </a:t>
            </a:r>
            <a:r>
              <a:rPr lang="en-US" sz="1200" kern="1200" dirty="0" err="1" smtClean="0">
                <a:solidFill>
                  <a:schemeClr val="tx1"/>
                </a:solidFill>
                <a:effectLst/>
                <a:latin typeface="+mn-lt"/>
                <a:ea typeface="+mn-ea"/>
                <a:cs typeface="+mn-cs"/>
              </a:rPr>
              <a:t>Yob</a:t>
            </a:r>
            <a:r>
              <a:rPr lang="en-US" sz="1200" kern="1200" dirty="0" smtClean="0">
                <a:solidFill>
                  <a:schemeClr val="tx1"/>
                </a:solidFill>
                <a:effectLst/>
                <a:latin typeface="+mn-lt"/>
                <a:ea typeface="+mn-ea"/>
                <a:cs typeface="+mn-cs"/>
              </a:rPr>
              <a:t>, R.C., Ahmad, M.Z.Z., Mustafa, W.A., </a:t>
            </a:r>
            <a:r>
              <a:rPr lang="en-US" sz="1200" kern="1200" dirty="0" err="1" smtClean="0">
                <a:solidFill>
                  <a:schemeClr val="tx1"/>
                </a:solidFill>
                <a:effectLst/>
                <a:latin typeface="+mn-lt"/>
                <a:ea typeface="+mn-ea"/>
                <a:cs typeface="+mn-cs"/>
              </a:rPr>
              <a:t>Veeraperumal</a:t>
            </a:r>
            <a:r>
              <a:rPr lang="en-US" sz="1200" kern="1200" dirty="0" smtClean="0">
                <a:solidFill>
                  <a:schemeClr val="tx1"/>
                </a:solidFill>
                <a:effectLst/>
                <a:latin typeface="+mn-lt"/>
                <a:ea typeface="+mn-ea"/>
                <a:cs typeface="+mn-cs"/>
              </a:rPr>
              <a:t>, V. and </a:t>
            </a:r>
            <a:r>
              <a:rPr lang="en-US" sz="1200" kern="1200" dirty="0" err="1" smtClean="0">
                <a:solidFill>
                  <a:schemeClr val="tx1"/>
                </a:solidFill>
                <a:effectLst/>
                <a:latin typeface="+mn-lt"/>
                <a:ea typeface="+mn-ea"/>
                <a:cs typeface="+mn-cs"/>
              </a:rPr>
              <a:t>Zulkifli</a:t>
            </a:r>
            <a:r>
              <a:rPr lang="en-US" sz="1200" kern="1200" dirty="0" smtClean="0">
                <a:solidFill>
                  <a:schemeClr val="tx1"/>
                </a:solidFill>
                <a:effectLst/>
                <a:latin typeface="+mn-lt"/>
                <a:ea typeface="+mn-ea"/>
                <a:cs typeface="+mn-cs"/>
              </a:rPr>
              <a:t>, N.D.M., 2023. Smart Management Waiting System for Outpatient Clinic. </a:t>
            </a:r>
            <a:r>
              <a:rPr lang="en-US" sz="1200" i="1" kern="1200" dirty="0" smtClean="0">
                <a:solidFill>
                  <a:schemeClr val="tx1"/>
                </a:solidFill>
                <a:effectLst/>
                <a:latin typeface="+mn-lt"/>
                <a:ea typeface="+mn-ea"/>
                <a:cs typeface="+mn-cs"/>
              </a:rPr>
              <a:t>Journal of Advanced Research in Applied Sciences and Engineering Technology</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29</a:t>
            </a:r>
            <a:r>
              <a:rPr lang="en-US" sz="1200" kern="1200" dirty="0" smtClean="0">
                <a:solidFill>
                  <a:schemeClr val="tx1"/>
                </a:solidFill>
                <a:effectLst/>
                <a:latin typeface="+mn-lt"/>
                <a:ea typeface="+mn-ea"/>
                <a:cs typeface="+mn-cs"/>
              </a:rPr>
              <a:t>(3), pp.48-61.</a:t>
            </a:r>
          </a:p>
          <a:p>
            <a:r>
              <a:rPr lang="en-US" sz="1200" kern="1200" dirty="0" err="1" smtClean="0">
                <a:solidFill>
                  <a:schemeClr val="tx1"/>
                </a:solidFill>
                <a:effectLst/>
                <a:latin typeface="+mn-lt"/>
                <a:ea typeface="+mn-ea"/>
                <a:cs typeface="+mn-cs"/>
              </a:rPr>
              <a:t>Sakthi</a:t>
            </a:r>
            <a:r>
              <a:rPr lang="en-US" sz="1200" kern="1200" dirty="0" smtClean="0">
                <a:solidFill>
                  <a:schemeClr val="tx1"/>
                </a:solidFill>
                <a:effectLst/>
                <a:latin typeface="+mn-lt"/>
                <a:ea typeface="+mn-ea"/>
                <a:cs typeface="+mn-cs"/>
              </a:rPr>
              <a:t>, U. and </a:t>
            </a:r>
            <a:r>
              <a:rPr lang="en-US" sz="1200" kern="1200" dirty="0" err="1" smtClean="0">
                <a:solidFill>
                  <a:schemeClr val="tx1"/>
                </a:solidFill>
                <a:effectLst/>
                <a:latin typeface="+mn-lt"/>
                <a:ea typeface="+mn-ea"/>
                <a:cs typeface="+mn-cs"/>
              </a:rPr>
              <a:t>DafniRose</a:t>
            </a:r>
            <a:r>
              <a:rPr lang="en-US" sz="1200" kern="1200" dirty="0" smtClean="0">
                <a:solidFill>
                  <a:schemeClr val="tx1"/>
                </a:solidFill>
                <a:effectLst/>
                <a:latin typeface="+mn-lt"/>
                <a:ea typeface="+mn-ea"/>
                <a:cs typeface="+mn-cs"/>
              </a:rPr>
              <a:t>, J., 2022.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-enabled smart agricultural knowledge discovery system using edge computing. </a:t>
            </a:r>
            <a:r>
              <a:rPr lang="en-US" sz="1200" i="1" kern="1200" dirty="0" smtClean="0">
                <a:solidFill>
                  <a:schemeClr val="tx1"/>
                </a:solidFill>
                <a:effectLst/>
                <a:latin typeface="+mn-lt"/>
                <a:ea typeface="+mn-ea"/>
                <a:cs typeface="+mn-cs"/>
              </a:rPr>
              <a:t>Procedia Computer Science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202</a:t>
            </a:r>
            <a:r>
              <a:rPr lang="en-US" sz="1200" kern="1200" dirty="0" smtClean="0">
                <a:solidFill>
                  <a:schemeClr val="tx1"/>
                </a:solidFill>
                <a:effectLst/>
                <a:latin typeface="+mn-lt"/>
                <a:ea typeface="+mn-ea"/>
                <a:cs typeface="+mn-cs"/>
              </a:rPr>
              <a:t>, pp.73-82.</a:t>
            </a:r>
          </a:p>
          <a:p>
            <a:r>
              <a:rPr lang="en-US" sz="1200" kern="1200" dirty="0" err="1" smtClean="0">
                <a:solidFill>
                  <a:schemeClr val="tx1"/>
                </a:solidFill>
                <a:effectLst/>
                <a:latin typeface="+mn-lt"/>
                <a:ea typeface="+mn-ea"/>
                <a:cs typeface="+mn-cs"/>
              </a:rPr>
              <a:t>Shahat</a:t>
            </a:r>
            <a:r>
              <a:rPr lang="en-US" sz="1200" kern="1200" dirty="0" smtClean="0">
                <a:solidFill>
                  <a:schemeClr val="tx1"/>
                </a:solidFill>
                <a:effectLst/>
                <a:latin typeface="+mn-lt"/>
                <a:ea typeface="+mn-ea"/>
                <a:cs typeface="+mn-cs"/>
              </a:rPr>
              <a:t> Osman, A.M. and </a:t>
            </a:r>
            <a:r>
              <a:rPr lang="en-US" sz="1200" kern="1200" dirty="0" err="1" smtClean="0">
                <a:solidFill>
                  <a:schemeClr val="tx1"/>
                </a:solidFill>
                <a:effectLst/>
                <a:latin typeface="+mn-lt"/>
                <a:ea typeface="+mn-ea"/>
                <a:cs typeface="+mn-cs"/>
              </a:rPr>
              <a:t>Elragal</a:t>
            </a:r>
            <a:r>
              <a:rPr lang="en-US" sz="1200" kern="1200" dirty="0" smtClean="0">
                <a:solidFill>
                  <a:schemeClr val="tx1"/>
                </a:solidFill>
                <a:effectLst/>
                <a:latin typeface="+mn-lt"/>
                <a:ea typeface="+mn-ea"/>
                <a:cs typeface="+mn-cs"/>
              </a:rPr>
              <a:t>, A., 2021. Smart cities and big data analytics: a data-driven decision-making use case. </a:t>
            </a:r>
            <a:r>
              <a:rPr lang="en-US" sz="1200" i="1" kern="1200" dirty="0" smtClean="0">
                <a:solidFill>
                  <a:schemeClr val="tx1"/>
                </a:solidFill>
                <a:effectLst/>
                <a:latin typeface="+mn-lt"/>
                <a:ea typeface="+mn-ea"/>
                <a:cs typeface="+mn-cs"/>
              </a:rPr>
              <a:t>Smart Cities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4</a:t>
            </a:r>
            <a:r>
              <a:rPr lang="en-US" sz="1200" kern="1200" dirty="0" smtClean="0">
                <a:solidFill>
                  <a:schemeClr val="tx1"/>
                </a:solidFill>
                <a:effectLst/>
                <a:latin typeface="+mn-lt"/>
                <a:ea typeface="+mn-ea"/>
                <a:cs typeface="+mn-cs"/>
              </a:rPr>
              <a:t>(1), pp.286-313.</a:t>
            </a:r>
          </a:p>
          <a:p>
            <a:r>
              <a:rPr lang="en-US" sz="1200" kern="1200" dirty="0" smtClean="0">
                <a:solidFill>
                  <a:schemeClr val="tx1"/>
                </a:solidFill>
                <a:effectLst/>
                <a:latin typeface="+mn-lt"/>
                <a:ea typeface="+mn-ea"/>
                <a:cs typeface="+mn-cs"/>
              </a:rPr>
              <a:t>Σπ</a:t>
            </a:r>
            <a:r>
              <a:rPr lang="en-US" sz="1200" kern="1200" dirty="0" err="1" smtClean="0">
                <a:solidFill>
                  <a:schemeClr val="tx1"/>
                </a:solidFill>
                <a:effectLst/>
                <a:latin typeface="+mn-lt"/>
                <a:ea typeface="+mn-ea"/>
                <a:cs typeface="+mn-cs"/>
              </a:rPr>
              <a:t>υρο</a:t>
            </a:r>
            <a:r>
              <a:rPr lang="en-US" sz="1200" kern="1200" dirty="0" smtClean="0">
                <a:solidFill>
                  <a:schemeClr val="tx1"/>
                </a:solidFill>
                <a:effectLst/>
                <a:latin typeface="+mn-lt"/>
                <a:ea typeface="+mn-ea"/>
                <a:cs typeface="+mn-cs"/>
              </a:rPr>
              <a:t>πούλου, Σ., 2022. Development of an electronic system for the safe management of health records using </a:t>
            </a:r>
            <a:r>
              <a:rPr lang="en-US" sz="1200" kern="1200" dirty="0" err="1" smtClean="0">
                <a:solidFill>
                  <a:schemeClr val="tx1"/>
                </a:solidFill>
                <a:effectLst/>
                <a:latin typeface="+mn-lt"/>
                <a:ea typeface="+mn-ea"/>
                <a:cs typeface="+mn-cs"/>
              </a:rPr>
              <a:t>Blockchain</a:t>
            </a:r>
            <a:r>
              <a:rPr lang="en-US" sz="1200" kern="1200" dirty="0" smtClean="0">
                <a:solidFill>
                  <a:schemeClr val="tx1"/>
                </a:solidFill>
                <a:effectLst/>
                <a:latin typeface="+mn-lt"/>
                <a:ea typeface="+mn-ea"/>
                <a:cs typeface="+mn-cs"/>
              </a:rPr>
              <a:t> technology.</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15</a:t>
            </a:fld>
            <a:endParaRPr lang="en-US"/>
          </a:p>
        </p:txBody>
      </p:sp>
    </p:spTree>
    <p:extLst>
      <p:ext uri="{BB962C8B-B14F-4D97-AF65-F5344CB8AC3E}">
        <p14:creationId xmlns:p14="http://schemas.microsoft.com/office/powerpoint/2010/main" val="1322824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16</a:t>
            </a:fld>
            <a:endParaRPr lang="en-US"/>
          </a:p>
        </p:txBody>
      </p:sp>
    </p:spTree>
    <p:extLst>
      <p:ext uri="{BB962C8B-B14F-4D97-AF65-F5344CB8AC3E}">
        <p14:creationId xmlns:p14="http://schemas.microsoft.com/office/powerpoint/2010/main" val="3522011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Considering the aim of improving the accuracy and efficacy of specific patient papers, the goal underlying this suggestion is to design an efficient data retention system for keeping clinical records using a MySQL database, PHP programming in Visual Studio Code, or deliberately XAMPP.</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3</a:t>
            </a:fld>
            <a:endParaRPr lang="en-US"/>
          </a:p>
        </p:txBody>
      </p:sp>
    </p:spTree>
    <p:extLst>
      <p:ext uri="{BB962C8B-B14F-4D97-AF65-F5344CB8AC3E}">
        <p14:creationId xmlns:p14="http://schemas.microsoft.com/office/powerpoint/2010/main" val="147349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By utilizing data instantaneously, sophisticated solutions for managing data enable medical organizations to make more informed decisions and provide superior care for patients. Clever data governance solution implementation may prove costly and time-consuming (</a:t>
            </a:r>
            <a:r>
              <a:rPr lang="en-US" sz="1200" kern="1200" dirty="0" err="1" smtClean="0">
                <a:solidFill>
                  <a:schemeClr val="tx1"/>
                </a:solidFill>
                <a:effectLst/>
                <a:latin typeface="+mn-lt"/>
                <a:ea typeface="+mn-ea"/>
                <a:cs typeface="+mn-cs"/>
              </a:rPr>
              <a:t>Bani</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et al. </a:t>
            </a:r>
            <a:r>
              <a:rPr lang="en-US" sz="1200" kern="1200" dirty="0" smtClean="0">
                <a:solidFill>
                  <a:schemeClr val="tx1"/>
                </a:solidFill>
                <a:effectLst/>
                <a:latin typeface="+mn-lt"/>
                <a:ea typeface="+mn-ea"/>
                <a:cs typeface="+mn-cs"/>
              </a:rPr>
              <a:t>2021). Pharmaceutical organizations must also make certain that information is submitted and kept correctly in accordance with the proper format. Pharmaceutical organizations may store while collecting patient information fast and correctly throughout databases like MySQL alongside a design language like PHP throughout VS Code or XAMPP. As a result, managing records will take less time and effort. That can assist expedite the documentation keep operation.</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4</a:t>
            </a:fld>
            <a:endParaRPr lang="en-US"/>
          </a:p>
        </p:txBody>
      </p:sp>
    </p:spTree>
    <p:extLst>
      <p:ext uri="{BB962C8B-B14F-4D97-AF65-F5344CB8AC3E}">
        <p14:creationId xmlns:p14="http://schemas.microsoft.com/office/powerpoint/2010/main" val="114738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Malignant cancer represents a complex illness. For this with the evaluation and management of these diseases, a number of approaches but also methods have indeed been presented and over centuries (</a:t>
            </a:r>
            <a:r>
              <a:rPr lang="en-US" sz="1200" kern="1200" dirty="0" err="1" smtClean="0">
                <a:solidFill>
                  <a:schemeClr val="tx1"/>
                </a:solidFill>
                <a:effectLst/>
                <a:latin typeface="+mn-lt"/>
                <a:ea typeface="+mn-ea"/>
                <a:cs typeface="+mn-cs"/>
              </a:rPr>
              <a:t>Mourtzis</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et al. </a:t>
            </a:r>
            <a:r>
              <a:rPr lang="en-US" sz="1200" kern="1200" dirty="0" smtClean="0">
                <a:solidFill>
                  <a:schemeClr val="tx1"/>
                </a:solidFill>
                <a:effectLst/>
                <a:latin typeface="+mn-lt"/>
                <a:ea typeface="+mn-ea"/>
                <a:cs typeface="+mn-cs"/>
              </a:rPr>
              <a:t>2021). Both procedures of treatment and forecasting can be improved by technological advancements in such fields as information and communication technologies (ICT), augmented reality (AR), and artificial intelligence (AI).</a:t>
            </a:r>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5</a:t>
            </a:fld>
            <a:endParaRPr lang="en-US"/>
          </a:p>
        </p:txBody>
      </p:sp>
    </p:spTree>
    <p:extLst>
      <p:ext uri="{BB962C8B-B14F-4D97-AF65-F5344CB8AC3E}">
        <p14:creationId xmlns:p14="http://schemas.microsoft.com/office/powerpoint/2010/main" val="151342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By doing this, the proper patient will receive the appropriate care at the appropriate time. Medical practitioners may create excellent judgments with increased knowledge available, which raises the standard of care. It enables improved interaction between healthcare professionals and enables individuals to concentrate their judgments on reliable and current data (</a:t>
            </a:r>
            <a:r>
              <a:rPr lang="en-US" sz="1200" kern="1200" dirty="0" err="1" smtClean="0">
                <a:solidFill>
                  <a:schemeClr val="tx1"/>
                </a:solidFill>
                <a:effectLst/>
                <a:latin typeface="+mn-lt"/>
                <a:ea typeface="+mn-ea"/>
                <a:cs typeface="+mn-cs"/>
              </a:rPr>
              <a:t>Farahat</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et al. </a:t>
            </a:r>
            <a:r>
              <a:rPr lang="en-US" sz="1200" kern="1200" dirty="0" smtClean="0">
                <a:solidFill>
                  <a:schemeClr val="tx1"/>
                </a:solidFill>
                <a:effectLst/>
                <a:latin typeface="+mn-lt"/>
                <a:ea typeface="+mn-ea"/>
                <a:cs typeface="+mn-cs"/>
              </a:rPr>
              <a:t>2022). Eliminating procedures, it may additionally increase the effectiveness of the medical system. Inside the modern era of electronic healthcare, where customer records must always be maintained private and safe, this seems to be particularly crucial.</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6</a:t>
            </a:fld>
            <a:endParaRPr lang="en-US"/>
          </a:p>
        </p:txBody>
      </p:sp>
    </p:spTree>
    <p:extLst>
      <p:ext uri="{BB962C8B-B14F-4D97-AF65-F5344CB8AC3E}">
        <p14:creationId xmlns:p14="http://schemas.microsoft.com/office/powerpoint/2010/main" val="119726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To get the views of industry leaders in the medical field regarding this issue, the designer employs an internet-based questionnaire.  MYSQL will serve as our database, and PHP inside VS Code or XAMPP is going to be used to create its data model. That inductive method will enable us to comprehend the opinions of professionals regarding the significance of smart handling of information in maintaining medical records (</a:t>
            </a:r>
            <a:r>
              <a:rPr lang="en-US" sz="1200" kern="1200" dirty="0" err="1" smtClean="0">
                <a:solidFill>
                  <a:schemeClr val="tx1"/>
                </a:solidFill>
                <a:effectLst/>
                <a:latin typeface="+mn-lt"/>
                <a:ea typeface="+mn-ea"/>
                <a:cs typeface="+mn-cs"/>
              </a:rPr>
              <a:t>Nasrudin</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et al. </a:t>
            </a:r>
            <a:r>
              <a:rPr lang="en-US" sz="1200" kern="1200" dirty="0" smtClean="0">
                <a:solidFill>
                  <a:schemeClr val="tx1"/>
                </a:solidFill>
                <a:effectLst/>
                <a:latin typeface="+mn-lt"/>
                <a:ea typeface="+mn-ea"/>
                <a:cs typeface="+mn-cs"/>
              </a:rPr>
              <a:t>2023). Designers can learn more about how smart handling of data may enhance medical record keeping by using the deductive method. To comprehend the significance of intelligent organization of data in the maintenance of such healthcare records, we shall analyze the information obtained using both methods.</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7</a:t>
            </a:fld>
            <a:endParaRPr lang="en-US"/>
          </a:p>
        </p:txBody>
      </p:sp>
    </p:spTree>
    <p:extLst>
      <p:ext uri="{BB962C8B-B14F-4D97-AF65-F5344CB8AC3E}">
        <p14:creationId xmlns:p14="http://schemas.microsoft.com/office/powerpoint/2010/main" val="646725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When utilized in hospital record-keeping, the fundamental positivism concept emphasizes the significance of accurate and consistent data. It promotes the utilization of trustworthy and safe databases like MySQL and suitable design applications like PHP within VS Code or XAMPP. This attitude allows for the organized and effective storage and management of medical records.</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8</a:t>
            </a:fld>
            <a:endParaRPr lang="en-US"/>
          </a:p>
        </p:txBody>
      </p:sp>
    </p:spTree>
    <p:extLst>
      <p:ext uri="{BB962C8B-B14F-4D97-AF65-F5344CB8AC3E}">
        <p14:creationId xmlns:p14="http://schemas.microsoft.com/office/powerpoint/2010/main" val="88995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S.N: </a:t>
            </a:r>
            <a:r>
              <a:rPr lang="en-US" sz="1200" kern="1200" dirty="0" smtClean="0">
                <a:solidFill>
                  <a:schemeClr val="tx1"/>
                </a:solidFill>
                <a:effectLst/>
                <a:latin typeface="+mn-lt"/>
                <a:ea typeface="+mn-ea"/>
                <a:cs typeface="+mn-cs"/>
              </a:rPr>
              <a:t>Effective data handling in medical information is a potent tool for raising the standard of medical treatment. Healthcare professionals can get the information they require to make educated choices and deliver the best treatment by putting in place an effective and reliable infrastructure for keeping and maintaining patient information.</a:t>
            </a:r>
          </a:p>
          <a:p>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9</a:t>
            </a:fld>
            <a:endParaRPr lang="en-US"/>
          </a:p>
        </p:txBody>
      </p:sp>
    </p:spTree>
    <p:extLst>
      <p:ext uri="{BB962C8B-B14F-4D97-AF65-F5344CB8AC3E}">
        <p14:creationId xmlns:p14="http://schemas.microsoft.com/office/powerpoint/2010/main" val="226571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S.N:</a:t>
            </a:r>
            <a:r>
              <a:rPr lang="en-US" sz="1200" kern="1200" dirty="0" smtClean="0">
                <a:solidFill>
                  <a:schemeClr val="tx1"/>
                </a:solidFill>
                <a:effectLst/>
                <a:latin typeface="+mn-lt"/>
                <a:ea typeface="+mn-ea"/>
                <a:cs typeface="+mn-cs"/>
              </a:rPr>
              <a:t> This study plan aims to comprehend the significance of sensible information management throughout healthcare keeping records as well as to create a safe and effective platform for healthcare documentation keeping. Analyzing current software and archive systems, locating best practices for information management, including creating a strategy enabling information management are all components of such research method (</a:t>
            </a:r>
            <a:r>
              <a:rPr lang="en-US" sz="1200" kern="1200" dirty="0" err="1" smtClean="0">
                <a:solidFill>
                  <a:schemeClr val="tx1"/>
                </a:solidFill>
                <a:effectLst/>
                <a:latin typeface="+mn-lt"/>
                <a:ea typeface="+mn-ea"/>
                <a:cs typeface="+mn-cs"/>
              </a:rPr>
              <a:t>Sakthi</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DafniRose</a:t>
            </a:r>
            <a:r>
              <a:rPr lang="en-US" sz="1200" kern="1200" dirty="0" smtClean="0">
                <a:solidFill>
                  <a:schemeClr val="tx1"/>
                </a:solidFill>
                <a:effectLst/>
                <a:latin typeface="+mn-lt"/>
                <a:ea typeface="+mn-ea"/>
                <a:cs typeface="+mn-cs"/>
              </a:rPr>
              <a:t>, 2022). This one will entail an evaluation of the current software but also technologies used for keeping track of medical records, including MYSQL, PHP, VS Code, and XAMPP.</a:t>
            </a:r>
            <a:endParaRPr lang="en-US" dirty="0"/>
          </a:p>
        </p:txBody>
      </p:sp>
      <p:sp>
        <p:nvSpPr>
          <p:cNvPr id="4" name="Slide Number Placeholder 3"/>
          <p:cNvSpPr>
            <a:spLocks noGrp="1"/>
          </p:cNvSpPr>
          <p:nvPr>
            <p:ph type="sldNum" sz="quarter" idx="10"/>
          </p:nvPr>
        </p:nvSpPr>
        <p:spPr/>
        <p:txBody>
          <a:bodyPr/>
          <a:lstStyle/>
          <a:p>
            <a:fld id="{AC852416-6AEB-47BB-B042-AD5DC3CC4EE3}" type="slidenum">
              <a:rPr lang="en-US" smtClean="0"/>
              <a:t>10</a:t>
            </a:fld>
            <a:endParaRPr lang="en-US"/>
          </a:p>
        </p:txBody>
      </p:sp>
    </p:spTree>
    <p:extLst>
      <p:ext uri="{BB962C8B-B14F-4D97-AF65-F5344CB8AC3E}">
        <p14:creationId xmlns:p14="http://schemas.microsoft.com/office/powerpoint/2010/main" val="1043221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093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A75AD1D-2FB7-4685-B871-F2C6D001BD8F}"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46675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3710230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2781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1243157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78861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2795004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412980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137678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198584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75AD1D-2FB7-4685-B871-F2C6D001BD8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1906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75AD1D-2FB7-4685-B871-F2C6D001BD8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116087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75AD1D-2FB7-4685-B871-F2C6D001BD8F}" type="datetimeFigureOut">
              <a:rPr lang="en-US" smtClean="0"/>
              <a:t>4/8/2023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95687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75AD1D-2FB7-4685-B871-F2C6D001BD8F}" type="datetimeFigureOut">
              <a:rPr lang="en-US" smtClean="0"/>
              <a:t>4/8/2023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238525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5AD1D-2FB7-4685-B871-F2C6D001BD8F}" type="datetimeFigureOut">
              <a:rPr lang="en-US" smtClean="0"/>
              <a:t>4/8/2023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420034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75AD1D-2FB7-4685-B871-F2C6D001BD8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50825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75AD1D-2FB7-4685-B871-F2C6D001BD8F}" type="datetimeFigureOut">
              <a:rPr lang="en-US" smtClean="0"/>
              <a:t>4/8/2023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44A5A-C1E5-4B89-91A3-A6839759E8FA}" type="slidenum">
              <a:rPr lang="en-US" smtClean="0"/>
              <a:t>‹#›</a:t>
            </a:fld>
            <a:endParaRPr lang="en-US"/>
          </a:p>
        </p:txBody>
      </p:sp>
    </p:spTree>
    <p:extLst>
      <p:ext uri="{BB962C8B-B14F-4D97-AF65-F5344CB8AC3E}">
        <p14:creationId xmlns:p14="http://schemas.microsoft.com/office/powerpoint/2010/main" val="355096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4000"/>
            <a:lum/>
          </a:blip>
          <a:srcRect/>
          <a:stretch>
            <a:fillRect t="-9000" b="-9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A75AD1D-2FB7-4685-B871-F2C6D001BD8F}" type="datetimeFigureOut">
              <a:rPr lang="en-US" smtClean="0"/>
              <a:t>4/8/2023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844A5A-C1E5-4B89-91A3-A6839759E8FA}" type="slidenum">
              <a:rPr lang="en-US" smtClean="0"/>
              <a:t>‹#›</a:t>
            </a:fld>
            <a:endParaRPr lang="en-US"/>
          </a:p>
        </p:txBody>
      </p:sp>
    </p:spTree>
    <p:extLst>
      <p:ext uri="{BB962C8B-B14F-4D97-AF65-F5344CB8AC3E}">
        <p14:creationId xmlns:p14="http://schemas.microsoft.com/office/powerpoint/2010/main" val="40121973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1577"/>
            <a:ext cx="12192000" cy="1351325"/>
          </a:xfrm>
        </p:spPr>
        <p:txBody>
          <a:bodyPr>
            <a:no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IMPORTANCE OF SMART DATA MANAGEMENT IN HEALTHCARE RECORD KEEPING</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01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Strategy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64721" y="1526902"/>
            <a:ext cx="10662557" cy="3697166"/>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Examine the software but also archiving solutions currently utilized for maintaining medical records.</a:t>
            </a:r>
          </a:p>
          <a:p>
            <a:pPr marL="285750" lvl="0" indent="-285750" algn="just">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Determine the optimal strategies for intelligent data management.</a:t>
            </a:r>
          </a:p>
          <a:p>
            <a:pPr marL="285750" indent="-285750" algn="just">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Create a technique for managing data.</a:t>
            </a:r>
            <a:endParaRPr lang="en-US" sz="4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10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Method</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13609" y="1895927"/>
            <a:ext cx="8974183" cy="304698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Collecting pertinent information</a:t>
            </a:r>
          </a:p>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Creating Database</a:t>
            </a:r>
          </a:p>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Design the Database</a:t>
            </a:r>
          </a:p>
        </p:txBody>
      </p:sp>
      <p:graphicFrame>
        <p:nvGraphicFramePr>
          <p:cNvPr id="4" name="Diagram 3"/>
          <p:cNvGraphicFramePr/>
          <p:nvPr>
            <p:extLst>
              <p:ext uri="{D42A27DB-BD31-4B8C-83A1-F6EECF244321}">
                <p14:modId xmlns:p14="http://schemas.microsoft.com/office/powerpoint/2010/main" val="103732097"/>
              </p:ext>
            </p:extLst>
          </p:nvPr>
        </p:nvGraphicFramePr>
        <p:xfrm>
          <a:off x="6828222" y="2035833"/>
          <a:ext cx="5124089" cy="35713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7422419" y="5747074"/>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066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Data Collection Method</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260566" y="1722844"/>
            <a:ext cx="8974183" cy="2862322"/>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Primary Data Collection Method</a:t>
            </a:r>
          </a:p>
          <a:p>
            <a:pPr marL="285750" lvl="0" indent="-285750" algn="just">
              <a:lnSpc>
                <a:spcPct val="200000"/>
              </a:lnSpc>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Secondary Data Collection Method</a:t>
            </a:r>
          </a:p>
          <a:p>
            <a:pPr marL="285750" indent="-285750" algn="just">
              <a:lnSpc>
                <a:spcPct val="200000"/>
              </a:lnSpc>
              <a:buFont typeface="Arial" panose="020B0604020202020204" pitchFamily="34" charset="0"/>
              <a:buChar char="•"/>
            </a:pPr>
            <a:r>
              <a:rPr lang="en-US" sz="3000" dirty="0">
                <a:solidFill>
                  <a:schemeClr val="bg1"/>
                </a:solidFill>
                <a:latin typeface="Times New Roman" panose="02020603050405020304" pitchFamily="18" charset="0"/>
                <a:cs typeface="Times New Roman" panose="02020603050405020304" pitchFamily="18" charset="0"/>
              </a:rPr>
              <a:t>Database</a:t>
            </a:r>
          </a:p>
        </p:txBody>
      </p:sp>
      <p:graphicFrame>
        <p:nvGraphicFramePr>
          <p:cNvPr id="3" name="Diagram 2"/>
          <p:cNvGraphicFramePr/>
          <p:nvPr>
            <p:extLst>
              <p:ext uri="{D42A27DB-BD31-4B8C-83A1-F6EECF244321}">
                <p14:modId xmlns:p14="http://schemas.microsoft.com/office/powerpoint/2010/main" val="3370699944"/>
              </p:ext>
            </p:extLst>
          </p:nvPr>
        </p:nvGraphicFramePr>
        <p:xfrm>
          <a:off x="7276793" y="1939238"/>
          <a:ext cx="4501138" cy="33815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7559515" y="5320793"/>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7989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Ethics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55607" y="1670594"/>
            <a:ext cx="6081110" cy="3785652"/>
          </a:xfrm>
          <a:prstGeom prst="rect">
            <a:avLst/>
          </a:prstGeom>
          <a:noFill/>
        </p:spPr>
        <p:txBody>
          <a:bodyPr wrap="square" rtlCol="0">
            <a:spAutoFit/>
          </a:bodyPr>
          <a:lstStyle/>
          <a:p>
            <a:pPr marL="285750" lvl="0" indent="-285750">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Developed the Accuracy of the Record</a:t>
            </a:r>
          </a:p>
          <a:p>
            <a:pPr marL="285750" lvl="0" indent="-285750">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Increase Effectiveness</a:t>
            </a:r>
          </a:p>
          <a:p>
            <a:pPr marL="285750" lvl="0" indent="-285750">
              <a:lnSpc>
                <a:spcPct val="15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Supports achieving legal obligations</a:t>
            </a:r>
          </a:p>
        </p:txBody>
      </p:sp>
      <p:graphicFrame>
        <p:nvGraphicFramePr>
          <p:cNvPr id="4" name="Diagram 3"/>
          <p:cNvGraphicFramePr/>
          <p:nvPr>
            <p:extLst>
              <p:ext uri="{D42A27DB-BD31-4B8C-83A1-F6EECF244321}">
                <p14:modId xmlns:p14="http://schemas.microsoft.com/office/powerpoint/2010/main" val="1956654681"/>
              </p:ext>
            </p:extLst>
          </p:nvPr>
        </p:nvGraphicFramePr>
        <p:xfrm>
          <a:off x="6736717" y="1526902"/>
          <a:ext cx="5136617" cy="3761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7337178" y="5456246"/>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60567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smtClean="0">
                <a:solidFill>
                  <a:schemeClr val="bg1"/>
                </a:solidFill>
                <a:latin typeface="Times New Roman" panose="02020603050405020304" pitchFamily="18" charset="0"/>
                <a:cs typeface="Times New Roman" panose="02020603050405020304" pitchFamily="18" charset="0"/>
              </a:rPr>
              <a:t>Discussion on the Expected Result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809794" y="1858391"/>
            <a:ext cx="5855549" cy="3046988"/>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Enhancing Functionality</a:t>
            </a:r>
          </a:p>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Improved Cybersecurity</a:t>
            </a:r>
          </a:p>
          <a:p>
            <a:pPr marL="285750" lvl="0" indent="-285750" algn="just">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Enhancing Decision Processing</a:t>
            </a:r>
          </a:p>
        </p:txBody>
      </p:sp>
      <p:pic>
        <p:nvPicPr>
          <p:cNvPr id="2050" name="Picture 2" descr="Rail Insider-Technology update: Cybersecurity. Information For Rail Career  Professionals From Progressive Railroading Magaz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2699" y="1778362"/>
            <a:ext cx="4531669" cy="251759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65343" y="4442779"/>
            <a:ext cx="5526657" cy="369332"/>
          </a:xfrm>
          <a:prstGeom prst="rect">
            <a:avLst/>
          </a:prstGeom>
        </p:spPr>
        <p:txBody>
          <a:bodyPr wrap="square">
            <a:spAutoFit/>
          </a:bodyPr>
          <a:lstStyle/>
          <a:p>
            <a:r>
              <a:rPr lang="en-US" b="1" dirty="0" smtClean="0">
                <a:solidFill>
                  <a:schemeClr val="bg2">
                    <a:lumMod val="50000"/>
                  </a:schemeClr>
                </a:solidFill>
              </a:rPr>
              <a:t>Source: https</a:t>
            </a:r>
            <a:r>
              <a:rPr lang="en-US" b="1" dirty="0">
                <a:solidFill>
                  <a:schemeClr val="bg2">
                    <a:lumMod val="50000"/>
                  </a:schemeClr>
                </a:solidFill>
              </a:rPr>
              <a:t>://</a:t>
            </a:r>
            <a:r>
              <a:rPr lang="en-US" b="1" dirty="0" smtClean="0">
                <a:solidFill>
                  <a:schemeClr val="bg2">
                    <a:lumMod val="50000"/>
                  </a:schemeClr>
                </a:solidFill>
              </a:rPr>
              <a:t>www.progressiverailroading.com</a:t>
            </a:r>
            <a:endParaRPr lang="en-US" b="1" dirty="0">
              <a:solidFill>
                <a:schemeClr val="bg2">
                  <a:lumMod val="50000"/>
                </a:schemeClr>
              </a:solidFill>
            </a:endParaRPr>
          </a:p>
        </p:txBody>
      </p:sp>
    </p:spTree>
    <p:extLst>
      <p:ext uri="{BB962C8B-B14F-4D97-AF65-F5344CB8AC3E}">
        <p14:creationId xmlns:p14="http://schemas.microsoft.com/office/powerpoint/2010/main" val="389619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Reference List</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76003" y="1526902"/>
            <a:ext cx="11256917" cy="4401205"/>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Bani-Salameh</a:t>
            </a:r>
            <a:r>
              <a:rPr lang="en-US" sz="2000" dirty="0">
                <a:solidFill>
                  <a:schemeClr val="bg1"/>
                </a:solidFill>
                <a:latin typeface="Times New Roman" panose="02020603050405020304" pitchFamily="18" charset="0"/>
                <a:cs typeface="Times New Roman" panose="02020603050405020304" pitchFamily="18" charset="0"/>
              </a:rPr>
              <a:t>, H., Al-</a:t>
            </a:r>
            <a:r>
              <a:rPr lang="en-US" sz="2000" dirty="0" err="1">
                <a:solidFill>
                  <a:schemeClr val="bg1"/>
                </a:solidFill>
                <a:latin typeface="Times New Roman" panose="02020603050405020304" pitchFamily="18" charset="0"/>
                <a:cs typeface="Times New Roman" panose="02020603050405020304" pitchFamily="18" charset="0"/>
              </a:rPr>
              <a:t>Qawaqneh</a:t>
            </a:r>
            <a:r>
              <a:rPr lang="en-US" sz="2000" dirty="0">
                <a:solidFill>
                  <a:schemeClr val="bg1"/>
                </a:solidFill>
                <a:latin typeface="Times New Roman" panose="02020603050405020304" pitchFamily="18" charset="0"/>
                <a:cs typeface="Times New Roman" panose="02020603050405020304" pitchFamily="18" charset="0"/>
              </a:rPr>
              <a:t>, M. and </a:t>
            </a:r>
            <a:r>
              <a:rPr lang="en-US" sz="2000" dirty="0" err="1">
                <a:solidFill>
                  <a:schemeClr val="bg1"/>
                </a:solidFill>
                <a:latin typeface="Times New Roman" panose="02020603050405020304" pitchFamily="18" charset="0"/>
                <a:cs typeface="Times New Roman" panose="02020603050405020304" pitchFamily="18" charset="0"/>
              </a:rPr>
              <a:t>Taamneh</a:t>
            </a:r>
            <a:r>
              <a:rPr lang="en-US" sz="2000" dirty="0">
                <a:solidFill>
                  <a:schemeClr val="bg1"/>
                </a:solidFill>
                <a:latin typeface="Times New Roman" panose="02020603050405020304" pitchFamily="18" charset="0"/>
                <a:cs typeface="Times New Roman" panose="02020603050405020304" pitchFamily="18" charset="0"/>
              </a:rPr>
              <a:t>, S., 2021. Investigating the Adoption of Big Data Management in Healthcare in Jordan. </a:t>
            </a:r>
            <a:r>
              <a:rPr lang="en-US" sz="2000" i="1" dirty="0">
                <a:solidFill>
                  <a:schemeClr val="bg1"/>
                </a:solidFill>
                <a:latin typeface="Times New Roman" panose="02020603050405020304" pitchFamily="18" charset="0"/>
                <a:cs typeface="Times New Roman" panose="02020603050405020304" pitchFamily="18" charset="0"/>
              </a:rPr>
              <a:t>Data</a:t>
            </a:r>
            <a:r>
              <a:rPr lang="en-US" sz="2000" dirty="0">
                <a:solidFill>
                  <a:schemeClr val="bg1"/>
                </a:solidFill>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6</a:t>
            </a:r>
            <a:r>
              <a:rPr lang="en-US" sz="2000" dirty="0">
                <a:solidFill>
                  <a:schemeClr val="bg1"/>
                </a:solidFill>
                <a:latin typeface="Times New Roman" panose="02020603050405020304" pitchFamily="18" charset="0"/>
                <a:cs typeface="Times New Roman" panose="02020603050405020304" pitchFamily="18" charset="0"/>
              </a:rPr>
              <a:t>(2), p.16.</a:t>
            </a:r>
          </a:p>
          <a:p>
            <a:pPr marL="285750" indent="-285750" algn="just">
              <a:lnSpc>
                <a:spcPct val="200000"/>
              </a:lnSpc>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Farahat</a:t>
            </a:r>
            <a:r>
              <a:rPr lang="en-US" sz="2000" dirty="0">
                <a:solidFill>
                  <a:schemeClr val="bg1"/>
                </a:solidFill>
                <a:latin typeface="Times New Roman" panose="02020603050405020304" pitchFamily="18" charset="0"/>
                <a:cs typeface="Times New Roman" panose="02020603050405020304" pitchFamily="18" charset="0"/>
              </a:rPr>
              <a:t>, I.S., </a:t>
            </a:r>
            <a:r>
              <a:rPr lang="en-US" sz="2000" dirty="0" err="1">
                <a:solidFill>
                  <a:schemeClr val="bg1"/>
                </a:solidFill>
                <a:latin typeface="Times New Roman" panose="02020603050405020304" pitchFamily="18" charset="0"/>
                <a:cs typeface="Times New Roman" panose="02020603050405020304" pitchFamily="18" charset="0"/>
              </a:rPr>
              <a:t>Aladrousy</a:t>
            </a:r>
            <a:r>
              <a:rPr lang="en-US" sz="2000" dirty="0">
                <a:solidFill>
                  <a:schemeClr val="bg1"/>
                </a:solidFill>
                <a:latin typeface="Times New Roman" panose="02020603050405020304" pitchFamily="18" charset="0"/>
                <a:cs typeface="Times New Roman" panose="02020603050405020304" pitchFamily="18" charset="0"/>
              </a:rPr>
              <a:t>, W., </a:t>
            </a:r>
            <a:r>
              <a:rPr lang="en-US" sz="2000" dirty="0" err="1">
                <a:solidFill>
                  <a:schemeClr val="bg1"/>
                </a:solidFill>
                <a:latin typeface="Times New Roman" panose="02020603050405020304" pitchFamily="18" charset="0"/>
                <a:cs typeface="Times New Roman" panose="02020603050405020304" pitchFamily="18" charset="0"/>
              </a:rPr>
              <a:t>Elhoseny</a:t>
            </a:r>
            <a:r>
              <a:rPr lang="en-US" sz="2000" dirty="0">
                <a:solidFill>
                  <a:schemeClr val="bg1"/>
                </a:solidFill>
                <a:latin typeface="Times New Roman" panose="02020603050405020304" pitchFamily="18" charset="0"/>
                <a:cs typeface="Times New Roman" panose="02020603050405020304" pitchFamily="18" charset="0"/>
              </a:rPr>
              <a:t>, M., </a:t>
            </a:r>
            <a:r>
              <a:rPr lang="en-US" sz="2000" dirty="0" err="1">
                <a:solidFill>
                  <a:schemeClr val="bg1"/>
                </a:solidFill>
                <a:latin typeface="Times New Roman" panose="02020603050405020304" pitchFamily="18" charset="0"/>
                <a:cs typeface="Times New Roman" panose="02020603050405020304" pitchFamily="18" charset="0"/>
              </a:rPr>
              <a:t>Elmougy</a:t>
            </a:r>
            <a:r>
              <a:rPr lang="en-US" sz="2000" dirty="0">
                <a:solidFill>
                  <a:schemeClr val="bg1"/>
                </a:solidFill>
                <a:latin typeface="Times New Roman" panose="02020603050405020304" pitchFamily="18" charset="0"/>
                <a:cs typeface="Times New Roman" panose="02020603050405020304" pitchFamily="18" charset="0"/>
              </a:rPr>
              <a:t>, S. and </a:t>
            </a:r>
            <a:r>
              <a:rPr lang="en-US" sz="2000" dirty="0" err="1">
                <a:solidFill>
                  <a:schemeClr val="bg1"/>
                </a:solidFill>
                <a:latin typeface="Times New Roman" panose="02020603050405020304" pitchFamily="18" charset="0"/>
                <a:cs typeface="Times New Roman" panose="02020603050405020304" pitchFamily="18" charset="0"/>
              </a:rPr>
              <a:t>Tolba</a:t>
            </a:r>
            <a:r>
              <a:rPr lang="en-US" sz="2000" dirty="0">
                <a:solidFill>
                  <a:schemeClr val="bg1"/>
                </a:solidFill>
                <a:latin typeface="Times New Roman" panose="02020603050405020304" pitchFamily="18" charset="0"/>
                <a:cs typeface="Times New Roman" panose="02020603050405020304" pitchFamily="18" charset="0"/>
              </a:rPr>
              <a:t>, A.E., 2022. Improving Healthcare Applications Security Using </a:t>
            </a:r>
            <a:r>
              <a:rPr lang="en-US" sz="2000" dirty="0" err="1">
                <a:solidFill>
                  <a:schemeClr val="bg1"/>
                </a:solidFill>
                <a:latin typeface="Times New Roman" panose="02020603050405020304" pitchFamily="18" charset="0"/>
                <a:cs typeface="Times New Roman" panose="02020603050405020304" pitchFamily="18" charset="0"/>
              </a:rPr>
              <a:t>Blockchain</a:t>
            </a:r>
            <a:r>
              <a:rPr lang="en-US" sz="2000" dirty="0">
                <a:solidFill>
                  <a:schemeClr val="bg1"/>
                </a:solidFill>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Electronics</a:t>
            </a:r>
            <a:r>
              <a:rPr lang="en-US" sz="2000" dirty="0">
                <a:solidFill>
                  <a:schemeClr val="bg1"/>
                </a:solidFill>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11</a:t>
            </a:r>
            <a:r>
              <a:rPr lang="en-US" sz="2000" dirty="0">
                <a:solidFill>
                  <a:schemeClr val="bg1"/>
                </a:solidFill>
                <a:latin typeface="Times New Roman" panose="02020603050405020304" pitchFamily="18" charset="0"/>
                <a:cs typeface="Times New Roman" panose="02020603050405020304" pitchFamily="18" charset="0"/>
              </a:rPr>
              <a:t>(22), p.3786.</a:t>
            </a:r>
          </a:p>
          <a:p>
            <a:pPr marL="285750" indent="-285750" algn="just">
              <a:lnSpc>
                <a:spcPct val="200000"/>
              </a:lnSpc>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Miyachi</a:t>
            </a:r>
            <a:r>
              <a:rPr lang="en-US" sz="2000" dirty="0">
                <a:solidFill>
                  <a:schemeClr val="bg1"/>
                </a:solidFill>
                <a:latin typeface="Times New Roman" panose="02020603050405020304" pitchFamily="18" charset="0"/>
                <a:cs typeface="Times New Roman" panose="02020603050405020304" pitchFamily="18" charset="0"/>
              </a:rPr>
              <a:t>, K. and Mackey, T.K., 2021. </a:t>
            </a:r>
            <a:r>
              <a:rPr lang="en-US" sz="2000" dirty="0" err="1">
                <a:solidFill>
                  <a:schemeClr val="bg1"/>
                </a:solidFill>
                <a:latin typeface="Times New Roman" panose="02020603050405020304" pitchFamily="18" charset="0"/>
                <a:cs typeface="Times New Roman" panose="02020603050405020304" pitchFamily="18" charset="0"/>
              </a:rPr>
              <a:t>hOCBS</a:t>
            </a:r>
            <a:r>
              <a:rPr lang="en-US" sz="2000" dirty="0">
                <a:solidFill>
                  <a:schemeClr val="bg1"/>
                </a:solidFill>
                <a:latin typeface="Times New Roman" panose="02020603050405020304" pitchFamily="18" charset="0"/>
                <a:cs typeface="Times New Roman" panose="02020603050405020304" pitchFamily="18" charset="0"/>
              </a:rPr>
              <a:t>: A privacy-preserving </a:t>
            </a:r>
            <a:r>
              <a:rPr lang="en-US" sz="2000" dirty="0" err="1">
                <a:solidFill>
                  <a:schemeClr val="bg1"/>
                </a:solidFill>
                <a:latin typeface="Times New Roman" panose="02020603050405020304" pitchFamily="18" charset="0"/>
                <a:cs typeface="Times New Roman" panose="02020603050405020304" pitchFamily="18" charset="0"/>
              </a:rPr>
              <a:t>blockchain</a:t>
            </a:r>
            <a:r>
              <a:rPr lang="en-US" sz="2000" dirty="0">
                <a:solidFill>
                  <a:schemeClr val="bg1"/>
                </a:solidFill>
                <a:latin typeface="Times New Roman" panose="02020603050405020304" pitchFamily="18" charset="0"/>
                <a:cs typeface="Times New Roman" panose="02020603050405020304" pitchFamily="18" charset="0"/>
              </a:rPr>
              <a:t> framework for healthcare data leveraging an on-chain and off-chain system design. </a:t>
            </a:r>
            <a:r>
              <a:rPr lang="en-US" sz="2000" i="1" dirty="0">
                <a:solidFill>
                  <a:schemeClr val="bg1"/>
                </a:solidFill>
                <a:latin typeface="Times New Roman" panose="02020603050405020304" pitchFamily="18" charset="0"/>
                <a:cs typeface="Times New Roman" panose="02020603050405020304" pitchFamily="18" charset="0"/>
              </a:rPr>
              <a:t>Information processing &amp; management</a:t>
            </a:r>
            <a:r>
              <a:rPr lang="en-US" sz="2000" dirty="0">
                <a:solidFill>
                  <a:schemeClr val="bg1"/>
                </a:solidFill>
                <a:latin typeface="Times New Roman" panose="02020603050405020304" pitchFamily="18" charset="0"/>
                <a:cs typeface="Times New Roman" panose="02020603050405020304" pitchFamily="18" charset="0"/>
              </a:rPr>
              <a:t>, </a:t>
            </a:r>
            <a:r>
              <a:rPr lang="en-US" sz="2000" i="1" dirty="0">
                <a:solidFill>
                  <a:schemeClr val="bg1"/>
                </a:solidFill>
                <a:latin typeface="Times New Roman" panose="02020603050405020304" pitchFamily="18" charset="0"/>
                <a:cs typeface="Times New Roman" panose="02020603050405020304" pitchFamily="18" charset="0"/>
              </a:rPr>
              <a:t>58</a:t>
            </a:r>
            <a:r>
              <a:rPr lang="en-US" sz="2000" dirty="0">
                <a:solidFill>
                  <a:schemeClr val="bg1"/>
                </a:solidFill>
                <a:latin typeface="Times New Roman" panose="02020603050405020304" pitchFamily="18" charset="0"/>
                <a:cs typeface="Times New Roman" panose="02020603050405020304" pitchFamily="18" charset="0"/>
              </a:rPr>
              <a:t>(3), p.102535.</a:t>
            </a:r>
          </a:p>
        </p:txBody>
      </p:sp>
    </p:spTree>
    <p:extLst>
      <p:ext uri="{BB962C8B-B14F-4D97-AF65-F5344CB8AC3E}">
        <p14:creationId xmlns:p14="http://schemas.microsoft.com/office/powerpoint/2010/main" val="361808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Vectors &amp; Illustrations for Free Download |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1" cy="692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70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81891" y="1285362"/>
            <a:ext cx="10228217" cy="4708981"/>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To guarantee the quality, confidentiality, but also effectiveness of health information, efficient data handling in documentation keeping is crucial.</a:t>
            </a:r>
          </a:p>
          <a:p>
            <a:pPr marL="285750" lvl="0" indent="-285750">
              <a:lnSpc>
                <a:spcPct val="200000"/>
              </a:lnSpc>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It aids in keeping the data structured and managed, as well as ensuring data accuracy.</a:t>
            </a:r>
          </a:p>
          <a:p>
            <a:pPr marL="285750" indent="-285750">
              <a:lnSpc>
                <a:spcPct val="200000"/>
              </a:lnSpc>
              <a:buFont typeface="Arial" panose="020B0604020202020204" pitchFamily="34" charset="0"/>
              <a:buChar char="•"/>
            </a:pPr>
            <a:r>
              <a:rPr lang="en-US" sz="2500" dirty="0">
                <a:solidFill>
                  <a:schemeClr val="bg1"/>
                </a:solidFill>
                <a:latin typeface="Times New Roman" panose="02020603050405020304" pitchFamily="18" charset="0"/>
                <a:cs typeface="Times New Roman" panose="02020603050405020304" pitchFamily="18" charset="0"/>
              </a:rPr>
              <a:t>Furthermore, it enables healthcare professionals to access and evaluate data rapidly, which helps them make wiser judgments.</a:t>
            </a:r>
          </a:p>
        </p:txBody>
      </p:sp>
    </p:spTree>
    <p:extLst>
      <p:ext uri="{BB962C8B-B14F-4D97-AF65-F5344CB8AC3E}">
        <p14:creationId xmlns:p14="http://schemas.microsoft.com/office/powerpoint/2010/main" val="11915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Aim and Objectives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34491" y="1526902"/>
            <a:ext cx="10123017" cy="3970318"/>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utilize MySQL but also PHP, develop a secure and functional medical record-keeping program.</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set higher standards for patient care by using sophisticated data processing.</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improve these patient records' reliability and accuracy.</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establish rules for both data integrity and anonymity.</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It should be upgraded to disclose current, thorough patient statistics.</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cut expenses while increasing the efficiency of hospital facilities.</a:t>
            </a:r>
          </a:p>
        </p:txBody>
      </p:sp>
    </p:spTree>
    <p:extLst>
      <p:ext uri="{BB962C8B-B14F-4D97-AF65-F5344CB8AC3E}">
        <p14:creationId xmlns:p14="http://schemas.microsoft.com/office/powerpoint/2010/main" val="30366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Questions</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07571" y="1225689"/>
            <a:ext cx="10776857" cy="5632311"/>
          </a:xfrm>
          <a:prstGeom prst="rect">
            <a:avLst/>
          </a:prstGeom>
          <a:noFill/>
        </p:spPr>
        <p:txBody>
          <a:bodyPr wrap="square" rtlCol="0">
            <a:spAutoFit/>
          </a:bodyPr>
          <a:lstStyle/>
          <a:p>
            <a:pPr marL="342900" lvl="0" indent="-342900">
              <a:lnSpc>
                <a:spcPct val="150000"/>
              </a:lnSpc>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What benefits may sophisticated handling of information systems provide to the maintenance of medical records?</a:t>
            </a:r>
          </a:p>
          <a:p>
            <a:pPr marL="342900" lvl="0" indent="-342900">
              <a:lnSpc>
                <a:spcPct val="150000"/>
              </a:lnSpc>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How might smart data handling infrastructure enhance the security associated with medical data? </a:t>
            </a:r>
          </a:p>
          <a:p>
            <a:pPr marL="342900" lvl="0" indent="-342900">
              <a:lnSpc>
                <a:spcPct val="150000"/>
              </a:lnSpc>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What difficulties do smart storage and retrieval solutions related to medical documentation keep present? </a:t>
            </a:r>
          </a:p>
          <a:p>
            <a:pPr marL="342900" lvl="0" indent="-342900">
              <a:lnSpc>
                <a:spcPct val="150000"/>
              </a:lnSpc>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How is maintaining medical records affected by utilizing a database like MySQL along with a programming language like PHP throughout VS Code or XAMPP? </a:t>
            </a:r>
          </a:p>
          <a:p>
            <a:pPr marL="342900" indent="-342900">
              <a:lnSpc>
                <a:spcPct val="150000"/>
              </a:lnSpc>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What further advantages can smart management of information technologies offer for maintaining medical records? </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88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Literature Review</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12679" y="1650815"/>
            <a:ext cx="6532559" cy="3408112"/>
          </a:xfrm>
          <a:prstGeom prst="rect">
            <a:avLst/>
          </a:prstGeom>
          <a:noFill/>
        </p:spPr>
        <p:txBody>
          <a:bodyPr wrap="square" rtlCol="0">
            <a:spAutoFit/>
          </a:bodyPr>
          <a:lstStyle/>
          <a:p>
            <a:pPr marL="457200" lvl="0" indent="-457200">
              <a:lnSpc>
                <a:spcPct val="20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Information and Communication Technologies (ICT)</a:t>
            </a:r>
          </a:p>
          <a:p>
            <a:pPr marL="457200" lvl="0" indent="-457200">
              <a:lnSpc>
                <a:spcPct val="20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Augmented Reality (AR)</a:t>
            </a:r>
          </a:p>
          <a:p>
            <a:pPr marL="457200" lvl="0" indent="-457200">
              <a:lnSpc>
                <a:spcPct val="20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Artificial Intelligence (AI)</a:t>
            </a:r>
          </a:p>
        </p:txBody>
      </p:sp>
      <p:pic>
        <p:nvPicPr>
          <p:cNvPr id="1026" name="Picture 2" descr="Information and Communications Technolog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006" y="2051083"/>
            <a:ext cx="3657600" cy="297690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160274" y="5182840"/>
            <a:ext cx="4963064" cy="369332"/>
          </a:xfrm>
          <a:prstGeom prst="rect">
            <a:avLst/>
          </a:prstGeom>
        </p:spPr>
        <p:txBody>
          <a:bodyPr wrap="square">
            <a:spAutoFit/>
          </a:bodyPr>
          <a:lstStyle/>
          <a:p>
            <a:r>
              <a:rPr lang="en-US" b="1" dirty="0" smtClean="0">
                <a:solidFill>
                  <a:schemeClr val="bg2">
                    <a:lumMod val="50000"/>
                  </a:schemeClr>
                </a:solidFill>
              </a:rPr>
              <a:t>Sources: https://intellisensetechnology.ca</a:t>
            </a:r>
            <a:endParaRPr lang="en-US" b="1" dirty="0">
              <a:solidFill>
                <a:schemeClr val="bg2">
                  <a:lumMod val="50000"/>
                </a:schemeClr>
              </a:solidFill>
            </a:endParaRPr>
          </a:p>
        </p:txBody>
      </p:sp>
    </p:spTree>
    <p:extLst>
      <p:ext uri="{BB962C8B-B14F-4D97-AF65-F5344CB8AC3E}">
        <p14:creationId xmlns:p14="http://schemas.microsoft.com/office/powerpoint/2010/main" val="116292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Literature Gap</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071155" y="1050107"/>
            <a:ext cx="8974183" cy="5016758"/>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Enhancing Accessibility</a:t>
            </a:r>
          </a:p>
          <a:p>
            <a:pPr marL="285750" lvl="0" indent="-285750">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Higher Level of Care</a:t>
            </a:r>
          </a:p>
          <a:p>
            <a:pPr marL="285750" lvl="0" indent="-285750">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Better Patient Protection</a:t>
            </a:r>
          </a:p>
          <a:p>
            <a:pPr marL="285750" lvl="0" indent="-285750">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Saving the Cost</a:t>
            </a:r>
          </a:p>
          <a:p>
            <a:pPr marL="285750" lvl="0" indent="-285750">
              <a:lnSpc>
                <a:spcPct val="200000"/>
              </a:lnSpc>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Enhancing Data Integrity</a:t>
            </a:r>
          </a:p>
        </p:txBody>
      </p:sp>
      <p:graphicFrame>
        <p:nvGraphicFramePr>
          <p:cNvPr id="5" name="Diagram 4"/>
          <p:cNvGraphicFramePr/>
          <p:nvPr>
            <p:extLst>
              <p:ext uri="{D42A27DB-BD31-4B8C-83A1-F6EECF244321}">
                <p14:modId xmlns:p14="http://schemas.microsoft.com/office/powerpoint/2010/main" val="1659810407"/>
              </p:ext>
            </p:extLst>
          </p:nvPr>
        </p:nvGraphicFramePr>
        <p:xfrm>
          <a:off x="6096000" y="1526902"/>
          <a:ext cx="5929223" cy="4077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7092764" y="5604232"/>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3170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1422"/>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Approach</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80616" y="1090967"/>
            <a:ext cx="7093377" cy="5632311"/>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examine the significance of efficient data processing in maintaining healthcare records, designers shall adopt an inductive strategy.</a:t>
            </a:r>
          </a:p>
          <a:p>
            <a:pPr marL="285750" lvl="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learn more about whether intelligent data handling might enhance medical documents and records, designers will take a deductive approach.</a:t>
            </a:r>
          </a:p>
          <a:p>
            <a:pPr marL="285750" indent="-285750" algn="just">
              <a:lnSpc>
                <a:spcPct val="15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comprehend the significance of sensible data processing in healthcare recording and reporting, designers will study the data amassed across both ways but also compare the outcomes.</a:t>
            </a:r>
            <a:endParaRPr lang="en-US" sz="32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2892213838"/>
              </p:ext>
            </p:extLst>
          </p:nvPr>
        </p:nvGraphicFramePr>
        <p:xfrm>
          <a:off x="7745042" y="1622724"/>
          <a:ext cx="4275909" cy="2705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7915150" y="3653206"/>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1840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Philosophy</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653143" y="1082764"/>
            <a:ext cx="10433957" cy="5262979"/>
          </a:xfrm>
          <a:prstGeom prst="rect">
            <a:avLst/>
          </a:prstGeom>
          <a:noFill/>
        </p:spPr>
        <p:txBody>
          <a:bodyPr wrap="square" rtlCol="0">
            <a:spAutoFit/>
          </a:bodyPr>
          <a:lstStyle/>
          <a:p>
            <a:pPr marL="285750" lvl="0" indent="-285750" algn="just">
              <a:lnSpc>
                <a:spcPct val="20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positivism ideology of thought emphasizes the significance of information integrity and correctness for efficient medical record maintenance. </a:t>
            </a:r>
          </a:p>
          <a:p>
            <a:pPr marL="285750" lvl="0" indent="-285750" algn="just">
              <a:lnSpc>
                <a:spcPct val="20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Subsequently underlines the usage of trustworthy, accurate, while current information kept in a safe database like MySQL and using the right design tools like PHP inside VS Code or XAMPP.</a:t>
            </a:r>
          </a:p>
          <a:p>
            <a:pPr marL="285750" indent="-285750" algn="just">
              <a:lnSpc>
                <a:spcPct val="200000"/>
              </a:lnSpc>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A simplified and effective method of organizing medical records was provided by positivism</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46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35"/>
            <a:ext cx="12192000" cy="1507067"/>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Research Design</a:t>
            </a: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421822" y="1180735"/>
            <a:ext cx="7822291" cy="4708981"/>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By establishing a smart data handling platform, it's going to become possible to gather, store, and analyze combined qualitative but also quantitative data for use in the medical record.</a:t>
            </a:r>
          </a:p>
          <a:p>
            <a:pPr marL="285750" lvl="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safe and effective method for collecting but instead maintaining medical files will be provided by a database utilizing MYSQL and perhaps development and improvement employing PHP in VS Code or XAMPP.</a:t>
            </a:r>
          </a:p>
          <a:p>
            <a:pPr marL="285750" lvl="0" indent="-285750" algn="just">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 sophisticated system for handling data for medical records will facilitate better judgment, and enhance patient care, but also lower the possibility of such record-keeping mistakes.</a:t>
            </a:r>
          </a:p>
        </p:txBody>
      </p:sp>
      <p:graphicFrame>
        <p:nvGraphicFramePr>
          <p:cNvPr id="4" name="Diagram 3"/>
          <p:cNvGraphicFramePr/>
          <p:nvPr>
            <p:extLst>
              <p:ext uri="{D42A27DB-BD31-4B8C-83A1-F6EECF244321}">
                <p14:modId xmlns:p14="http://schemas.microsoft.com/office/powerpoint/2010/main" val="1535196623"/>
              </p:ext>
            </p:extLst>
          </p:nvPr>
        </p:nvGraphicFramePr>
        <p:xfrm>
          <a:off x="8388933" y="1192242"/>
          <a:ext cx="3670439" cy="2366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8256307" y="3558243"/>
            <a:ext cx="3935693" cy="507831"/>
          </a:xfrm>
          <a:prstGeom prst="rect">
            <a:avLst/>
          </a:prstGeom>
        </p:spPr>
        <p:txBody>
          <a:bodyPr wrap="none">
            <a:spAutoFit/>
          </a:bodyPr>
          <a:lstStyle/>
          <a:p>
            <a:pPr algn="ctr">
              <a:lnSpc>
                <a:spcPct val="150000"/>
              </a:lnSpc>
            </a:pPr>
            <a:r>
              <a:rPr lang="en-US" dirty="0">
                <a:solidFill>
                  <a:schemeClr val="bg1"/>
                </a:solidFill>
                <a:latin typeface="Times New Roman" panose="02020603050405020304" pitchFamily="18" charset="0"/>
                <a:ea typeface="Times New Roman" panose="02020603050405020304" pitchFamily="18" charset="0"/>
              </a:rPr>
              <a:t>(Source: Self-Create in </a:t>
            </a:r>
            <a:r>
              <a:rPr lang="en-US" dirty="0" smtClean="0">
                <a:solidFill>
                  <a:schemeClr val="bg1"/>
                </a:solidFill>
                <a:latin typeface="Times New Roman" panose="02020603050405020304" pitchFamily="18" charset="0"/>
                <a:ea typeface="Times New Roman" panose="02020603050405020304" pitchFamily="18" charset="0"/>
              </a:rPr>
              <a:t>MS-PowerPoint)</a:t>
            </a:r>
            <a:endParaRPr lang="en-US" sz="1600" dirty="0">
              <a:solidFill>
                <a:schemeClr val="bg1"/>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86119470"/>
      </p:ext>
    </p:extLst>
  </p:cSld>
  <p:clrMapOvr>
    <a:masterClrMapping/>
  </p:clrMapOvr>
</p:sld>
</file>

<file path=ppt/theme/theme1.xml><?xml version="1.0" encoding="utf-8"?>
<a:theme xmlns:a="http://schemas.openxmlformats.org/drawingml/2006/main" name="Sl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57</TotalTime>
  <Words>2018</Words>
  <Application>Microsoft Office PowerPoint</Application>
  <PresentationFormat>Widescreen</PresentationFormat>
  <Paragraphs>122</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Slice</vt:lpstr>
      <vt:lpstr>IMPORTANCE OF SMART DATA MANAGEMENT IN HEALTHCARE RECORD KEEPING</vt:lpstr>
      <vt:lpstr>Introduction</vt:lpstr>
      <vt:lpstr>Aim and Objectives</vt:lpstr>
      <vt:lpstr>Research Questions</vt:lpstr>
      <vt:lpstr>Literature Review</vt:lpstr>
      <vt:lpstr>Literature Gap</vt:lpstr>
      <vt:lpstr>Research Approach</vt:lpstr>
      <vt:lpstr>Research Philosophy</vt:lpstr>
      <vt:lpstr>Research Design</vt:lpstr>
      <vt:lpstr>Research Strategy</vt:lpstr>
      <vt:lpstr>Research Method</vt:lpstr>
      <vt:lpstr>Data Collection Method</vt:lpstr>
      <vt:lpstr>Research Ethics</vt:lpstr>
      <vt:lpstr>Discussion on the Expected Result</vt:lpstr>
      <vt:lpstr>Reference 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54</cp:revision>
  <dcterms:created xsi:type="dcterms:W3CDTF">2023-04-08T09:49:06Z</dcterms:created>
  <dcterms:modified xsi:type="dcterms:W3CDTF">2023-04-08T11:42:30Z</dcterms:modified>
</cp:coreProperties>
</file>