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6" autoAdjust="0"/>
    <p:restoredTop sz="79501" autoAdjust="0"/>
  </p:normalViewPr>
  <p:slideViewPr>
    <p:cSldViewPr snapToGrid="0">
      <p:cViewPr varScale="1">
        <p:scale>
          <a:sx n="41" d="100"/>
          <a:sy n="41" d="100"/>
        </p:scale>
        <p:origin x="-11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39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43.svg"/><Relationship Id="rId5" Type="http://schemas.openxmlformats.org/officeDocument/2006/relationships/image" Target="../media/image22.png"/><Relationship Id="rId4" Type="http://schemas.openxmlformats.org/officeDocument/2006/relationships/image" Target="../media/image4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49.svg"/><Relationship Id="rId5" Type="http://schemas.openxmlformats.org/officeDocument/2006/relationships/image" Target="../media/image25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1.png"/><Relationship Id="rId7" Type="http://schemas.openxmlformats.org/officeDocument/2006/relationships/image" Target="../media/image51.png"/><Relationship Id="rId2" Type="http://schemas.openxmlformats.org/officeDocument/2006/relationships/image" Target="../media/image3.svg"/><Relationship Id="rId1" Type="http://schemas.openxmlformats.org/officeDocument/2006/relationships/image" Target="../media/image26.png"/><Relationship Id="rId6" Type="http://schemas.openxmlformats.org/officeDocument/2006/relationships/image" Target="../media/image7.svg"/><Relationship Id="rId5" Type="http://schemas.openxmlformats.org/officeDocument/2006/relationships/image" Target="../media/image41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1.png"/><Relationship Id="rId7" Type="http://schemas.openxmlformats.org/officeDocument/2006/relationships/image" Target="../media/image91.png"/><Relationship Id="rId2" Type="http://schemas.openxmlformats.org/officeDocument/2006/relationships/image" Target="../media/image11.svg"/><Relationship Id="rId1" Type="http://schemas.openxmlformats.org/officeDocument/2006/relationships/image" Target="../media/image61.png"/><Relationship Id="rId6" Type="http://schemas.openxmlformats.org/officeDocument/2006/relationships/image" Target="../media/image15.svg"/><Relationship Id="rId5" Type="http://schemas.openxmlformats.org/officeDocument/2006/relationships/image" Target="../media/image81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1.png"/><Relationship Id="rId7" Type="http://schemas.openxmlformats.org/officeDocument/2006/relationships/image" Target="../media/image121.png"/><Relationship Id="rId2" Type="http://schemas.openxmlformats.org/officeDocument/2006/relationships/image" Target="../media/image19.svg"/><Relationship Id="rId1" Type="http://schemas.openxmlformats.org/officeDocument/2006/relationships/image" Target="../media/image101.png"/><Relationship Id="rId6" Type="http://schemas.openxmlformats.org/officeDocument/2006/relationships/image" Target="../media/image15.svg"/><Relationship Id="rId5" Type="http://schemas.openxmlformats.org/officeDocument/2006/relationships/image" Target="../media/image81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1.png"/><Relationship Id="rId7" Type="http://schemas.openxmlformats.org/officeDocument/2006/relationships/image" Target="../media/image151.png"/><Relationship Id="rId2" Type="http://schemas.openxmlformats.org/officeDocument/2006/relationships/image" Target="../media/image25.svg"/><Relationship Id="rId1" Type="http://schemas.openxmlformats.org/officeDocument/2006/relationships/image" Target="../media/image131.png"/><Relationship Id="rId6" Type="http://schemas.openxmlformats.org/officeDocument/2006/relationships/image" Target="../media/image27.svg"/><Relationship Id="rId5" Type="http://schemas.openxmlformats.org/officeDocument/2006/relationships/image" Target="../media/image141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71.png"/><Relationship Id="rId7" Type="http://schemas.openxmlformats.org/officeDocument/2006/relationships/image" Target="../media/image191.png"/><Relationship Id="rId2" Type="http://schemas.openxmlformats.org/officeDocument/2006/relationships/image" Target="../media/image31.svg"/><Relationship Id="rId1" Type="http://schemas.openxmlformats.org/officeDocument/2006/relationships/image" Target="../media/image161.png"/><Relationship Id="rId6" Type="http://schemas.openxmlformats.org/officeDocument/2006/relationships/image" Target="../media/image35.svg"/><Relationship Id="rId5" Type="http://schemas.openxmlformats.org/officeDocument/2006/relationships/image" Target="../media/image181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1.png"/><Relationship Id="rId7" Type="http://schemas.openxmlformats.org/officeDocument/2006/relationships/image" Target="../media/image91.png"/><Relationship Id="rId2" Type="http://schemas.openxmlformats.org/officeDocument/2006/relationships/image" Target="../media/image25.svg"/><Relationship Id="rId1" Type="http://schemas.openxmlformats.org/officeDocument/2006/relationships/image" Target="../media/image131.png"/><Relationship Id="rId6" Type="http://schemas.openxmlformats.org/officeDocument/2006/relationships/image" Target="../media/image39.svg"/><Relationship Id="rId5" Type="http://schemas.openxmlformats.org/officeDocument/2006/relationships/image" Target="../media/image201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211.png"/><Relationship Id="rId7" Type="http://schemas.openxmlformats.org/officeDocument/2006/relationships/image" Target="../media/image231.png"/><Relationship Id="rId2" Type="http://schemas.openxmlformats.org/officeDocument/2006/relationships/image" Target="../media/image25.svg"/><Relationship Id="rId1" Type="http://schemas.openxmlformats.org/officeDocument/2006/relationships/image" Target="../media/image131.png"/><Relationship Id="rId6" Type="http://schemas.openxmlformats.org/officeDocument/2006/relationships/image" Target="../media/image43.svg"/><Relationship Id="rId5" Type="http://schemas.openxmlformats.org/officeDocument/2006/relationships/image" Target="../media/image221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1.png"/><Relationship Id="rId7" Type="http://schemas.openxmlformats.org/officeDocument/2006/relationships/image" Target="../media/image91.png"/><Relationship Id="rId2" Type="http://schemas.openxmlformats.org/officeDocument/2006/relationships/image" Target="../media/image31.svg"/><Relationship Id="rId1" Type="http://schemas.openxmlformats.org/officeDocument/2006/relationships/image" Target="../media/image161.png"/><Relationship Id="rId6" Type="http://schemas.openxmlformats.org/officeDocument/2006/relationships/image" Target="../media/image49.svg"/><Relationship Id="rId5" Type="http://schemas.openxmlformats.org/officeDocument/2006/relationships/image" Target="../media/image251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604BE-32F8-40D2-B6FB-1E0DC103F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0AF1F4-D034-4628-B81C-60A684863E54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digital business strategy can improve productivity and customer satisfaction</a:t>
          </a:r>
        </a:p>
      </dgm:t>
    </dgm:pt>
    <dgm:pt modelId="{7E5EC9BD-295F-460D-9F3A-68E6FD5B6AAC}" type="parTrans" cxnId="{411D424E-A36A-4DBF-ABD5-3275DD89B29B}">
      <dgm:prSet/>
      <dgm:spPr/>
      <dgm:t>
        <a:bodyPr/>
        <a:lstStyle/>
        <a:p>
          <a:endParaRPr lang="en-US"/>
        </a:p>
      </dgm:t>
    </dgm:pt>
    <dgm:pt modelId="{51EE458D-9793-4F97-9197-4FF75B70D424}" type="sibTrans" cxnId="{411D424E-A36A-4DBF-ABD5-3275DD89B29B}">
      <dgm:prSet/>
      <dgm:spPr/>
      <dgm:t>
        <a:bodyPr/>
        <a:lstStyle/>
        <a:p>
          <a:endParaRPr lang="en-US"/>
        </a:p>
      </dgm:t>
    </dgm:pt>
    <dgm:pt modelId="{FF1B7AFE-49D3-4EA5-BA11-0A206FF0A770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Coca-Cola uses e-CRM to engage and customize customers</a:t>
          </a:r>
        </a:p>
      </dgm:t>
    </dgm:pt>
    <dgm:pt modelId="{A1CC73DD-2ADB-45E4-918B-60D01DD5B2A9}" type="parTrans" cxnId="{E6F50DDF-C7A1-4C00-9752-D2637D6DB18E}">
      <dgm:prSet/>
      <dgm:spPr/>
      <dgm:t>
        <a:bodyPr/>
        <a:lstStyle/>
        <a:p>
          <a:endParaRPr lang="en-US"/>
        </a:p>
      </dgm:t>
    </dgm:pt>
    <dgm:pt modelId="{BE47268A-8B2D-4CCE-88F8-66282D81A3C6}" type="sibTrans" cxnId="{E6F50DDF-C7A1-4C00-9752-D2637D6DB18E}">
      <dgm:prSet/>
      <dgm:spPr/>
      <dgm:t>
        <a:bodyPr/>
        <a:lstStyle/>
        <a:p>
          <a:endParaRPr lang="en-US"/>
        </a:p>
      </dgm:t>
    </dgm:pt>
    <dgm:pt modelId="{16D5AE74-17ED-41AA-A1BD-24508CB3F480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plan uses web, mobile, and email media</a:t>
          </a:r>
        </a:p>
      </dgm:t>
    </dgm:pt>
    <dgm:pt modelId="{A0678BEA-FA64-44FF-A5AF-3D74D93FBBC0}" type="parTrans" cxnId="{33C8FBA5-2151-4542-855E-79A392312037}">
      <dgm:prSet/>
      <dgm:spPr/>
      <dgm:t>
        <a:bodyPr/>
        <a:lstStyle/>
        <a:p>
          <a:endParaRPr lang="en-US"/>
        </a:p>
      </dgm:t>
    </dgm:pt>
    <dgm:pt modelId="{AF2E3156-6C46-4668-8BC5-AADC900A863F}" type="sibTrans" cxnId="{33C8FBA5-2151-4542-855E-79A392312037}">
      <dgm:prSet/>
      <dgm:spPr/>
      <dgm:t>
        <a:bodyPr/>
        <a:lstStyle/>
        <a:p>
          <a:endParaRPr lang="en-US"/>
        </a:p>
      </dgm:t>
    </dgm:pt>
    <dgm:pt modelId="{5F7A6565-BF41-4458-9DB7-EC1F95B8BC00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This study will examine how Coca-Cola's digital business strategy affects its e-CRM approach</a:t>
          </a:r>
        </a:p>
      </dgm:t>
    </dgm:pt>
    <dgm:pt modelId="{623F1054-AEB5-4A69-8A0A-A6781C94F85D}" type="parTrans" cxnId="{125B2CCC-750D-49DA-A22D-F40B64C6B677}">
      <dgm:prSet/>
      <dgm:spPr/>
      <dgm:t>
        <a:bodyPr/>
        <a:lstStyle/>
        <a:p>
          <a:endParaRPr lang="en-US"/>
        </a:p>
      </dgm:t>
    </dgm:pt>
    <dgm:pt modelId="{CC73BCA4-76DC-4A44-9EB3-A801EEF1986D}" type="sibTrans" cxnId="{125B2CCC-750D-49DA-A22D-F40B64C6B677}">
      <dgm:prSet/>
      <dgm:spPr/>
      <dgm:t>
        <a:bodyPr/>
        <a:lstStyle/>
        <a:p>
          <a:endParaRPr lang="en-US"/>
        </a:p>
      </dgm:t>
    </dgm:pt>
    <dgm:pt modelId="{455309A1-19E1-4F83-BEC2-01F72722189B}" type="pres">
      <dgm:prSet presAssocID="{38A604BE-32F8-40D2-B6FB-1E0DC103F04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ABDC99-3C86-4163-A694-81DEFD6D6AE3}" type="pres">
      <dgm:prSet presAssocID="{E50AF1F4-D034-4628-B81C-60A684863E54}" presName="compNode" presStyleCnt="0"/>
      <dgm:spPr/>
    </dgm:pt>
    <dgm:pt modelId="{48B692B9-9ABB-429A-B088-926215982520}" type="pres">
      <dgm:prSet presAssocID="{E50AF1F4-D034-4628-B81C-60A684863E54}" presName="bgRect" presStyleLbl="bgShp" presStyleIdx="0" presStyleCnt="4"/>
      <dgm:spPr/>
    </dgm:pt>
    <dgm:pt modelId="{34BB0DD6-0A03-421A-BC4C-BB5A88126C76}" type="pres">
      <dgm:prSet presAssocID="{E50AF1F4-D034-4628-B81C-60A684863E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Upward trend"/>
        </a:ext>
      </dgm:extLst>
    </dgm:pt>
    <dgm:pt modelId="{05354030-A719-4221-8BF1-6FAC13BBD3F9}" type="pres">
      <dgm:prSet presAssocID="{E50AF1F4-D034-4628-B81C-60A684863E54}" presName="spaceRect" presStyleCnt="0"/>
      <dgm:spPr/>
    </dgm:pt>
    <dgm:pt modelId="{1A7048FA-9806-443B-AF8F-5B0CAD360B47}" type="pres">
      <dgm:prSet presAssocID="{E50AF1F4-D034-4628-B81C-60A684863E5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165FFE-6850-4BD7-AD6C-4BE0DD71E0EE}" type="pres">
      <dgm:prSet presAssocID="{51EE458D-9793-4F97-9197-4FF75B70D424}" presName="sibTrans" presStyleCnt="0"/>
      <dgm:spPr/>
    </dgm:pt>
    <dgm:pt modelId="{8B86A7E6-5C55-4B90-9263-F6EF327B60B3}" type="pres">
      <dgm:prSet presAssocID="{FF1B7AFE-49D3-4EA5-BA11-0A206FF0A770}" presName="compNode" presStyleCnt="0"/>
      <dgm:spPr/>
    </dgm:pt>
    <dgm:pt modelId="{24AC660F-EA5E-4A55-B2FE-05E40BE506FC}" type="pres">
      <dgm:prSet presAssocID="{FF1B7AFE-49D3-4EA5-BA11-0A206FF0A770}" presName="bgRect" presStyleLbl="bgShp" presStyleIdx="1" presStyleCnt="4"/>
      <dgm:spPr/>
    </dgm:pt>
    <dgm:pt modelId="{704A4C92-5B27-40BD-A085-54C81BF428BD}" type="pres">
      <dgm:prSet presAssocID="{FF1B7AFE-49D3-4EA5-BA11-0A206FF0A7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EB6B98E1-A7E5-4BD7-B5DD-832839661420}" type="pres">
      <dgm:prSet presAssocID="{FF1B7AFE-49D3-4EA5-BA11-0A206FF0A770}" presName="spaceRect" presStyleCnt="0"/>
      <dgm:spPr/>
    </dgm:pt>
    <dgm:pt modelId="{84F39F2F-C175-4796-B00A-12B4ECB3C333}" type="pres">
      <dgm:prSet presAssocID="{FF1B7AFE-49D3-4EA5-BA11-0A206FF0A770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1D5CAE-420A-470B-AD24-12D6818CE417}" type="pres">
      <dgm:prSet presAssocID="{BE47268A-8B2D-4CCE-88F8-66282D81A3C6}" presName="sibTrans" presStyleCnt="0"/>
      <dgm:spPr/>
    </dgm:pt>
    <dgm:pt modelId="{ECC69C89-BDD0-468A-9134-EE3DDFC98393}" type="pres">
      <dgm:prSet presAssocID="{16D5AE74-17ED-41AA-A1BD-24508CB3F480}" presName="compNode" presStyleCnt="0"/>
      <dgm:spPr/>
    </dgm:pt>
    <dgm:pt modelId="{0F130CF3-998D-4025-B167-DC53E785AE6B}" type="pres">
      <dgm:prSet presAssocID="{16D5AE74-17ED-41AA-A1BD-24508CB3F480}" presName="bgRect" presStyleLbl="bgShp" presStyleIdx="2" presStyleCnt="4"/>
      <dgm:spPr/>
    </dgm:pt>
    <dgm:pt modelId="{BA6E54FC-CD92-48B8-9B31-D7CC33C12901}" type="pres">
      <dgm:prSet presAssocID="{16D5AE74-17ED-41AA-A1BD-24508CB3F4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Email"/>
        </a:ext>
      </dgm:extLst>
    </dgm:pt>
    <dgm:pt modelId="{F0ECCC3F-25EF-45FB-95B3-661CC48BA70C}" type="pres">
      <dgm:prSet presAssocID="{16D5AE74-17ED-41AA-A1BD-24508CB3F480}" presName="spaceRect" presStyleCnt="0"/>
      <dgm:spPr/>
    </dgm:pt>
    <dgm:pt modelId="{F21CD3BE-22E4-498A-A586-293257B66D6C}" type="pres">
      <dgm:prSet presAssocID="{16D5AE74-17ED-41AA-A1BD-24508CB3F48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B8FFB9-3186-4876-A28B-9A4008AEE0D2}" type="pres">
      <dgm:prSet presAssocID="{AF2E3156-6C46-4668-8BC5-AADC900A863F}" presName="sibTrans" presStyleCnt="0"/>
      <dgm:spPr/>
    </dgm:pt>
    <dgm:pt modelId="{63C3D163-17CA-4B05-9056-39408C878EDB}" type="pres">
      <dgm:prSet presAssocID="{5F7A6565-BF41-4458-9DB7-EC1F95B8BC00}" presName="compNode" presStyleCnt="0"/>
      <dgm:spPr/>
    </dgm:pt>
    <dgm:pt modelId="{D589F145-2EE6-4E39-BFAE-0BFD1DDCA6A1}" type="pres">
      <dgm:prSet presAssocID="{5F7A6565-BF41-4458-9DB7-EC1F95B8BC00}" presName="bgRect" presStyleLbl="bgShp" presStyleIdx="3" presStyleCnt="4"/>
      <dgm:spPr/>
    </dgm:pt>
    <dgm:pt modelId="{B990F5A5-B5AB-4B0A-AF63-BA5943D0A5D5}" type="pres">
      <dgm:prSet presAssocID="{5F7A6565-BF41-4458-9DB7-EC1F95B8BC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rain in head"/>
        </a:ext>
      </dgm:extLst>
    </dgm:pt>
    <dgm:pt modelId="{6D776CBE-D8E1-4EA7-A409-36622736AA82}" type="pres">
      <dgm:prSet presAssocID="{5F7A6565-BF41-4458-9DB7-EC1F95B8BC00}" presName="spaceRect" presStyleCnt="0"/>
      <dgm:spPr/>
    </dgm:pt>
    <dgm:pt modelId="{1064B85C-076C-497A-9A58-33236059BD9A}" type="pres">
      <dgm:prSet presAssocID="{5F7A6565-BF41-4458-9DB7-EC1F95B8BC0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3B67AE3-5414-4550-B540-DD0A296C7A30}" type="presOf" srcId="{5F7A6565-BF41-4458-9DB7-EC1F95B8BC00}" destId="{1064B85C-076C-497A-9A58-33236059BD9A}" srcOrd="0" destOrd="0" presId="urn:microsoft.com/office/officeart/2018/2/layout/IconVerticalSolidList"/>
    <dgm:cxn modelId="{411D424E-A36A-4DBF-ABD5-3275DD89B29B}" srcId="{38A604BE-32F8-40D2-B6FB-1E0DC103F047}" destId="{E50AF1F4-D034-4628-B81C-60A684863E54}" srcOrd="0" destOrd="0" parTransId="{7E5EC9BD-295F-460D-9F3A-68E6FD5B6AAC}" sibTransId="{51EE458D-9793-4F97-9197-4FF75B70D424}"/>
    <dgm:cxn modelId="{7E56FCED-7091-48E5-98CD-184313D4CB60}" type="presOf" srcId="{E50AF1F4-D034-4628-B81C-60A684863E54}" destId="{1A7048FA-9806-443B-AF8F-5B0CAD360B47}" srcOrd="0" destOrd="0" presId="urn:microsoft.com/office/officeart/2018/2/layout/IconVerticalSolidList"/>
    <dgm:cxn modelId="{A054A3FE-E06F-4FEF-833D-1B499AE0215F}" type="presOf" srcId="{16D5AE74-17ED-41AA-A1BD-24508CB3F480}" destId="{F21CD3BE-22E4-498A-A586-293257B66D6C}" srcOrd="0" destOrd="0" presId="urn:microsoft.com/office/officeart/2018/2/layout/IconVerticalSolidList"/>
    <dgm:cxn modelId="{125B2CCC-750D-49DA-A22D-F40B64C6B677}" srcId="{38A604BE-32F8-40D2-B6FB-1E0DC103F047}" destId="{5F7A6565-BF41-4458-9DB7-EC1F95B8BC00}" srcOrd="3" destOrd="0" parTransId="{623F1054-AEB5-4A69-8A0A-A6781C94F85D}" sibTransId="{CC73BCA4-76DC-4A44-9EB3-A801EEF1986D}"/>
    <dgm:cxn modelId="{F7B1883D-45F9-462C-B8A4-C1E9951BECA1}" type="presOf" srcId="{FF1B7AFE-49D3-4EA5-BA11-0A206FF0A770}" destId="{84F39F2F-C175-4796-B00A-12B4ECB3C333}" srcOrd="0" destOrd="0" presId="urn:microsoft.com/office/officeart/2018/2/layout/IconVerticalSolidList"/>
    <dgm:cxn modelId="{44566B90-C852-418B-8BBF-4578B7E78250}" type="presOf" srcId="{38A604BE-32F8-40D2-B6FB-1E0DC103F047}" destId="{455309A1-19E1-4F83-BEC2-01F72722189B}" srcOrd="0" destOrd="0" presId="urn:microsoft.com/office/officeart/2018/2/layout/IconVerticalSolidList"/>
    <dgm:cxn modelId="{E6F50DDF-C7A1-4C00-9752-D2637D6DB18E}" srcId="{38A604BE-32F8-40D2-B6FB-1E0DC103F047}" destId="{FF1B7AFE-49D3-4EA5-BA11-0A206FF0A770}" srcOrd="1" destOrd="0" parTransId="{A1CC73DD-2ADB-45E4-918B-60D01DD5B2A9}" sibTransId="{BE47268A-8B2D-4CCE-88F8-66282D81A3C6}"/>
    <dgm:cxn modelId="{33C8FBA5-2151-4542-855E-79A392312037}" srcId="{38A604BE-32F8-40D2-B6FB-1E0DC103F047}" destId="{16D5AE74-17ED-41AA-A1BD-24508CB3F480}" srcOrd="2" destOrd="0" parTransId="{A0678BEA-FA64-44FF-A5AF-3D74D93FBBC0}" sibTransId="{AF2E3156-6C46-4668-8BC5-AADC900A863F}"/>
    <dgm:cxn modelId="{00D86D5C-B96F-4342-B9FE-B1AE863AC9E4}" type="presParOf" srcId="{455309A1-19E1-4F83-BEC2-01F72722189B}" destId="{B7ABDC99-3C86-4163-A694-81DEFD6D6AE3}" srcOrd="0" destOrd="0" presId="urn:microsoft.com/office/officeart/2018/2/layout/IconVerticalSolidList"/>
    <dgm:cxn modelId="{DA993885-465B-48BA-AA54-A840AB212D6D}" type="presParOf" srcId="{B7ABDC99-3C86-4163-A694-81DEFD6D6AE3}" destId="{48B692B9-9ABB-429A-B088-926215982520}" srcOrd="0" destOrd="0" presId="urn:microsoft.com/office/officeart/2018/2/layout/IconVerticalSolidList"/>
    <dgm:cxn modelId="{0628E67F-2C03-4648-8612-8D5129C9ED91}" type="presParOf" srcId="{B7ABDC99-3C86-4163-A694-81DEFD6D6AE3}" destId="{34BB0DD6-0A03-421A-BC4C-BB5A88126C76}" srcOrd="1" destOrd="0" presId="urn:microsoft.com/office/officeart/2018/2/layout/IconVerticalSolidList"/>
    <dgm:cxn modelId="{E5958111-2C97-444A-849D-B7EEB7112E98}" type="presParOf" srcId="{B7ABDC99-3C86-4163-A694-81DEFD6D6AE3}" destId="{05354030-A719-4221-8BF1-6FAC13BBD3F9}" srcOrd="2" destOrd="0" presId="urn:microsoft.com/office/officeart/2018/2/layout/IconVerticalSolidList"/>
    <dgm:cxn modelId="{B8904DDB-5F32-46A6-BC36-08AAA76EACBC}" type="presParOf" srcId="{B7ABDC99-3C86-4163-A694-81DEFD6D6AE3}" destId="{1A7048FA-9806-443B-AF8F-5B0CAD360B47}" srcOrd="3" destOrd="0" presId="urn:microsoft.com/office/officeart/2018/2/layout/IconVerticalSolidList"/>
    <dgm:cxn modelId="{F1C672E5-27B1-489D-9C7B-C70A75F31555}" type="presParOf" srcId="{455309A1-19E1-4F83-BEC2-01F72722189B}" destId="{E9165FFE-6850-4BD7-AD6C-4BE0DD71E0EE}" srcOrd="1" destOrd="0" presId="urn:microsoft.com/office/officeart/2018/2/layout/IconVerticalSolidList"/>
    <dgm:cxn modelId="{81FD4200-4E8B-4FC4-BCC4-3821379CA3A8}" type="presParOf" srcId="{455309A1-19E1-4F83-BEC2-01F72722189B}" destId="{8B86A7E6-5C55-4B90-9263-F6EF327B60B3}" srcOrd="2" destOrd="0" presId="urn:microsoft.com/office/officeart/2018/2/layout/IconVerticalSolidList"/>
    <dgm:cxn modelId="{311B61F6-E9F6-49C8-B708-43A222675B8B}" type="presParOf" srcId="{8B86A7E6-5C55-4B90-9263-F6EF327B60B3}" destId="{24AC660F-EA5E-4A55-B2FE-05E40BE506FC}" srcOrd="0" destOrd="0" presId="urn:microsoft.com/office/officeart/2018/2/layout/IconVerticalSolidList"/>
    <dgm:cxn modelId="{7122CA18-1E45-443C-879D-8E209937D843}" type="presParOf" srcId="{8B86A7E6-5C55-4B90-9263-F6EF327B60B3}" destId="{704A4C92-5B27-40BD-A085-54C81BF428BD}" srcOrd="1" destOrd="0" presId="urn:microsoft.com/office/officeart/2018/2/layout/IconVerticalSolidList"/>
    <dgm:cxn modelId="{3896038C-E9FB-46F1-A288-F4395CB74DF9}" type="presParOf" srcId="{8B86A7E6-5C55-4B90-9263-F6EF327B60B3}" destId="{EB6B98E1-A7E5-4BD7-B5DD-832839661420}" srcOrd="2" destOrd="0" presId="urn:microsoft.com/office/officeart/2018/2/layout/IconVerticalSolidList"/>
    <dgm:cxn modelId="{8A4B0E10-1650-47E3-8319-B1D964FDB9F5}" type="presParOf" srcId="{8B86A7E6-5C55-4B90-9263-F6EF327B60B3}" destId="{84F39F2F-C175-4796-B00A-12B4ECB3C333}" srcOrd="3" destOrd="0" presId="urn:microsoft.com/office/officeart/2018/2/layout/IconVerticalSolidList"/>
    <dgm:cxn modelId="{3B0F7EF5-D3A0-4296-AB2E-DCC7C44BCD04}" type="presParOf" srcId="{455309A1-19E1-4F83-BEC2-01F72722189B}" destId="{041D5CAE-420A-470B-AD24-12D6818CE417}" srcOrd="3" destOrd="0" presId="urn:microsoft.com/office/officeart/2018/2/layout/IconVerticalSolidList"/>
    <dgm:cxn modelId="{78868E82-A711-4C1E-A3CA-6E41605976F8}" type="presParOf" srcId="{455309A1-19E1-4F83-BEC2-01F72722189B}" destId="{ECC69C89-BDD0-468A-9134-EE3DDFC98393}" srcOrd="4" destOrd="0" presId="urn:microsoft.com/office/officeart/2018/2/layout/IconVerticalSolidList"/>
    <dgm:cxn modelId="{30AAD99F-EE5C-4016-AFF5-2942BBDFD028}" type="presParOf" srcId="{ECC69C89-BDD0-468A-9134-EE3DDFC98393}" destId="{0F130CF3-998D-4025-B167-DC53E785AE6B}" srcOrd="0" destOrd="0" presId="urn:microsoft.com/office/officeart/2018/2/layout/IconVerticalSolidList"/>
    <dgm:cxn modelId="{1DFB1317-CE63-4BF4-AC82-A7A8B54EB588}" type="presParOf" srcId="{ECC69C89-BDD0-468A-9134-EE3DDFC98393}" destId="{BA6E54FC-CD92-48B8-9B31-D7CC33C12901}" srcOrd="1" destOrd="0" presId="urn:microsoft.com/office/officeart/2018/2/layout/IconVerticalSolidList"/>
    <dgm:cxn modelId="{8751E6A4-CD53-416D-8E9A-528593957F7B}" type="presParOf" srcId="{ECC69C89-BDD0-468A-9134-EE3DDFC98393}" destId="{F0ECCC3F-25EF-45FB-95B3-661CC48BA70C}" srcOrd="2" destOrd="0" presId="urn:microsoft.com/office/officeart/2018/2/layout/IconVerticalSolidList"/>
    <dgm:cxn modelId="{FDE165B0-E123-464A-8029-EFBD15EBFCB7}" type="presParOf" srcId="{ECC69C89-BDD0-468A-9134-EE3DDFC98393}" destId="{F21CD3BE-22E4-498A-A586-293257B66D6C}" srcOrd="3" destOrd="0" presId="urn:microsoft.com/office/officeart/2018/2/layout/IconVerticalSolidList"/>
    <dgm:cxn modelId="{EFF7B123-B02A-48D4-9B1C-B08D6AFA2C36}" type="presParOf" srcId="{455309A1-19E1-4F83-BEC2-01F72722189B}" destId="{26B8FFB9-3186-4876-A28B-9A4008AEE0D2}" srcOrd="5" destOrd="0" presId="urn:microsoft.com/office/officeart/2018/2/layout/IconVerticalSolidList"/>
    <dgm:cxn modelId="{D0C98B54-8FAF-4381-8C2D-5405A16F2411}" type="presParOf" srcId="{455309A1-19E1-4F83-BEC2-01F72722189B}" destId="{63C3D163-17CA-4B05-9056-39408C878EDB}" srcOrd="6" destOrd="0" presId="urn:microsoft.com/office/officeart/2018/2/layout/IconVerticalSolidList"/>
    <dgm:cxn modelId="{B7A56774-E21F-48CB-9324-E753D552C549}" type="presParOf" srcId="{63C3D163-17CA-4B05-9056-39408C878EDB}" destId="{D589F145-2EE6-4E39-BFAE-0BFD1DDCA6A1}" srcOrd="0" destOrd="0" presId="urn:microsoft.com/office/officeart/2018/2/layout/IconVerticalSolidList"/>
    <dgm:cxn modelId="{7E6109E7-0A06-46D2-8B65-66698FD5A331}" type="presParOf" srcId="{63C3D163-17CA-4B05-9056-39408C878EDB}" destId="{B990F5A5-B5AB-4B0A-AF63-BA5943D0A5D5}" srcOrd="1" destOrd="0" presId="urn:microsoft.com/office/officeart/2018/2/layout/IconVerticalSolidList"/>
    <dgm:cxn modelId="{20DA7619-DDB5-4C4A-9A65-0B56113A64ED}" type="presParOf" srcId="{63C3D163-17CA-4B05-9056-39408C878EDB}" destId="{6D776CBE-D8E1-4EA7-A409-36622736AA82}" srcOrd="2" destOrd="0" presId="urn:microsoft.com/office/officeart/2018/2/layout/IconVerticalSolidList"/>
    <dgm:cxn modelId="{70FA931E-63A3-4C83-84CA-AA6797BDFD2B}" type="presParOf" srcId="{63C3D163-17CA-4B05-9056-39408C878EDB}" destId="{1064B85C-076C-497A-9A58-33236059BD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FD366-AFFF-4936-A74B-AE2927E5EE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FE88E2-2D7A-47A3-82BC-75432C3E0950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 improves customer interactions via e-CRM</a:t>
          </a:r>
        </a:p>
      </dgm:t>
    </dgm:pt>
    <dgm:pt modelId="{229D5A9B-C83F-4DA2-B891-8CED54524556}" type="parTrans" cxnId="{4D8DCBA3-2A09-4B82-87EE-D73DE3BA1FF8}">
      <dgm:prSet/>
      <dgm:spPr/>
      <dgm:t>
        <a:bodyPr/>
        <a:lstStyle/>
        <a:p>
          <a:endParaRPr lang="en-US"/>
        </a:p>
      </dgm:t>
    </dgm:pt>
    <dgm:pt modelId="{9F618816-A4B1-4D59-9001-6286C9B13282}" type="sibTrans" cxnId="{4D8DCBA3-2A09-4B82-87EE-D73DE3BA1FF8}">
      <dgm:prSet/>
      <dgm:spPr/>
      <dgm:t>
        <a:bodyPr/>
        <a:lstStyle/>
        <a:p>
          <a:endParaRPr lang="en-US"/>
        </a:p>
      </dgm:t>
    </dgm:pt>
    <dgm:pt modelId="{0491A78E-F625-4AA2-B080-EC4874695017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Digital platforms and personalized experiences are the strategies</a:t>
          </a:r>
        </a:p>
      </dgm:t>
    </dgm:pt>
    <dgm:pt modelId="{A352C564-B8D2-4013-9755-3C186983D530}" type="parTrans" cxnId="{76A34279-7F4B-49C4-BE6D-916684F2B611}">
      <dgm:prSet/>
      <dgm:spPr/>
      <dgm:t>
        <a:bodyPr/>
        <a:lstStyle/>
        <a:p>
          <a:endParaRPr lang="en-US"/>
        </a:p>
      </dgm:t>
    </dgm:pt>
    <dgm:pt modelId="{273369D4-27E0-4384-9B34-C23C37008C19}" type="sibTrans" cxnId="{76A34279-7F4B-49C4-BE6D-916684F2B611}">
      <dgm:prSet/>
      <dgm:spPr/>
      <dgm:t>
        <a:bodyPr/>
        <a:lstStyle/>
        <a:p>
          <a:endParaRPr lang="en-US"/>
        </a:p>
      </dgm:t>
    </dgm:pt>
    <dgm:pt modelId="{46752106-5860-4B27-9338-CBC0EBE36BFF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 enhanced sales and consumer loyalty</a:t>
          </a:r>
        </a:p>
      </dgm:t>
    </dgm:pt>
    <dgm:pt modelId="{0CC6D894-8D93-48C8-8A4F-80463A92B739}" type="parTrans" cxnId="{2057B070-CD35-4EF7-AE46-9DEE917C10E9}">
      <dgm:prSet/>
      <dgm:spPr/>
      <dgm:t>
        <a:bodyPr/>
        <a:lstStyle/>
        <a:p>
          <a:endParaRPr lang="en-US"/>
        </a:p>
      </dgm:t>
    </dgm:pt>
    <dgm:pt modelId="{98062BED-8582-48E5-82F5-FD7CFDB753B2}" type="sibTrans" cxnId="{2057B070-CD35-4EF7-AE46-9DEE917C10E9}">
      <dgm:prSet/>
      <dgm:spPr/>
      <dgm:t>
        <a:bodyPr/>
        <a:lstStyle/>
        <a:p>
          <a:endParaRPr lang="en-US"/>
        </a:p>
      </dgm:t>
    </dgm:pt>
    <dgm:pt modelId="{87376B80-60D5-49E9-B718-B407BE51B51E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Privacy and innovation are issues</a:t>
          </a:r>
        </a:p>
      </dgm:t>
    </dgm:pt>
    <dgm:pt modelId="{FA599579-3144-4227-8EFC-B05480C3B215}" type="parTrans" cxnId="{7EA22E72-1671-4674-AD1E-E05E702F16BA}">
      <dgm:prSet/>
      <dgm:spPr/>
      <dgm:t>
        <a:bodyPr/>
        <a:lstStyle/>
        <a:p>
          <a:endParaRPr lang="en-US"/>
        </a:p>
      </dgm:t>
    </dgm:pt>
    <dgm:pt modelId="{2D8A026F-DF98-4CE7-A675-70BF69BF70B7}" type="sibTrans" cxnId="{7EA22E72-1671-4674-AD1E-E05E702F16BA}">
      <dgm:prSet/>
      <dgm:spPr/>
      <dgm:t>
        <a:bodyPr/>
        <a:lstStyle/>
        <a:p>
          <a:endParaRPr lang="en-US"/>
        </a:p>
      </dgm:t>
    </dgm:pt>
    <dgm:pt modelId="{421E38ED-2E66-447E-8FE6-E8017A54D5DE}" type="pres">
      <dgm:prSet presAssocID="{739FD366-AFFF-4936-A74B-AE2927E5EE2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DB831C-865F-471F-8B68-5CA0F8812D17}" type="pres">
      <dgm:prSet presAssocID="{27FE88E2-2D7A-47A3-82BC-75432C3E0950}" presName="compNode" presStyleCnt="0"/>
      <dgm:spPr/>
    </dgm:pt>
    <dgm:pt modelId="{34ECC4BC-244F-4568-B17D-2CC68773E7EF}" type="pres">
      <dgm:prSet presAssocID="{27FE88E2-2D7A-47A3-82BC-75432C3E0950}" presName="bgRect" presStyleLbl="bgShp" presStyleIdx="0" presStyleCnt="4"/>
      <dgm:spPr/>
    </dgm:pt>
    <dgm:pt modelId="{2CDAF9FC-99E3-46E9-81E8-6AF8B4D664A1}" type="pres">
      <dgm:prSet presAssocID="{27FE88E2-2D7A-47A3-82BC-75432C3E09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User"/>
        </a:ext>
      </dgm:extLst>
    </dgm:pt>
    <dgm:pt modelId="{EF5DE13E-D092-41F3-AF40-9AD6655C407D}" type="pres">
      <dgm:prSet presAssocID="{27FE88E2-2D7A-47A3-82BC-75432C3E0950}" presName="spaceRect" presStyleCnt="0"/>
      <dgm:spPr/>
    </dgm:pt>
    <dgm:pt modelId="{4E46853F-6294-4272-A977-8B2120BEAFCB}" type="pres">
      <dgm:prSet presAssocID="{27FE88E2-2D7A-47A3-82BC-75432C3E095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68BE80-2B5A-44C9-8BC5-E18D25EC0627}" type="pres">
      <dgm:prSet presAssocID="{9F618816-A4B1-4D59-9001-6286C9B13282}" presName="sibTrans" presStyleCnt="0"/>
      <dgm:spPr/>
    </dgm:pt>
    <dgm:pt modelId="{B618E77A-35A1-494D-BACA-B81F6340B741}" type="pres">
      <dgm:prSet presAssocID="{0491A78E-F625-4AA2-B080-EC4874695017}" presName="compNode" presStyleCnt="0"/>
      <dgm:spPr/>
    </dgm:pt>
    <dgm:pt modelId="{D0FDAE52-B145-48A2-83FD-368559EC3C45}" type="pres">
      <dgm:prSet presAssocID="{0491A78E-F625-4AA2-B080-EC4874695017}" presName="bgRect" presStyleLbl="bgShp" presStyleIdx="1" presStyleCnt="4"/>
      <dgm:spPr/>
    </dgm:pt>
    <dgm:pt modelId="{57FCC7E0-2C5A-45E7-8F0B-B2972B4D6069}" type="pres">
      <dgm:prSet presAssocID="{0491A78E-F625-4AA2-B080-EC4874695017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D297163D-F491-42ED-A30B-1183F7CF2CA1}" type="pres">
      <dgm:prSet presAssocID="{0491A78E-F625-4AA2-B080-EC4874695017}" presName="spaceRect" presStyleCnt="0"/>
      <dgm:spPr/>
    </dgm:pt>
    <dgm:pt modelId="{6FE89207-ADC9-4A09-B699-73861FDB1BA9}" type="pres">
      <dgm:prSet presAssocID="{0491A78E-F625-4AA2-B080-EC487469501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BAF364-0A98-4472-B396-4BB010C21A45}" type="pres">
      <dgm:prSet presAssocID="{273369D4-27E0-4384-9B34-C23C37008C19}" presName="sibTrans" presStyleCnt="0"/>
      <dgm:spPr/>
    </dgm:pt>
    <dgm:pt modelId="{42ACFF4E-CDEC-4A8F-AB29-AA5B5D75034F}" type="pres">
      <dgm:prSet presAssocID="{46752106-5860-4B27-9338-CBC0EBE36BFF}" presName="compNode" presStyleCnt="0"/>
      <dgm:spPr/>
    </dgm:pt>
    <dgm:pt modelId="{85C9AB54-188D-4819-9BAF-D9BBFC43E078}" type="pres">
      <dgm:prSet presAssocID="{46752106-5860-4B27-9338-CBC0EBE36BFF}" presName="bgRect" presStyleLbl="bgShp" presStyleIdx="2" presStyleCnt="4"/>
      <dgm:spPr/>
    </dgm:pt>
    <dgm:pt modelId="{B5C00B01-32B1-4EA9-A033-08103B77D00E}" type="pres">
      <dgm:prSet presAssocID="{46752106-5860-4B27-9338-CBC0EBE36B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332DA248-0B9F-43AE-9222-4FF12BDAAF14}" type="pres">
      <dgm:prSet presAssocID="{46752106-5860-4B27-9338-CBC0EBE36BFF}" presName="spaceRect" presStyleCnt="0"/>
      <dgm:spPr/>
    </dgm:pt>
    <dgm:pt modelId="{86A1F218-364D-479E-A239-3C1FFB2332F2}" type="pres">
      <dgm:prSet presAssocID="{46752106-5860-4B27-9338-CBC0EBE36BF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051A565-129E-4D04-8BAC-422B65ADF184}" type="pres">
      <dgm:prSet presAssocID="{98062BED-8582-48E5-82F5-FD7CFDB753B2}" presName="sibTrans" presStyleCnt="0"/>
      <dgm:spPr/>
    </dgm:pt>
    <dgm:pt modelId="{52E0E236-D58F-4F0C-B45F-A13195FEE4AF}" type="pres">
      <dgm:prSet presAssocID="{87376B80-60D5-49E9-B718-B407BE51B51E}" presName="compNode" presStyleCnt="0"/>
      <dgm:spPr/>
    </dgm:pt>
    <dgm:pt modelId="{EF521F7A-3F0A-412C-94F8-678E6F9A2019}" type="pres">
      <dgm:prSet presAssocID="{87376B80-60D5-49E9-B718-B407BE51B51E}" presName="bgRect" presStyleLbl="bgShp" presStyleIdx="3" presStyleCnt="4"/>
      <dgm:spPr/>
    </dgm:pt>
    <dgm:pt modelId="{86DC9FDC-AD0C-48F8-AE16-7964E7A2D3CD}" type="pres">
      <dgm:prSet presAssocID="{87376B80-60D5-49E9-B718-B407BE51B5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Lock"/>
        </a:ext>
      </dgm:extLst>
    </dgm:pt>
    <dgm:pt modelId="{63BC8318-515D-42D6-A38E-B82321EDFA96}" type="pres">
      <dgm:prSet presAssocID="{87376B80-60D5-49E9-B718-B407BE51B51E}" presName="spaceRect" presStyleCnt="0"/>
      <dgm:spPr/>
    </dgm:pt>
    <dgm:pt modelId="{374E845D-D209-4E3F-BC86-89B04E15116E}" type="pres">
      <dgm:prSet presAssocID="{87376B80-60D5-49E9-B718-B407BE51B51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99C3DA8-4BB9-49F1-BE49-AFB177840C8C}" type="presOf" srcId="{87376B80-60D5-49E9-B718-B407BE51B51E}" destId="{374E845D-D209-4E3F-BC86-89B04E15116E}" srcOrd="0" destOrd="0" presId="urn:microsoft.com/office/officeart/2018/2/layout/IconVerticalSolidList"/>
    <dgm:cxn modelId="{0751793B-A33D-4FDF-BEE5-7266BFAFA128}" type="presOf" srcId="{0491A78E-F625-4AA2-B080-EC4874695017}" destId="{6FE89207-ADC9-4A09-B699-73861FDB1BA9}" srcOrd="0" destOrd="0" presId="urn:microsoft.com/office/officeart/2018/2/layout/IconVerticalSolidList"/>
    <dgm:cxn modelId="{7EA22E72-1671-4674-AD1E-E05E702F16BA}" srcId="{739FD366-AFFF-4936-A74B-AE2927E5EE23}" destId="{87376B80-60D5-49E9-B718-B407BE51B51E}" srcOrd="3" destOrd="0" parTransId="{FA599579-3144-4227-8EFC-B05480C3B215}" sibTransId="{2D8A026F-DF98-4CE7-A675-70BF69BF70B7}"/>
    <dgm:cxn modelId="{186EA2A9-20AB-42BC-BAFB-434A1309372D}" type="presOf" srcId="{739FD366-AFFF-4936-A74B-AE2927E5EE23}" destId="{421E38ED-2E66-447E-8FE6-E8017A54D5DE}" srcOrd="0" destOrd="0" presId="urn:microsoft.com/office/officeart/2018/2/layout/IconVerticalSolidList"/>
    <dgm:cxn modelId="{2057B070-CD35-4EF7-AE46-9DEE917C10E9}" srcId="{739FD366-AFFF-4936-A74B-AE2927E5EE23}" destId="{46752106-5860-4B27-9338-CBC0EBE36BFF}" srcOrd="2" destOrd="0" parTransId="{0CC6D894-8D93-48C8-8A4F-80463A92B739}" sibTransId="{98062BED-8582-48E5-82F5-FD7CFDB753B2}"/>
    <dgm:cxn modelId="{4D8DCBA3-2A09-4B82-87EE-D73DE3BA1FF8}" srcId="{739FD366-AFFF-4936-A74B-AE2927E5EE23}" destId="{27FE88E2-2D7A-47A3-82BC-75432C3E0950}" srcOrd="0" destOrd="0" parTransId="{229D5A9B-C83F-4DA2-B891-8CED54524556}" sibTransId="{9F618816-A4B1-4D59-9001-6286C9B13282}"/>
    <dgm:cxn modelId="{76A34279-7F4B-49C4-BE6D-916684F2B611}" srcId="{739FD366-AFFF-4936-A74B-AE2927E5EE23}" destId="{0491A78E-F625-4AA2-B080-EC4874695017}" srcOrd="1" destOrd="0" parTransId="{A352C564-B8D2-4013-9755-3C186983D530}" sibTransId="{273369D4-27E0-4384-9B34-C23C37008C19}"/>
    <dgm:cxn modelId="{E0700D27-1655-451F-8448-000D4D08D012}" type="presOf" srcId="{27FE88E2-2D7A-47A3-82BC-75432C3E0950}" destId="{4E46853F-6294-4272-A977-8B2120BEAFCB}" srcOrd="0" destOrd="0" presId="urn:microsoft.com/office/officeart/2018/2/layout/IconVerticalSolidList"/>
    <dgm:cxn modelId="{A68A2282-D9BE-4CA5-91E7-B1CC5A9F0DA2}" type="presOf" srcId="{46752106-5860-4B27-9338-CBC0EBE36BFF}" destId="{86A1F218-364D-479E-A239-3C1FFB2332F2}" srcOrd="0" destOrd="0" presId="urn:microsoft.com/office/officeart/2018/2/layout/IconVerticalSolidList"/>
    <dgm:cxn modelId="{E57CD877-827B-4E3E-A022-D0C2E8BDC6D2}" type="presParOf" srcId="{421E38ED-2E66-447E-8FE6-E8017A54D5DE}" destId="{61DB831C-865F-471F-8B68-5CA0F8812D17}" srcOrd="0" destOrd="0" presId="urn:microsoft.com/office/officeart/2018/2/layout/IconVerticalSolidList"/>
    <dgm:cxn modelId="{EAB5DE2E-7E5B-4A75-B516-CE900259967E}" type="presParOf" srcId="{61DB831C-865F-471F-8B68-5CA0F8812D17}" destId="{34ECC4BC-244F-4568-B17D-2CC68773E7EF}" srcOrd="0" destOrd="0" presId="urn:microsoft.com/office/officeart/2018/2/layout/IconVerticalSolidList"/>
    <dgm:cxn modelId="{E04CDB62-C462-4BBC-BBDF-F07BF17E37FD}" type="presParOf" srcId="{61DB831C-865F-471F-8B68-5CA0F8812D17}" destId="{2CDAF9FC-99E3-46E9-81E8-6AF8B4D664A1}" srcOrd="1" destOrd="0" presId="urn:microsoft.com/office/officeart/2018/2/layout/IconVerticalSolidList"/>
    <dgm:cxn modelId="{29A24CC3-7F96-4DAF-9BC7-946615AE26A0}" type="presParOf" srcId="{61DB831C-865F-471F-8B68-5CA0F8812D17}" destId="{EF5DE13E-D092-41F3-AF40-9AD6655C407D}" srcOrd="2" destOrd="0" presId="urn:microsoft.com/office/officeart/2018/2/layout/IconVerticalSolidList"/>
    <dgm:cxn modelId="{9A24CF74-C6EC-4DC4-8AE1-40BCBA9FC185}" type="presParOf" srcId="{61DB831C-865F-471F-8B68-5CA0F8812D17}" destId="{4E46853F-6294-4272-A977-8B2120BEAFCB}" srcOrd="3" destOrd="0" presId="urn:microsoft.com/office/officeart/2018/2/layout/IconVerticalSolidList"/>
    <dgm:cxn modelId="{1FED0FEB-29B4-40A2-947E-4589E9CE700F}" type="presParOf" srcId="{421E38ED-2E66-447E-8FE6-E8017A54D5DE}" destId="{7468BE80-2B5A-44C9-8BC5-E18D25EC0627}" srcOrd="1" destOrd="0" presId="urn:microsoft.com/office/officeart/2018/2/layout/IconVerticalSolidList"/>
    <dgm:cxn modelId="{143E9480-6466-4918-9B11-BB077ECC8151}" type="presParOf" srcId="{421E38ED-2E66-447E-8FE6-E8017A54D5DE}" destId="{B618E77A-35A1-494D-BACA-B81F6340B741}" srcOrd="2" destOrd="0" presId="urn:microsoft.com/office/officeart/2018/2/layout/IconVerticalSolidList"/>
    <dgm:cxn modelId="{5DC7C761-6476-4EF6-8D24-6F3711389A28}" type="presParOf" srcId="{B618E77A-35A1-494D-BACA-B81F6340B741}" destId="{D0FDAE52-B145-48A2-83FD-368559EC3C45}" srcOrd="0" destOrd="0" presId="urn:microsoft.com/office/officeart/2018/2/layout/IconVerticalSolidList"/>
    <dgm:cxn modelId="{2D018B57-7608-42C4-9669-5B04BF989C4A}" type="presParOf" srcId="{B618E77A-35A1-494D-BACA-B81F6340B741}" destId="{57FCC7E0-2C5A-45E7-8F0B-B2972B4D6069}" srcOrd="1" destOrd="0" presId="urn:microsoft.com/office/officeart/2018/2/layout/IconVerticalSolidList"/>
    <dgm:cxn modelId="{5169AFA5-35D7-4B00-9CB7-79608B7A6E08}" type="presParOf" srcId="{B618E77A-35A1-494D-BACA-B81F6340B741}" destId="{D297163D-F491-42ED-A30B-1183F7CF2CA1}" srcOrd="2" destOrd="0" presId="urn:microsoft.com/office/officeart/2018/2/layout/IconVerticalSolidList"/>
    <dgm:cxn modelId="{A674A649-D2FE-4239-8A4E-1684A733CC22}" type="presParOf" srcId="{B618E77A-35A1-494D-BACA-B81F6340B741}" destId="{6FE89207-ADC9-4A09-B699-73861FDB1BA9}" srcOrd="3" destOrd="0" presId="urn:microsoft.com/office/officeart/2018/2/layout/IconVerticalSolidList"/>
    <dgm:cxn modelId="{CA065D5E-ED93-4782-9171-4EA000D79B16}" type="presParOf" srcId="{421E38ED-2E66-447E-8FE6-E8017A54D5DE}" destId="{69BAF364-0A98-4472-B396-4BB010C21A45}" srcOrd="3" destOrd="0" presId="urn:microsoft.com/office/officeart/2018/2/layout/IconVerticalSolidList"/>
    <dgm:cxn modelId="{924F4BC7-1A16-4B32-8B51-9AEC5B890ED6}" type="presParOf" srcId="{421E38ED-2E66-447E-8FE6-E8017A54D5DE}" destId="{42ACFF4E-CDEC-4A8F-AB29-AA5B5D75034F}" srcOrd="4" destOrd="0" presId="urn:microsoft.com/office/officeart/2018/2/layout/IconVerticalSolidList"/>
    <dgm:cxn modelId="{C9447608-0829-44F4-B8CB-EBA78524A845}" type="presParOf" srcId="{42ACFF4E-CDEC-4A8F-AB29-AA5B5D75034F}" destId="{85C9AB54-188D-4819-9BAF-D9BBFC43E078}" srcOrd="0" destOrd="0" presId="urn:microsoft.com/office/officeart/2018/2/layout/IconVerticalSolidList"/>
    <dgm:cxn modelId="{C36EF3BC-0698-42B2-88FA-E4E830FBABE5}" type="presParOf" srcId="{42ACFF4E-CDEC-4A8F-AB29-AA5B5D75034F}" destId="{B5C00B01-32B1-4EA9-A033-08103B77D00E}" srcOrd="1" destOrd="0" presId="urn:microsoft.com/office/officeart/2018/2/layout/IconVerticalSolidList"/>
    <dgm:cxn modelId="{3E0DD8D7-E643-470B-850C-E197E196B003}" type="presParOf" srcId="{42ACFF4E-CDEC-4A8F-AB29-AA5B5D75034F}" destId="{332DA248-0B9F-43AE-9222-4FF12BDAAF14}" srcOrd="2" destOrd="0" presId="urn:microsoft.com/office/officeart/2018/2/layout/IconVerticalSolidList"/>
    <dgm:cxn modelId="{6E421E9A-2A81-450F-A790-E6D2F6A12D2E}" type="presParOf" srcId="{42ACFF4E-CDEC-4A8F-AB29-AA5B5D75034F}" destId="{86A1F218-364D-479E-A239-3C1FFB2332F2}" srcOrd="3" destOrd="0" presId="urn:microsoft.com/office/officeart/2018/2/layout/IconVerticalSolidList"/>
    <dgm:cxn modelId="{91DBB695-9358-48F8-A158-762A695A996A}" type="presParOf" srcId="{421E38ED-2E66-447E-8FE6-E8017A54D5DE}" destId="{E051A565-129E-4D04-8BAC-422B65ADF184}" srcOrd="5" destOrd="0" presId="urn:microsoft.com/office/officeart/2018/2/layout/IconVerticalSolidList"/>
    <dgm:cxn modelId="{309502C5-99A3-42DD-9ACC-D79C8F813A74}" type="presParOf" srcId="{421E38ED-2E66-447E-8FE6-E8017A54D5DE}" destId="{52E0E236-D58F-4F0C-B45F-A13195FEE4AF}" srcOrd="6" destOrd="0" presId="urn:microsoft.com/office/officeart/2018/2/layout/IconVerticalSolidList"/>
    <dgm:cxn modelId="{87B1661E-5E2E-4C47-8CD3-6E75C114B5DF}" type="presParOf" srcId="{52E0E236-D58F-4F0C-B45F-A13195FEE4AF}" destId="{EF521F7A-3F0A-412C-94F8-678E6F9A2019}" srcOrd="0" destOrd="0" presId="urn:microsoft.com/office/officeart/2018/2/layout/IconVerticalSolidList"/>
    <dgm:cxn modelId="{78B16704-1E27-45FC-9536-5B2062782C07}" type="presParOf" srcId="{52E0E236-D58F-4F0C-B45F-A13195FEE4AF}" destId="{86DC9FDC-AD0C-48F8-AE16-7964E7A2D3CD}" srcOrd="1" destOrd="0" presId="urn:microsoft.com/office/officeart/2018/2/layout/IconVerticalSolidList"/>
    <dgm:cxn modelId="{DB30E45C-29B1-4CA2-818C-858DB3945F8A}" type="presParOf" srcId="{52E0E236-D58F-4F0C-B45F-A13195FEE4AF}" destId="{63BC8318-515D-42D6-A38E-B82321EDFA96}" srcOrd="2" destOrd="0" presId="urn:microsoft.com/office/officeart/2018/2/layout/IconVerticalSolidList"/>
    <dgm:cxn modelId="{1B87BFF9-4FDD-4F68-BB89-B35B8AD2ED7B}" type="presParOf" srcId="{52E0E236-D58F-4F0C-B45F-A13195FEE4AF}" destId="{374E845D-D209-4E3F-BC86-89B04E1511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1124C0-3546-49E2-8F7E-015DE72D46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19AB10-9989-4EA6-8F94-D29B1DC28EB3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Coca-Cola's Facebook page had 105 million followers in</a:t>
          </a:r>
        </a:p>
      </dgm:t>
    </dgm:pt>
    <dgm:pt modelId="{A3C7C7AD-F43D-45E6-9147-F750529D4E81}" type="parTrans" cxnId="{F39EFD2D-D28B-4372-8D17-C98305252CAE}">
      <dgm:prSet/>
      <dgm:spPr/>
      <dgm:t>
        <a:bodyPr/>
        <a:lstStyle/>
        <a:p>
          <a:endParaRPr lang="en-US"/>
        </a:p>
      </dgm:t>
    </dgm:pt>
    <dgm:pt modelId="{162A3723-2658-4CF0-B6AC-86B3BA279569}" type="sibTrans" cxnId="{F39EFD2D-D28B-4372-8D17-C98305252CAE}">
      <dgm:prSet/>
      <dgm:spPr/>
      <dgm:t>
        <a:bodyPr/>
        <a:lstStyle/>
        <a:p>
          <a:endParaRPr lang="en-US"/>
        </a:p>
      </dgm:t>
    </dgm:pt>
    <dgm:pt modelId="{749D8696-B7F1-4D4F-8AFD-A0579279A70E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Personalized email marketing efforts achieved a 25% open rate, well above the industry average of 18%</a:t>
          </a:r>
        </a:p>
      </dgm:t>
    </dgm:pt>
    <dgm:pt modelId="{089B41A1-E317-4723-B66F-2721FBFFE17F}" type="parTrans" cxnId="{B08BF181-1B9A-4CB5-9DD0-3179158F2A0F}">
      <dgm:prSet/>
      <dgm:spPr/>
      <dgm:t>
        <a:bodyPr/>
        <a:lstStyle/>
        <a:p>
          <a:endParaRPr lang="en-US"/>
        </a:p>
      </dgm:t>
    </dgm:pt>
    <dgm:pt modelId="{9115B0AC-3A30-44F4-9851-36DE869946A3}" type="sibTrans" cxnId="{B08BF181-1B9A-4CB5-9DD0-3179158F2A0F}">
      <dgm:prSet/>
      <dgm:spPr/>
      <dgm:t>
        <a:bodyPr/>
        <a:lstStyle/>
        <a:p>
          <a:endParaRPr lang="en-US"/>
        </a:p>
      </dgm:t>
    </dgm:pt>
    <dgm:pt modelId="{8F9D70FF-9278-49DF-A518-3CEC18801CB9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E-CRM increased 2020 worldwide volume sales by 2% for Coca-Cola</a:t>
          </a:r>
        </a:p>
      </dgm:t>
    </dgm:pt>
    <dgm:pt modelId="{1786140D-4503-4D6C-809D-DAA9698E62E0}" type="parTrans" cxnId="{666C8F66-05A8-48FE-83D5-B8EEB2E204AA}">
      <dgm:prSet/>
      <dgm:spPr/>
      <dgm:t>
        <a:bodyPr/>
        <a:lstStyle/>
        <a:p>
          <a:endParaRPr lang="en-US"/>
        </a:p>
      </dgm:t>
    </dgm:pt>
    <dgm:pt modelId="{2D44FA2F-4FE9-41A8-AEA1-26E33989F131}" type="sibTrans" cxnId="{666C8F66-05A8-48FE-83D5-B8EEB2E204AA}">
      <dgm:prSet/>
      <dgm:spPr/>
      <dgm:t>
        <a:bodyPr/>
        <a:lstStyle/>
        <a:p>
          <a:endParaRPr lang="en-US"/>
        </a:p>
      </dgm:t>
    </dgm:pt>
    <dgm:pt modelId="{1DCB9045-30FB-4612-9020-24CFDD5C635A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Statista valued Coca-Cola at $80 billion in</a:t>
          </a:r>
        </a:p>
      </dgm:t>
    </dgm:pt>
    <dgm:pt modelId="{01B17ACA-FECD-42C7-9EC6-EC24264A362D}" type="parTrans" cxnId="{419D43F4-CE5A-4D7E-A5FB-C76D96FE72D8}">
      <dgm:prSet/>
      <dgm:spPr/>
      <dgm:t>
        <a:bodyPr/>
        <a:lstStyle/>
        <a:p>
          <a:endParaRPr lang="en-US"/>
        </a:p>
      </dgm:t>
    </dgm:pt>
    <dgm:pt modelId="{19988E13-948D-45A8-A742-514B52FF5C40}" type="sibTrans" cxnId="{419D43F4-CE5A-4D7E-A5FB-C76D96FE72D8}">
      <dgm:prSet/>
      <dgm:spPr/>
      <dgm:t>
        <a:bodyPr/>
        <a:lstStyle/>
        <a:p>
          <a:endParaRPr lang="en-US"/>
        </a:p>
      </dgm:t>
    </dgm:pt>
    <dgm:pt modelId="{2DC53EC9-F6E0-4E15-82E7-0BE79B7926A0}" type="pres">
      <dgm:prSet presAssocID="{551124C0-3546-49E2-8F7E-015DE72D467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90285-4CBA-4B0B-BED6-77112885AE0A}" type="pres">
      <dgm:prSet presAssocID="{2019AB10-9989-4EA6-8F94-D29B1DC28EB3}" presName="compNode" presStyleCnt="0"/>
      <dgm:spPr/>
    </dgm:pt>
    <dgm:pt modelId="{794B2F5D-6345-450C-B25A-13268C7FA01D}" type="pres">
      <dgm:prSet presAssocID="{2019AB10-9989-4EA6-8F94-D29B1DC28EB3}" presName="bgRect" presStyleLbl="bgShp" presStyleIdx="0" presStyleCnt="4"/>
      <dgm:spPr/>
    </dgm:pt>
    <dgm:pt modelId="{449410E9-E765-432D-9349-E9600066D1E5}" type="pres">
      <dgm:prSet presAssocID="{2019AB10-9989-4EA6-8F94-D29B1DC28E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Target Audience"/>
        </a:ext>
      </dgm:extLst>
    </dgm:pt>
    <dgm:pt modelId="{DEB79B26-EC38-4C41-B205-215EB9C6276A}" type="pres">
      <dgm:prSet presAssocID="{2019AB10-9989-4EA6-8F94-D29B1DC28EB3}" presName="spaceRect" presStyleCnt="0"/>
      <dgm:spPr/>
    </dgm:pt>
    <dgm:pt modelId="{F4CFAAD4-81F9-4720-B54B-8EA5F6063AEA}" type="pres">
      <dgm:prSet presAssocID="{2019AB10-9989-4EA6-8F94-D29B1DC28EB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05A4BF-86A6-4024-9ED0-B19C48F1B80E}" type="pres">
      <dgm:prSet presAssocID="{162A3723-2658-4CF0-B6AC-86B3BA279569}" presName="sibTrans" presStyleCnt="0"/>
      <dgm:spPr/>
    </dgm:pt>
    <dgm:pt modelId="{BE6C7E5D-A4DF-4D3E-B10B-DAC9367EC580}" type="pres">
      <dgm:prSet presAssocID="{749D8696-B7F1-4D4F-8AFD-A0579279A70E}" presName="compNode" presStyleCnt="0"/>
      <dgm:spPr/>
    </dgm:pt>
    <dgm:pt modelId="{1E043A7A-B0A9-441A-A64B-403A0AC9BE9D}" type="pres">
      <dgm:prSet presAssocID="{749D8696-B7F1-4D4F-8AFD-A0579279A70E}" presName="bgRect" presStyleLbl="bgShp" presStyleIdx="1" presStyleCnt="4"/>
      <dgm:spPr/>
    </dgm:pt>
    <dgm:pt modelId="{9AC02E0C-9A67-48A2-82D8-51960363D758}" type="pres">
      <dgm:prSet presAssocID="{749D8696-B7F1-4D4F-8AFD-A0579279A7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Envelope"/>
        </a:ext>
      </dgm:extLst>
    </dgm:pt>
    <dgm:pt modelId="{6D727B8F-BFD1-4342-9D71-6B0A80517321}" type="pres">
      <dgm:prSet presAssocID="{749D8696-B7F1-4D4F-8AFD-A0579279A70E}" presName="spaceRect" presStyleCnt="0"/>
      <dgm:spPr/>
    </dgm:pt>
    <dgm:pt modelId="{A1BF45BB-F74D-4CB6-B45F-C920EA0AF6D2}" type="pres">
      <dgm:prSet presAssocID="{749D8696-B7F1-4D4F-8AFD-A0579279A70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0C47ACC-C784-49A6-BB5A-4B6D638C98D7}" type="pres">
      <dgm:prSet presAssocID="{9115B0AC-3A30-44F4-9851-36DE869946A3}" presName="sibTrans" presStyleCnt="0"/>
      <dgm:spPr/>
    </dgm:pt>
    <dgm:pt modelId="{A73206F1-FD60-4728-AD9F-70DC48D7F23E}" type="pres">
      <dgm:prSet presAssocID="{8F9D70FF-9278-49DF-A518-3CEC18801CB9}" presName="compNode" presStyleCnt="0"/>
      <dgm:spPr/>
    </dgm:pt>
    <dgm:pt modelId="{596CCD5C-1757-4ADE-AE48-904C274A750C}" type="pres">
      <dgm:prSet presAssocID="{8F9D70FF-9278-49DF-A518-3CEC18801CB9}" presName="bgRect" presStyleLbl="bgShp" presStyleIdx="2" presStyleCnt="4"/>
      <dgm:spPr/>
    </dgm:pt>
    <dgm:pt modelId="{948E8999-BD10-42BC-8918-3EFBEB268FC7}" type="pres">
      <dgm:prSet presAssocID="{8F9D70FF-9278-49DF-A518-3CEC18801C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84C8426E-6BF2-4571-8380-614F88B7C779}" type="pres">
      <dgm:prSet presAssocID="{8F9D70FF-9278-49DF-A518-3CEC18801CB9}" presName="spaceRect" presStyleCnt="0"/>
      <dgm:spPr/>
    </dgm:pt>
    <dgm:pt modelId="{7E8F2B38-FA2F-4997-AC3F-35D54D56E416}" type="pres">
      <dgm:prSet presAssocID="{8F9D70FF-9278-49DF-A518-3CEC18801CB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026888-4519-401B-A1DD-82EDEEA538D7}" type="pres">
      <dgm:prSet presAssocID="{2D44FA2F-4FE9-41A8-AEA1-26E33989F131}" presName="sibTrans" presStyleCnt="0"/>
      <dgm:spPr/>
    </dgm:pt>
    <dgm:pt modelId="{6D4C93B3-0309-449D-B0F3-88CC4D469E76}" type="pres">
      <dgm:prSet presAssocID="{1DCB9045-30FB-4612-9020-24CFDD5C635A}" presName="compNode" presStyleCnt="0"/>
      <dgm:spPr/>
    </dgm:pt>
    <dgm:pt modelId="{A53A2E91-AB6D-4D8D-A39E-769E32F737FD}" type="pres">
      <dgm:prSet presAssocID="{1DCB9045-30FB-4612-9020-24CFDD5C635A}" presName="bgRect" presStyleLbl="bgShp" presStyleIdx="3" presStyleCnt="4"/>
      <dgm:spPr/>
    </dgm:pt>
    <dgm:pt modelId="{EC6AB98A-5543-4BB5-BE25-F6067F6484D4}" type="pres">
      <dgm:prSet presAssocID="{1DCB9045-30FB-4612-9020-24CFDD5C63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hampagne Glasses"/>
        </a:ext>
      </dgm:extLst>
    </dgm:pt>
    <dgm:pt modelId="{AA5DB2E2-545C-4A1C-BE39-EBE4439D9BB6}" type="pres">
      <dgm:prSet presAssocID="{1DCB9045-30FB-4612-9020-24CFDD5C635A}" presName="spaceRect" presStyleCnt="0"/>
      <dgm:spPr/>
    </dgm:pt>
    <dgm:pt modelId="{B9DA229C-DC19-4B7E-BDAD-CBAFE8BD8213}" type="pres">
      <dgm:prSet presAssocID="{1DCB9045-30FB-4612-9020-24CFDD5C635A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EFD2D-D28B-4372-8D17-C98305252CAE}" srcId="{551124C0-3546-49E2-8F7E-015DE72D4677}" destId="{2019AB10-9989-4EA6-8F94-D29B1DC28EB3}" srcOrd="0" destOrd="0" parTransId="{A3C7C7AD-F43D-45E6-9147-F750529D4E81}" sibTransId="{162A3723-2658-4CF0-B6AC-86B3BA279569}"/>
    <dgm:cxn modelId="{5E95FEA7-D118-476C-B1E1-FA3A85E2D22F}" type="presOf" srcId="{2019AB10-9989-4EA6-8F94-D29B1DC28EB3}" destId="{F4CFAAD4-81F9-4720-B54B-8EA5F6063AEA}" srcOrd="0" destOrd="0" presId="urn:microsoft.com/office/officeart/2018/2/layout/IconVerticalSolidList"/>
    <dgm:cxn modelId="{286E1E55-424D-41CC-B884-6549E4B5613F}" type="presOf" srcId="{551124C0-3546-49E2-8F7E-015DE72D4677}" destId="{2DC53EC9-F6E0-4E15-82E7-0BE79B7926A0}" srcOrd="0" destOrd="0" presId="urn:microsoft.com/office/officeart/2018/2/layout/IconVerticalSolidList"/>
    <dgm:cxn modelId="{419D43F4-CE5A-4D7E-A5FB-C76D96FE72D8}" srcId="{551124C0-3546-49E2-8F7E-015DE72D4677}" destId="{1DCB9045-30FB-4612-9020-24CFDD5C635A}" srcOrd="3" destOrd="0" parTransId="{01B17ACA-FECD-42C7-9EC6-EC24264A362D}" sibTransId="{19988E13-948D-45A8-A742-514B52FF5C40}"/>
    <dgm:cxn modelId="{666C8F66-05A8-48FE-83D5-B8EEB2E204AA}" srcId="{551124C0-3546-49E2-8F7E-015DE72D4677}" destId="{8F9D70FF-9278-49DF-A518-3CEC18801CB9}" srcOrd="2" destOrd="0" parTransId="{1786140D-4503-4D6C-809D-DAA9698E62E0}" sibTransId="{2D44FA2F-4FE9-41A8-AEA1-26E33989F131}"/>
    <dgm:cxn modelId="{7DFF28D2-FC92-4020-BCAD-590B76B12787}" type="presOf" srcId="{8F9D70FF-9278-49DF-A518-3CEC18801CB9}" destId="{7E8F2B38-FA2F-4997-AC3F-35D54D56E416}" srcOrd="0" destOrd="0" presId="urn:microsoft.com/office/officeart/2018/2/layout/IconVerticalSolidList"/>
    <dgm:cxn modelId="{B08BF181-1B9A-4CB5-9DD0-3179158F2A0F}" srcId="{551124C0-3546-49E2-8F7E-015DE72D4677}" destId="{749D8696-B7F1-4D4F-8AFD-A0579279A70E}" srcOrd="1" destOrd="0" parTransId="{089B41A1-E317-4723-B66F-2721FBFFE17F}" sibTransId="{9115B0AC-3A30-44F4-9851-36DE869946A3}"/>
    <dgm:cxn modelId="{EBD8F9DE-5F92-419E-B2A6-49F16AAA9C59}" type="presOf" srcId="{1DCB9045-30FB-4612-9020-24CFDD5C635A}" destId="{B9DA229C-DC19-4B7E-BDAD-CBAFE8BD8213}" srcOrd="0" destOrd="0" presId="urn:microsoft.com/office/officeart/2018/2/layout/IconVerticalSolidList"/>
    <dgm:cxn modelId="{F1BC1A54-303F-457F-9A81-4664265A4D6B}" type="presOf" srcId="{749D8696-B7F1-4D4F-8AFD-A0579279A70E}" destId="{A1BF45BB-F74D-4CB6-B45F-C920EA0AF6D2}" srcOrd="0" destOrd="0" presId="urn:microsoft.com/office/officeart/2018/2/layout/IconVerticalSolidList"/>
    <dgm:cxn modelId="{D13EE8CC-FD4A-471F-86CB-116EDBD71415}" type="presParOf" srcId="{2DC53EC9-F6E0-4E15-82E7-0BE79B7926A0}" destId="{66D90285-4CBA-4B0B-BED6-77112885AE0A}" srcOrd="0" destOrd="0" presId="urn:microsoft.com/office/officeart/2018/2/layout/IconVerticalSolidList"/>
    <dgm:cxn modelId="{DF820369-FB1C-4ADA-AE32-ACB24C33EBA1}" type="presParOf" srcId="{66D90285-4CBA-4B0B-BED6-77112885AE0A}" destId="{794B2F5D-6345-450C-B25A-13268C7FA01D}" srcOrd="0" destOrd="0" presId="urn:microsoft.com/office/officeart/2018/2/layout/IconVerticalSolidList"/>
    <dgm:cxn modelId="{F7458AE9-65D3-4A94-B4BC-B60BFD515A20}" type="presParOf" srcId="{66D90285-4CBA-4B0B-BED6-77112885AE0A}" destId="{449410E9-E765-432D-9349-E9600066D1E5}" srcOrd="1" destOrd="0" presId="urn:microsoft.com/office/officeart/2018/2/layout/IconVerticalSolidList"/>
    <dgm:cxn modelId="{CF66BF3E-8031-4581-BAA9-325042F317BA}" type="presParOf" srcId="{66D90285-4CBA-4B0B-BED6-77112885AE0A}" destId="{DEB79B26-EC38-4C41-B205-215EB9C6276A}" srcOrd="2" destOrd="0" presId="urn:microsoft.com/office/officeart/2018/2/layout/IconVerticalSolidList"/>
    <dgm:cxn modelId="{45746142-BB4B-4C72-B81A-D6C6F2CEFDDD}" type="presParOf" srcId="{66D90285-4CBA-4B0B-BED6-77112885AE0A}" destId="{F4CFAAD4-81F9-4720-B54B-8EA5F6063AEA}" srcOrd="3" destOrd="0" presId="urn:microsoft.com/office/officeart/2018/2/layout/IconVerticalSolidList"/>
    <dgm:cxn modelId="{D640320F-7CE2-4049-AC9E-7CBCD3791CF7}" type="presParOf" srcId="{2DC53EC9-F6E0-4E15-82E7-0BE79B7926A0}" destId="{E505A4BF-86A6-4024-9ED0-B19C48F1B80E}" srcOrd="1" destOrd="0" presId="urn:microsoft.com/office/officeart/2018/2/layout/IconVerticalSolidList"/>
    <dgm:cxn modelId="{001F3536-EB63-4985-8F16-023611A3D376}" type="presParOf" srcId="{2DC53EC9-F6E0-4E15-82E7-0BE79B7926A0}" destId="{BE6C7E5D-A4DF-4D3E-B10B-DAC9367EC580}" srcOrd="2" destOrd="0" presId="urn:microsoft.com/office/officeart/2018/2/layout/IconVerticalSolidList"/>
    <dgm:cxn modelId="{7B3D4E34-4DFF-4347-9C3E-BD53D75573C8}" type="presParOf" srcId="{BE6C7E5D-A4DF-4D3E-B10B-DAC9367EC580}" destId="{1E043A7A-B0A9-441A-A64B-403A0AC9BE9D}" srcOrd="0" destOrd="0" presId="urn:microsoft.com/office/officeart/2018/2/layout/IconVerticalSolidList"/>
    <dgm:cxn modelId="{7F12CF1F-73EE-431D-84C2-1CEB91C39877}" type="presParOf" srcId="{BE6C7E5D-A4DF-4D3E-B10B-DAC9367EC580}" destId="{9AC02E0C-9A67-48A2-82D8-51960363D758}" srcOrd="1" destOrd="0" presId="urn:microsoft.com/office/officeart/2018/2/layout/IconVerticalSolidList"/>
    <dgm:cxn modelId="{9B707397-FF15-4705-9DDE-5F92894EDD88}" type="presParOf" srcId="{BE6C7E5D-A4DF-4D3E-B10B-DAC9367EC580}" destId="{6D727B8F-BFD1-4342-9D71-6B0A80517321}" srcOrd="2" destOrd="0" presId="urn:microsoft.com/office/officeart/2018/2/layout/IconVerticalSolidList"/>
    <dgm:cxn modelId="{BB6C05A0-DEA3-465B-BE42-CEC93850F44D}" type="presParOf" srcId="{BE6C7E5D-A4DF-4D3E-B10B-DAC9367EC580}" destId="{A1BF45BB-F74D-4CB6-B45F-C920EA0AF6D2}" srcOrd="3" destOrd="0" presId="urn:microsoft.com/office/officeart/2018/2/layout/IconVerticalSolidList"/>
    <dgm:cxn modelId="{FC01A80A-B3CD-47CB-9839-318847C48B87}" type="presParOf" srcId="{2DC53EC9-F6E0-4E15-82E7-0BE79B7926A0}" destId="{40C47ACC-C784-49A6-BB5A-4B6D638C98D7}" srcOrd="3" destOrd="0" presId="urn:microsoft.com/office/officeart/2018/2/layout/IconVerticalSolidList"/>
    <dgm:cxn modelId="{90A38439-78F4-4D1F-A60F-3E66FCD0DAC6}" type="presParOf" srcId="{2DC53EC9-F6E0-4E15-82E7-0BE79B7926A0}" destId="{A73206F1-FD60-4728-AD9F-70DC48D7F23E}" srcOrd="4" destOrd="0" presId="urn:microsoft.com/office/officeart/2018/2/layout/IconVerticalSolidList"/>
    <dgm:cxn modelId="{83CEF047-41A1-4557-B380-F0298BFC27DB}" type="presParOf" srcId="{A73206F1-FD60-4728-AD9F-70DC48D7F23E}" destId="{596CCD5C-1757-4ADE-AE48-904C274A750C}" srcOrd="0" destOrd="0" presId="urn:microsoft.com/office/officeart/2018/2/layout/IconVerticalSolidList"/>
    <dgm:cxn modelId="{B677AE86-F090-40AF-BC0D-5623CAEEFD1B}" type="presParOf" srcId="{A73206F1-FD60-4728-AD9F-70DC48D7F23E}" destId="{948E8999-BD10-42BC-8918-3EFBEB268FC7}" srcOrd="1" destOrd="0" presId="urn:microsoft.com/office/officeart/2018/2/layout/IconVerticalSolidList"/>
    <dgm:cxn modelId="{74BD9D7A-EB73-4B3D-997D-CB94EC3C968D}" type="presParOf" srcId="{A73206F1-FD60-4728-AD9F-70DC48D7F23E}" destId="{84C8426E-6BF2-4571-8380-614F88B7C779}" srcOrd="2" destOrd="0" presId="urn:microsoft.com/office/officeart/2018/2/layout/IconVerticalSolidList"/>
    <dgm:cxn modelId="{3ED822DB-137E-416A-B172-B0D31726F740}" type="presParOf" srcId="{A73206F1-FD60-4728-AD9F-70DC48D7F23E}" destId="{7E8F2B38-FA2F-4997-AC3F-35D54D56E416}" srcOrd="3" destOrd="0" presId="urn:microsoft.com/office/officeart/2018/2/layout/IconVerticalSolidList"/>
    <dgm:cxn modelId="{1AE8555E-D2CA-4E5A-A663-C80947752AB2}" type="presParOf" srcId="{2DC53EC9-F6E0-4E15-82E7-0BE79B7926A0}" destId="{7B026888-4519-401B-A1DD-82EDEEA538D7}" srcOrd="5" destOrd="0" presId="urn:microsoft.com/office/officeart/2018/2/layout/IconVerticalSolidList"/>
    <dgm:cxn modelId="{E0CFA522-48B6-4843-A256-FFEC2D8AF285}" type="presParOf" srcId="{2DC53EC9-F6E0-4E15-82E7-0BE79B7926A0}" destId="{6D4C93B3-0309-449D-B0F3-88CC4D469E76}" srcOrd="6" destOrd="0" presId="urn:microsoft.com/office/officeart/2018/2/layout/IconVerticalSolidList"/>
    <dgm:cxn modelId="{6B2ADC78-003E-4D1B-BC1B-9A2B0862B2B2}" type="presParOf" srcId="{6D4C93B3-0309-449D-B0F3-88CC4D469E76}" destId="{A53A2E91-AB6D-4D8D-A39E-769E32F737FD}" srcOrd="0" destOrd="0" presId="urn:microsoft.com/office/officeart/2018/2/layout/IconVerticalSolidList"/>
    <dgm:cxn modelId="{C92CD446-CCF1-49AD-B195-EA2E81DED80B}" type="presParOf" srcId="{6D4C93B3-0309-449D-B0F3-88CC4D469E76}" destId="{EC6AB98A-5543-4BB5-BE25-F6067F6484D4}" srcOrd="1" destOrd="0" presId="urn:microsoft.com/office/officeart/2018/2/layout/IconVerticalSolidList"/>
    <dgm:cxn modelId="{0A8D1062-E6A9-4D69-AC78-8DB960622C40}" type="presParOf" srcId="{6D4C93B3-0309-449D-B0F3-88CC4D469E76}" destId="{AA5DB2E2-545C-4A1C-BE39-EBE4439D9BB6}" srcOrd="2" destOrd="0" presId="urn:microsoft.com/office/officeart/2018/2/layout/IconVerticalSolidList"/>
    <dgm:cxn modelId="{93710C93-265C-43DA-AE65-CF2B27FC9C30}" type="presParOf" srcId="{6D4C93B3-0309-449D-B0F3-88CC4D469E76}" destId="{B9DA229C-DC19-4B7E-BDAD-CBAFE8BD82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0AF18-6EE7-4EBD-83D4-D4B0837D9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82B219-FA29-4DAD-81F7-9AEBCE61E951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RACE can evaluate Coca-Cola's e-CRM approach</a:t>
          </a:r>
        </a:p>
      </dgm:t>
    </dgm:pt>
    <dgm:pt modelId="{10BC243F-1516-4B08-B69B-24016E3FEC65}" type="parTrans" cxnId="{B999454D-1513-4368-BB1C-4D1A34C65371}">
      <dgm:prSet/>
      <dgm:spPr/>
      <dgm:t>
        <a:bodyPr/>
        <a:lstStyle/>
        <a:p>
          <a:endParaRPr lang="en-US"/>
        </a:p>
      </dgm:t>
    </dgm:pt>
    <dgm:pt modelId="{8A1E09ED-1B2E-4CAC-92BD-15A72F8DD509}" type="sibTrans" cxnId="{B999454D-1513-4368-BB1C-4D1A34C65371}">
      <dgm:prSet/>
      <dgm:spPr/>
      <dgm:t>
        <a:bodyPr/>
        <a:lstStyle/>
        <a:p>
          <a:endParaRPr lang="en-US"/>
        </a:p>
      </dgm:t>
    </dgm:pt>
    <dgm:pt modelId="{C0E70F1B-9590-4257-A166-008E5D8074A7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 connects with customers</a:t>
          </a:r>
        </a:p>
      </dgm:t>
    </dgm:pt>
    <dgm:pt modelId="{9D0D2A5F-A2BD-496E-B169-88BE36B17805}" type="parTrans" cxnId="{17B42B38-22B5-41D2-B623-00117DBB5BBD}">
      <dgm:prSet/>
      <dgm:spPr/>
      <dgm:t>
        <a:bodyPr/>
        <a:lstStyle/>
        <a:p>
          <a:endParaRPr lang="en-US"/>
        </a:p>
      </dgm:t>
    </dgm:pt>
    <dgm:pt modelId="{84AFDE54-A4E3-4B3D-B6C2-ECB8BD1CF272}" type="sibTrans" cxnId="{17B42B38-22B5-41D2-B623-00117DBB5BBD}">
      <dgm:prSet/>
      <dgm:spPr/>
      <dgm:t>
        <a:bodyPr/>
        <a:lstStyle/>
        <a:p>
          <a:endParaRPr lang="en-US"/>
        </a:p>
      </dgm:t>
    </dgm:pt>
    <dgm:pt modelId="{BD0BC3AD-DA28-4B8A-94F0-6096BCCD10C4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AI/ML can boost conversion rates</a:t>
          </a:r>
        </a:p>
      </dgm:t>
    </dgm:pt>
    <dgm:pt modelId="{9C9AA3E6-7D56-415F-BC3F-B1C17FE492D5}" type="parTrans" cxnId="{044BB20E-CEB8-4EF1-9120-F4F0805F4B62}">
      <dgm:prSet/>
      <dgm:spPr/>
      <dgm:t>
        <a:bodyPr/>
        <a:lstStyle/>
        <a:p>
          <a:endParaRPr lang="en-US"/>
        </a:p>
      </dgm:t>
    </dgm:pt>
    <dgm:pt modelId="{3D387509-25F5-455A-9289-01668097A6BD}" type="sibTrans" cxnId="{044BB20E-CEB8-4EF1-9120-F4F0805F4B62}">
      <dgm:prSet/>
      <dgm:spPr/>
      <dgm:t>
        <a:bodyPr/>
        <a:lstStyle/>
        <a:p>
          <a:endParaRPr lang="en-US"/>
        </a:p>
      </dgm:t>
    </dgm:pt>
    <dgm:pt modelId="{DCBA4619-7689-472A-A905-663C6CF86BFB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Innovate to stay ahead</a:t>
          </a:r>
        </a:p>
      </dgm:t>
    </dgm:pt>
    <dgm:pt modelId="{4602B9DA-AF78-48DC-9924-DB0849177B35}" type="parTrans" cxnId="{0A283797-D279-49E2-9C20-38FEDAFA876F}">
      <dgm:prSet/>
      <dgm:spPr/>
      <dgm:t>
        <a:bodyPr/>
        <a:lstStyle/>
        <a:p>
          <a:endParaRPr lang="en-US"/>
        </a:p>
      </dgm:t>
    </dgm:pt>
    <dgm:pt modelId="{DCE2AA91-9FFA-4D4F-8990-EC87AC7108E8}" type="sibTrans" cxnId="{0A283797-D279-49E2-9C20-38FEDAFA876F}">
      <dgm:prSet/>
      <dgm:spPr/>
      <dgm:t>
        <a:bodyPr/>
        <a:lstStyle/>
        <a:p>
          <a:endParaRPr lang="en-US"/>
        </a:p>
      </dgm:t>
    </dgm:pt>
    <dgm:pt modelId="{D9525BE7-62B0-4B2D-B2A4-87A7B1D3399C}" type="pres">
      <dgm:prSet presAssocID="{8490AF18-6EE7-4EBD-83D4-D4B0837D991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FA23A4-D6A8-440D-8E07-36A952D69361}" type="pres">
      <dgm:prSet presAssocID="{6882B219-FA29-4DAD-81F7-9AEBCE61E951}" presName="compNode" presStyleCnt="0"/>
      <dgm:spPr/>
    </dgm:pt>
    <dgm:pt modelId="{3FA074D1-4C87-4934-B4FE-4122B1F54693}" type="pres">
      <dgm:prSet presAssocID="{6882B219-FA29-4DAD-81F7-9AEBCE61E951}" presName="bgRect" presStyleLbl="bgShp" presStyleIdx="0" presStyleCnt="4"/>
      <dgm:spPr/>
    </dgm:pt>
    <dgm:pt modelId="{BB486EED-7316-4FFB-8D0B-BD1F4E26B8C9}" type="pres">
      <dgm:prSet presAssocID="{6882B219-FA29-4DAD-81F7-9AEBCE61E9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96241715-39C1-44F7-AE3F-BCEA5CD0D25C}" type="pres">
      <dgm:prSet presAssocID="{6882B219-FA29-4DAD-81F7-9AEBCE61E951}" presName="spaceRect" presStyleCnt="0"/>
      <dgm:spPr/>
    </dgm:pt>
    <dgm:pt modelId="{FB23DC8E-24F7-41B3-85F9-2B1DA7587BC1}" type="pres">
      <dgm:prSet presAssocID="{6882B219-FA29-4DAD-81F7-9AEBCE61E95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F0274F3-3E61-476F-BC89-B842D291112B}" type="pres">
      <dgm:prSet presAssocID="{8A1E09ED-1B2E-4CAC-92BD-15A72F8DD509}" presName="sibTrans" presStyleCnt="0"/>
      <dgm:spPr/>
    </dgm:pt>
    <dgm:pt modelId="{27AD59FB-49D1-4A47-9883-040795FA7B16}" type="pres">
      <dgm:prSet presAssocID="{C0E70F1B-9590-4257-A166-008E5D8074A7}" presName="compNode" presStyleCnt="0"/>
      <dgm:spPr/>
    </dgm:pt>
    <dgm:pt modelId="{F9B858AA-5213-4A74-AAEA-223DFC0483BF}" type="pres">
      <dgm:prSet presAssocID="{C0E70F1B-9590-4257-A166-008E5D8074A7}" presName="bgRect" presStyleLbl="bgShp" presStyleIdx="1" presStyleCnt="4"/>
      <dgm:spPr/>
    </dgm:pt>
    <dgm:pt modelId="{C84C249D-D62D-4B22-B189-7EBDB746144E}" type="pres">
      <dgm:prSet presAssocID="{C0E70F1B-9590-4257-A166-008E5D8074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0238E449-CF07-4F22-AA8B-F09092C8A8AA}" type="pres">
      <dgm:prSet presAssocID="{C0E70F1B-9590-4257-A166-008E5D8074A7}" presName="spaceRect" presStyleCnt="0"/>
      <dgm:spPr/>
    </dgm:pt>
    <dgm:pt modelId="{3700AAE0-7A8B-4A39-9FC8-20BF0EA8B1ED}" type="pres">
      <dgm:prSet presAssocID="{C0E70F1B-9590-4257-A166-008E5D8074A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F7443B-C4C6-4640-A454-C7909B7C123F}" type="pres">
      <dgm:prSet presAssocID="{84AFDE54-A4E3-4B3D-B6C2-ECB8BD1CF272}" presName="sibTrans" presStyleCnt="0"/>
      <dgm:spPr/>
    </dgm:pt>
    <dgm:pt modelId="{D6F37DD1-EDCF-4212-9BF6-56520627661B}" type="pres">
      <dgm:prSet presAssocID="{BD0BC3AD-DA28-4B8A-94F0-6096BCCD10C4}" presName="compNode" presStyleCnt="0"/>
      <dgm:spPr/>
    </dgm:pt>
    <dgm:pt modelId="{69B4BB84-2C72-40D5-86F5-FC5BB23A6622}" type="pres">
      <dgm:prSet presAssocID="{BD0BC3AD-DA28-4B8A-94F0-6096BCCD10C4}" presName="bgRect" presStyleLbl="bgShp" presStyleIdx="2" presStyleCnt="4"/>
      <dgm:spPr/>
    </dgm:pt>
    <dgm:pt modelId="{63873F64-6DD1-417D-96E7-9693C6C0424E}" type="pres">
      <dgm:prSet presAssocID="{BD0BC3AD-DA28-4B8A-94F0-6096BCCD10C4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ar chart"/>
        </a:ext>
      </dgm:extLst>
    </dgm:pt>
    <dgm:pt modelId="{386DE5BA-9C87-433F-AF52-575074E7DD8E}" type="pres">
      <dgm:prSet presAssocID="{BD0BC3AD-DA28-4B8A-94F0-6096BCCD10C4}" presName="spaceRect" presStyleCnt="0"/>
      <dgm:spPr/>
    </dgm:pt>
    <dgm:pt modelId="{0838248F-24F1-4BC5-ADEF-63472539B0C1}" type="pres">
      <dgm:prSet presAssocID="{BD0BC3AD-DA28-4B8A-94F0-6096BCCD10C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56288BC-1D15-4E6D-AE23-E1628B248E27}" type="pres">
      <dgm:prSet presAssocID="{3D387509-25F5-455A-9289-01668097A6BD}" presName="sibTrans" presStyleCnt="0"/>
      <dgm:spPr/>
    </dgm:pt>
    <dgm:pt modelId="{725FCC84-A710-4775-B026-55F7748239C0}" type="pres">
      <dgm:prSet presAssocID="{DCBA4619-7689-472A-A905-663C6CF86BFB}" presName="compNode" presStyleCnt="0"/>
      <dgm:spPr/>
    </dgm:pt>
    <dgm:pt modelId="{39212997-4212-458A-98A7-D6C2046A979B}" type="pres">
      <dgm:prSet presAssocID="{DCBA4619-7689-472A-A905-663C6CF86BFB}" presName="bgRect" presStyleLbl="bgShp" presStyleIdx="3" presStyleCnt="4"/>
      <dgm:spPr/>
    </dgm:pt>
    <dgm:pt modelId="{67419036-BBD2-43F5-8FFA-71B8BED4C1FC}" type="pres">
      <dgm:prSet presAssocID="{DCBA4619-7689-472A-A905-663C6CF86B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Light Bulb and Gear"/>
        </a:ext>
      </dgm:extLst>
    </dgm:pt>
    <dgm:pt modelId="{87F17A9D-2583-4FC1-A50C-E3ACA7AF23FB}" type="pres">
      <dgm:prSet presAssocID="{DCBA4619-7689-472A-A905-663C6CF86BFB}" presName="spaceRect" presStyleCnt="0"/>
      <dgm:spPr/>
    </dgm:pt>
    <dgm:pt modelId="{1626F5DC-FF20-4BB6-8FB7-520EB45B9A32}" type="pres">
      <dgm:prSet presAssocID="{DCBA4619-7689-472A-A905-663C6CF86BF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9454D-1513-4368-BB1C-4D1A34C65371}" srcId="{8490AF18-6EE7-4EBD-83D4-D4B0837D991B}" destId="{6882B219-FA29-4DAD-81F7-9AEBCE61E951}" srcOrd="0" destOrd="0" parTransId="{10BC243F-1516-4B08-B69B-24016E3FEC65}" sibTransId="{8A1E09ED-1B2E-4CAC-92BD-15A72F8DD509}"/>
    <dgm:cxn modelId="{044BB20E-CEB8-4EF1-9120-F4F0805F4B62}" srcId="{8490AF18-6EE7-4EBD-83D4-D4B0837D991B}" destId="{BD0BC3AD-DA28-4B8A-94F0-6096BCCD10C4}" srcOrd="2" destOrd="0" parTransId="{9C9AA3E6-7D56-415F-BC3F-B1C17FE492D5}" sibTransId="{3D387509-25F5-455A-9289-01668097A6BD}"/>
    <dgm:cxn modelId="{A996C3F6-4ABB-4A2F-89BA-43C14AFC309C}" type="presOf" srcId="{C0E70F1B-9590-4257-A166-008E5D8074A7}" destId="{3700AAE0-7A8B-4A39-9FC8-20BF0EA8B1ED}" srcOrd="0" destOrd="0" presId="urn:microsoft.com/office/officeart/2018/2/layout/IconVerticalSolidList"/>
    <dgm:cxn modelId="{17E91D30-F0B6-45DF-9351-0CEDB9C66E6C}" type="presOf" srcId="{BD0BC3AD-DA28-4B8A-94F0-6096BCCD10C4}" destId="{0838248F-24F1-4BC5-ADEF-63472539B0C1}" srcOrd="0" destOrd="0" presId="urn:microsoft.com/office/officeart/2018/2/layout/IconVerticalSolidList"/>
    <dgm:cxn modelId="{0A283797-D279-49E2-9C20-38FEDAFA876F}" srcId="{8490AF18-6EE7-4EBD-83D4-D4B0837D991B}" destId="{DCBA4619-7689-472A-A905-663C6CF86BFB}" srcOrd="3" destOrd="0" parTransId="{4602B9DA-AF78-48DC-9924-DB0849177B35}" sibTransId="{DCE2AA91-9FFA-4D4F-8990-EC87AC7108E8}"/>
    <dgm:cxn modelId="{6EFFAF33-E1E7-475D-9210-16C783EEEDF3}" type="presOf" srcId="{8490AF18-6EE7-4EBD-83D4-D4B0837D991B}" destId="{D9525BE7-62B0-4B2D-B2A4-87A7B1D3399C}" srcOrd="0" destOrd="0" presId="urn:microsoft.com/office/officeart/2018/2/layout/IconVerticalSolidList"/>
    <dgm:cxn modelId="{9B914BB4-CF0D-40C3-8B7F-BCC07EC04B86}" type="presOf" srcId="{DCBA4619-7689-472A-A905-663C6CF86BFB}" destId="{1626F5DC-FF20-4BB6-8FB7-520EB45B9A32}" srcOrd="0" destOrd="0" presId="urn:microsoft.com/office/officeart/2018/2/layout/IconVerticalSolidList"/>
    <dgm:cxn modelId="{AFE9BD59-1409-4132-8D75-71623BAD3B34}" type="presOf" srcId="{6882B219-FA29-4DAD-81F7-9AEBCE61E951}" destId="{FB23DC8E-24F7-41B3-85F9-2B1DA7587BC1}" srcOrd="0" destOrd="0" presId="urn:microsoft.com/office/officeart/2018/2/layout/IconVerticalSolidList"/>
    <dgm:cxn modelId="{17B42B38-22B5-41D2-B623-00117DBB5BBD}" srcId="{8490AF18-6EE7-4EBD-83D4-D4B0837D991B}" destId="{C0E70F1B-9590-4257-A166-008E5D8074A7}" srcOrd="1" destOrd="0" parTransId="{9D0D2A5F-A2BD-496E-B169-88BE36B17805}" sibTransId="{84AFDE54-A4E3-4B3D-B6C2-ECB8BD1CF272}"/>
    <dgm:cxn modelId="{081D22C6-8418-40A4-9B8D-C8004186B2C8}" type="presParOf" srcId="{D9525BE7-62B0-4B2D-B2A4-87A7B1D3399C}" destId="{11FA23A4-D6A8-440D-8E07-36A952D69361}" srcOrd="0" destOrd="0" presId="urn:microsoft.com/office/officeart/2018/2/layout/IconVerticalSolidList"/>
    <dgm:cxn modelId="{E880948C-8055-4E63-8DC1-6BD6BA4DAD22}" type="presParOf" srcId="{11FA23A4-D6A8-440D-8E07-36A952D69361}" destId="{3FA074D1-4C87-4934-B4FE-4122B1F54693}" srcOrd="0" destOrd="0" presId="urn:microsoft.com/office/officeart/2018/2/layout/IconVerticalSolidList"/>
    <dgm:cxn modelId="{CA7AF274-6455-4C1B-AA34-9C389FA4D94D}" type="presParOf" srcId="{11FA23A4-D6A8-440D-8E07-36A952D69361}" destId="{BB486EED-7316-4FFB-8D0B-BD1F4E26B8C9}" srcOrd="1" destOrd="0" presId="urn:microsoft.com/office/officeart/2018/2/layout/IconVerticalSolidList"/>
    <dgm:cxn modelId="{741DAD2F-46A8-4E05-871A-50F6326309FA}" type="presParOf" srcId="{11FA23A4-D6A8-440D-8E07-36A952D69361}" destId="{96241715-39C1-44F7-AE3F-BCEA5CD0D25C}" srcOrd="2" destOrd="0" presId="urn:microsoft.com/office/officeart/2018/2/layout/IconVerticalSolidList"/>
    <dgm:cxn modelId="{2222C2E6-18AC-4E2C-B3F7-36A01C5ACB9F}" type="presParOf" srcId="{11FA23A4-D6A8-440D-8E07-36A952D69361}" destId="{FB23DC8E-24F7-41B3-85F9-2B1DA7587BC1}" srcOrd="3" destOrd="0" presId="urn:microsoft.com/office/officeart/2018/2/layout/IconVerticalSolidList"/>
    <dgm:cxn modelId="{0CA47D44-35E3-4A87-A5EC-0A2E025DE5EC}" type="presParOf" srcId="{D9525BE7-62B0-4B2D-B2A4-87A7B1D3399C}" destId="{2F0274F3-3E61-476F-BC89-B842D291112B}" srcOrd="1" destOrd="0" presId="urn:microsoft.com/office/officeart/2018/2/layout/IconVerticalSolidList"/>
    <dgm:cxn modelId="{68D27D03-9505-49C7-BC7A-F26814322324}" type="presParOf" srcId="{D9525BE7-62B0-4B2D-B2A4-87A7B1D3399C}" destId="{27AD59FB-49D1-4A47-9883-040795FA7B16}" srcOrd="2" destOrd="0" presId="urn:microsoft.com/office/officeart/2018/2/layout/IconVerticalSolidList"/>
    <dgm:cxn modelId="{6EC0542F-C3AD-4E0B-A962-2387EED5FDAE}" type="presParOf" srcId="{27AD59FB-49D1-4A47-9883-040795FA7B16}" destId="{F9B858AA-5213-4A74-AAEA-223DFC0483BF}" srcOrd="0" destOrd="0" presId="urn:microsoft.com/office/officeart/2018/2/layout/IconVerticalSolidList"/>
    <dgm:cxn modelId="{55B45AAC-FECE-4052-9EE4-1D578067C768}" type="presParOf" srcId="{27AD59FB-49D1-4A47-9883-040795FA7B16}" destId="{C84C249D-D62D-4B22-B189-7EBDB746144E}" srcOrd="1" destOrd="0" presId="urn:microsoft.com/office/officeart/2018/2/layout/IconVerticalSolidList"/>
    <dgm:cxn modelId="{EDE3E18A-F318-499F-859A-E0F81AA39903}" type="presParOf" srcId="{27AD59FB-49D1-4A47-9883-040795FA7B16}" destId="{0238E449-CF07-4F22-AA8B-F09092C8A8AA}" srcOrd="2" destOrd="0" presId="urn:microsoft.com/office/officeart/2018/2/layout/IconVerticalSolidList"/>
    <dgm:cxn modelId="{E1356BFC-1CBF-4445-A385-AA36F58AD8AB}" type="presParOf" srcId="{27AD59FB-49D1-4A47-9883-040795FA7B16}" destId="{3700AAE0-7A8B-4A39-9FC8-20BF0EA8B1ED}" srcOrd="3" destOrd="0" presId="urn:microsoft.com/office/officeart/2018/2/layout/IconVerticalSolidList"/>
    <dgm:cxn modelId="{6DA5BC30-3079-4DBE-8E71-30F80D3317C5}" type="presParOf" srcId="{D9525BE7-62B0-4B2D-B2A4-87A7B1D3399C}" destId="{E8F7443B-C4C6-4640-A454-C7909B7C123F}" srcOrd="3" destOrd="0" presId="urn:microsoft.com/office/officeart/2018/2/layout/IconVerticalSolidList"/>
    <dgm:cxn modelId="{71FCF808-8CBC-4753-B014-4D89E1681043}" type="presParOf" srcId="{D9525BE7-62B0-4B2D-B2A4-87A7B1D3399C}" destId="{D6F37DD1-EDCF-4212-9BF6-56520627661B}" srcOrd="4" destOrd="0" presId="urn:microsoft.com/office/officeart/2018/2/layout/IconVerticalSolidList"/>
    <dgm:cxn modelId="{5437B7CD-9782-470D-A1E5-21EE217EAAB7}" type="presParOf" srcId="{D6F37DD1-EDCF-4212-9BF6-56520627661B}" destId="{69B4BB84-2C72-40D5-86F5-FC5BB23A6622}" srcOrd="0" destOrd="0" presId="urn:microsoft.com/office/officeart/2018/2/layout/IconVerticalSolidList"/>
    <dgm:cxn modelId="{1BFEDA56-550E-4CF1-921C-2FADBA7A3CAB}" type="presParOf" srcId="{D6F37DD1-EDCF-4212-9BF6-56520627661B}" destId="{63873F64-6DD1-417D-96E7-9693C6C0424E}" srcOrd="1" destOrd="0" presId="urn:microsoft.com/office/officeart/2018/2/layout/IconVerticalSolidList"/>
    <dgm:cxn modelId="{73A87F67-7BB2-4B70-AF2E-AB32171D2EEE}" type="presParOf" srcId="{D6F37DD1-EDCF-4212-9BF6-56520627661B}" destId="{386DE5BA-9C87-433F-AF52-575074E7DD8E}" srcOrd="2" destOrd="0" presId="urn:microsoft.com/office/officeart/2018/2/layout/IconVerticalSolidList"/>
    <dgm:cxn modelId="{075B1A5E-667C-437C-ABCD-DED66D08F6CB}" type="presParOf" srcId="{D6F37DD1-EDCF-4212-9BF6-56520627661B}" destId="{0838248F-24F1-4BC5-ADEF-63472539B0C1}" srcOrd="3" destOrd="0" presId="urn:microsoft.com/office/officeart/2018/2/layout/IconVerticalSolidList"/>
    <dgm:cxn modelId="{A909C4BC-F528-48AA-8CC3-18390A40A927}" type="presParOf" srcId="{D9525BE7-62B0-4B2D-B2A4-87A7B1D3399C}" destId="{556288BC-1D15-4E6D-AE23-E1628B248E27}" srcOrd="5" destOrd="0" presId="urn:microsoft.com/office/officeart/2018/2/layout/IconVerticalSolidList"/>
    <dgm:cxn modelId="{D3A12F2E-96F9-43E9-BCE2-2CE2AA7EB8C9}" type="presParOf" srcId="{D9525BE7-62B0-4B2D-B2A4-87A7B1D3399C}" destId="{725FCC84-A710-4775-B026-55F7748239C0}" srcOrd="6" destOrd="0" presId="urn:microsoft.com/office/officeart/2018/2/layout/IconVerticalSolidList"/>
    <dgm:cxn modelId="{80D7BCFC-C0E7-4619-9CEC-171C0C2822FA}" type="presParOf" srcId="{725FCC84-A710-4775-B026-55F7748239C0}" destId="{39212997-4212-458A-98A7-D6C2046A979B}" srcOrd="0" destOrd="0" presId="urn:microsoft.com/office/officeart/2018/2/layout/IconVerticalSolidList"/>
    <dgm:cxn modelId="{1349907B-A5EF-4528-886E-13619FB4A775}" type="presParOf" srcId="{725FCC84-A710-4775-B026-55F7748239C0}" destId="{67419036-BBD2-43F5-8FFA-71B8BED4C1FC}" srcOrd="1" destOrd="0" presId="urn:microsoft.com/office/officeart/2018/2/layout/IconVerticalSolidList"/>
    <dgm:cxn modelId="{C7B40287-E408-4DF6-AE31-1D274E1B552E}" type="presParOf" srcId="{725FCC84-A710-4775-B026-55F7748239C0}" destId="{87F17A9D-2583-4FC1-A50C-E3ACA7AF23FB}" srcOrd="2" destOrd="0" presId="urn:microsoft.com/office/officeart/2018/2/layout/IconVerticalSolidList"/>
    <dgm:cxn modelId="{4059BCE6-A616-4835-B193-1B9B3AAEB3D0}" type="presParOf" srcId="{725FCC84-A710-4775-B026-55F7748239C0}" destId="{1626F5DC-FF20-4BB6-8FB7-520EB45B9A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6D1540-01B1-40C7-9D30-33407237A5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679E60-5D30-4E6E-B0AE-6CFE0D486DBB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Coca-Cola's e-CRM is disruptive</a:t>
          </a:r>
        </a:p>
      </dgm:t>
    </dgm:pt>
    <dgm:pt modelId="{45A5A5F9-6FD2-4D70-9DB0-D73DC37B5665}" type="parTrans" cxnId="{29430167-5C6B-46E5-AC1D-F7A724552E99}">
      <dgm:prSet/>
      <dgm:spPr/>
      <dgm:t>
        <a:bodyPr/>
        <a:lstStyle/>
        <a:p>
          <a:endParaRPr lang="en-US"/>
        </a:p>
      </dgm:t>
    </dgm:pt>
    <dgm:pt modelId="{88BD2BCB-93AE-440E-9AD2-F1B812E32088}" type="sibTrans" cxnId="{29430167-5C6B-46E5-AC1D-F7A724552E99}">
      <dgm:prSet/>
      <dgm:spPr/>
      <dgm:t>
        <a:bodyPr/>
        <a:lstStyle/>
        <a:p>
          <a:endParaRPr lang="en-US"/>
        </a:p>
      </dgm:t>
    </dgm:pt>
    <dgm:pt modelId="{DB819F6E-2765-479A-9868-7763117AF69E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increased client happiness and loyalty</a:t>
          </a:r>
        </a:p>
      </dgm:t>
    </dgm:pt>
    <dgm:pt modelId="{A8482A20-69B1-45E8-A251-CC94E450BE74}" type="parTrans" cxnId="{07ECD210-9837-4581-BDF3-CA01F1688E50}">
      <dgm:prSet/>
      <dgm:spPr/>
      <dgm:t>
        <a:bodyPr/>
        <a:lstStyle/>
        <a:p>
          <a:endParaRPr lang="en-US"/>
        </a:p>
      </dgm:t>
    </dgm:pt>
    <dgm:pt modelId="{DCD9D02B-3A5C-4CFF-8AF4-DB373CB6B8E3}" type="sibTrans" cxnId="{07ECD210-9837-4581-BDF3-CA01F1688E50}">
      <dgm:prSet/>
      <dgm:spPr/>
      <dgm:t>
        <a:bodyPr/>
        <a:lstStyle/>
        <a:p>
          <a:endParaRPr lang="en-US"/>
        </a:p>
      </dgm:t>
    </dgm:pt>
    <dgm:pt modelId="{BD064267-4089-4E7A-8E82-CA43D8557C02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Coca-Cola's industry advantage comes from the practice</a:t>
          </a:r>
        </a:p>
      </dgm:t>
    </dgm:pt>
    <dgm:pt modelId="{9D1EF5C9-FB2A-473E-B700-CEDD5E333702}" type="parTrans" cxnId="{C34755FA-FE5B-40F2-9D13-BBB4F3DCF95F}">
      <dgm:prSet/>
      <dgm:spPr/>
      <dgm:t>
        <a:bodyPr/>
        <a:lstStyle/>
        <a:p>
          <a:endParaRPr lang="en-US"/>
        </a:p>
      </dgm:t>
    </dgm:pt>
    <dgm:pt modelId="{C8C0846A-CABC-4BE5-8D94-6953A1FC4F43}" type="sibTrans" cxnId="{C34755FA-FE5B-40F2-9D13-BBB4F3DCF95F}">
      <dgm:prSet/>
      <dgm:spPr/>
      <dgm:t>
        <a:bodyPr/>
        <a:lstStyle/>
        <a:p>
          <a:endParaRPr lang="en-US"/>
        </a:p>
      </dgm:t>
    </dgm:pt>
    <dgm:pt modelId="{F7A0F529-8E30-4FCC-B642-A7E66D537025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strategy needs ongoing technological innovation</a:t>
          </a:r>
        </a:p>
      </dgm:t>
    </dgm:pt>
    <dgm:pt modelId="{96E7567C-8913-40ED-977C-C3863270EEE4}" type="parTrans" cxnId="{7045DD54-211E-446B-93F8-F9A4BCB5A5AA}">
      <dgm:prSet/>
      <dgm:spPr/>
      <dgm:t>
        <a:bodyPr/>
        <a:lstStyle/>
        <a:p>
          <a:endParaRPr lang="en-US"/>
        </a:p>
      </dgm:t>
    </dgm:pt>
    <dgm:pt modelId="{F384971D-D133-4B90-85D4-F9C03B39BC9A}" type="sibTrans" cxnId="{7045DD54-211E-446B-93F8-F9A4BCB5A5AA}">
      <dgm:prSet/>
      <dgm:spPr/>
      <dgm:t>
        <a:bodyPr/>
        <a:lstStyle/>
        <a:p>
          <a:endParaRPr lang="en-US"/>
        </a:p>
      </dgm:t>
    </dgm:pt>
    <dgm:pt modelId="{31625E7C-350A-4BF4-8078-B1379B0D4090}" type="pres">
      <dgm:prSet presAssocID="{386D1540-01B1-40C7-9D30-33407237A5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34A4A4-76AC-4537-92F5-EFDA732C654A}" type="pres">
      <dgm:prSet presAssocID="{B3679E60-5D30-4E6E-B0AE-6CFE0D486DBB}" presName="compNode" presStyleCnt="0"/>
      <dgm:spPr/>
    </dgm:pt>
    <dgm:pt modelId="{A233A9D5-B2D4-42A4-B48B-CCB803E090F3}" type="pres">
      <dgm:prSet presAssocID="{B3679E60-5D30-4E6E-B0AE-6CFE0D486DBB}" presName="bgRect" presStyleLbl="bgShp" presStyleIdx="0" presStyleCnt="4"/>
      <dgm:spPr/>
    </dgm:pt>
    <dgm:pt modelId="{9DF4A426-B14F-4606-A8AA-BE63A20927C0}" type="pres">
      <dgm:prSet presAssocID="{B3679E60-5D30-4E6E-B0AE-6CFE0D486D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EFDBE604-E7BE-4111-ABB1-6235297DFBAE}" type="pres">
      <dgm:prSet presAssocID="{B3679E60-5D30-4E6E-B0AE-6CFE0D486DBB}" presName="spaceRect" presStyleCnt="0"/>
      <dgm:spPr/>
    </dgm:pt>
    <dgm:pt modelId="{6347F891-D046-4A76-B5A1-BBB72A6C984D}" type="pres">
      <dgm:prSet presAssocID="{B3679E60-5D30-4E6E-B0AE-6CFE0D486DB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94F3B4-CA95-4788-AC4B-E957D39A09DF}" type="pres">
      <dgm:prSet presAssocID="{88BD2BCB-93AE-440E-9AD2-F1B812E32088}" presName="sibTrans" presStyleCnt="0"/>
      <dgm:spPr/>
    </dgm:pt>
    <dgm:pt modelId="{A12DDE91-785B-4A58-B76B-A03BA3041877}" type="pres">
      <dgm:prSet presAssocID="{DB819F6E-2765-479A-9868-7763117AF69E}" presName="compNode" presStyleCnt="0"/>
      <dgm:spPr/>
    </dgm:pt>
    <dgm:pt modelId="{420A9D06-77E1-4338-997B-9411F3B8044B}" type="pres">
      <dgm:prSet presAssocID="{DB819F6E-2765-479A-9868-7763117AF69E}" presName="bgRect" presStyleLbl="bgShp" presStyleIdx="1" presStyleCnt="4"/>
      <dgm:spPr/>
    </dgm:pt>
    <dgm:pt modelId="{D27F7141-66F8-4A27-86FC-59F18E6A759C}" type="pres">
      <dgm:prSet presAssocID="{DB819F6E-2765-479A-9868-7763117AF6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miling Face with No Fill"/>
        </a:ext>
      </dgm:extLst>
    </dgm:pt>
    <dgm:pt modelId="{6FFA0248-8BA5-42D8-90A5-EF4EDE8D4302}" type="pres">
      <dgm:prSet presAssocID="{DB819F6E-2765-479A-9868-7763117AF69E}" presName="spaceRect" presStyleCnt="0"/>
      <dgm:spPr/>
    </dgm:pt>
    <dgm:pt modelId="{7111E8E6-BA61-42E1-87D3-1ABDA579680E}" type="pres">
      <dgm:prSet presAssocID="{DB819F6E-2765-479A-9868-7763117AF69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88DCEE4-E80C-462F-9F0F-5862E2717D1F}" type="pres">
      <dgm:prSet presAssocID="{DCD9D02B-3A5C-4CFF-8AF4-DB373CB6B8E3}" presName="sibTrans" presStyleCnt="0"/>
      <dgm:spPr/>
    </dgm:pt>
    <dgm:pt modelId="{3FB59EBF-DD15-455C-8411-71599133C010}" type="pres">
      <dgm:prSet presAssocID="{BD064267-4089-4E7A-8E82-CA43D8557C02}" presName="compNode" presStyleCnt="0"/>
      <dgm:spPr/>
    </dgm:pt>
    <dgm:pt modelId="{C48FCC2E-B270-4C1C-BC43-CC4A8FC0CA36}" type="pres">
      <dgm:prSet presAssocID="{BD064267-4089-4E7A-8E82-CA43D8557C02}" presName="bgRect" presStyleLbl="bgShp" presStyleIdx="2" presStyleCnt="4"/>
      <dgm:spPr/>
    </dgm:pt>
    <dgm:pt modelId="{77FC06CF-514B-4399-89E1-5DFA4D47A3C1}" type="pres">
      <dgm:prSet presAssocID="{BD064267-4089-4E7A-8E82-CA43D8557C02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eer"/>
        </a:ext>
      </dgm:extLst>
    </dgm:pt>
    <dgm:pt modelId="{69766A3B-1EE2-4332-B8CE-F59664EECA0F}" type="pres">
      <dgm:prSet presAssocID="{BD064267-4089-4E7A-8E82-CA43D8557C02}" presName="spaceRect" presStyleCnt="0"/>
      <dgm:spPr/>
    </dgm:pt>
    <dgm:pt modelId="{6B76F66A-D794-4E74-8289-6AC2725FCA41}" type="pres">
      <dgm:prSet presAssocID="{BD064267-4089-4E7A-8E82-CA43D8557C0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D558AE-6C84-4B03-8BBE-9D0ABFC57904}" type="pres">
      <dgm:prSet presAssocID="{C8C0846A-CABC-4BE5-8D94-6953A1FC4F43}" presName="sibTrans" presStyleCnt="0"/>
      <dgm:spPr/>
    </dgm:pt>
    <dgm:pt modelId="{62957726-8E28-45C7-8566-9D65058F9D2A}" type="pres">
      <dgm:prSet presAssocID="{F7A0F529-8E30-4FCC-B642-A7E66D537025}" presName="compNode" presStyleCnt="0"/>
      <dgm:spPr/>
    </dgm:pt>
    <dgm:pt modelId="{6E001999-285D-482E-BDFD-BE0258736694}" type="pres">
      <dgm:prSet presAssocID="{F7A0F529-8E30-4FCC-B642-A7E66D537025}" presName="bgRect" presStyleLbl="bgShp" presStyleIdx="3" presStyleCnt="4"/>
      <dgm:spPr/>
    </dgm:pt>
    <dgm:pt modelId="{15453BAB-B935-4502-AC61-ECF4A397DD7E}" type="pres">
      <dgm:prSet presAssocID="{F7A0F529-8E30-4FCC-B642-A7E66D537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Lightbulb"/>
        </a:ext>
      </dgm:extLst>
    </dgm:pt>
    <dgm:pt modelId="{03DBF7BB-1F4D-4417-926D-E2390F6995A8}" type="pres">
      <dgm:prSet presAssocID="{F7A0F529-8E30-4FCC-B642-A7E66D537025}" presName="spaceRect" presStyleCnt="0"/>
      <dgm:spPr/>
    </dgm:pt>
    <dgm:pt modelId="{ED81D525-60C5-4EDA-BDBD-2BF5FEBFBAA9}" type="pres">
      <dgm:prSet presAssocID="{F7A0F529-8E30-4FCC-B642-A7E66D537025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015BD-602A-4BA4-AE5D-CEA0358024CE}" type="presOf" srcId="{DB819F6E-2765-479A-9868-7763117AF69E}" destId="{7111E8E6-BA61-42E1-87D3-1ABDA579680E}" srcOrd="0" destOrd="0" presId="urn:microsoft.com/office/officeart/2018/2/layout/IconVerticalSolidList"/>
    <dgm:cxn modelId="{CDA00758-65F3-412B-97EC-E18DAC397D74}" type="presOf" srcId="{BD064267-4089-4E7A-8E82-CA43D8557C02}" destId="{6B76F66A-D794-4E74-8289-6AC2725FCA41}" srcOrd="0" destOrd="0" presId="urn:microsoft.com/office/officeart/2018/2/layout/IconVerticalSolidList"/>
    <dgm:cxn modelId="{C34755FA-FE5B-40F2-9D13-BBB4F3DCF95F}" srcId="{386D1540-01B1-40C7-9D30-33407237A5EE}" destId="{BD064267-4089-4E7A-8E82-CA43D8557C02}" srcOrd="2" destOrd="0" parTransId="{9D1EF5C9-FB2A-473E-B700-CEDD5E333702}" sibTransId="{C8C0846A-CABC-4BE5-8D94-6953A1FC4F43}"/>
    <dgm:cxn modelId="{29430167-5C6B-46E5-AC1D-F7A724552E99}" srcId="{386D1540-01B1-40C7-9D30-33407237A5EE}" destId="{B3679E60-5D30-4E6E-B0AE-6CFE0D486DBB}" srcOrd="0" destOrd="0" parTransId="{45A5A5F9-6FD2-4D70-9DB0-D73DC37B5665}" sibTransId="{88BD2BCB-93AE-440E-9AD2-F1B812E32088}"/>
    <dgm:cxn modelId="{A9890808-288A-4C55-9AE2-993535B21EB1}" type="presOf" srcId="{B3679E60-5D30-4E6E-B0AE-6CFE0D486DBB}" destId="{6347F891-D046-4A76-B5A1-BBB72A6C984D}" srcOrd="0" destOrd="0" presId="urn:microsoft.com/office/officeart/2018/2/layout/IconVerticalSolidList"/>
    <dgm:cxn modelId="{50B49BBB-2C9E-4BED-83B1-11FA80FEF8B4}" type="presOf" srcId="{F7A0F529-8E30-4FCC-B642-A7E66D537025}" destId="{ED81D525-60C5-4EDA-BDBD-2BF5FEBFBAA9}" srcOrd="0" destOrd="0" presId="urn:microsoft.com/office/officeart/2018/2/layout/IconVerticalSolidList"/>
    <dgm:cxn modelId="{F14373AA-24E1-41E2-9C57-92F5F02ED80E}" type="presOf" srcId="{386D1540-01B1-40C7-9D30-33407237A5EE}" destId="{31625E7C-350A-4BF4-8078-B1379B0D4090}" srcOrd="0" destOrd="0" presId="urn:microsoft.com/office/officeart/2018/2/layout/IconVerticalSolidList"/>
    <dgm:cxn modelId="{07ECD210-9837-4581-BDF3-CA01F1688E50}" srcId="{386D1540-01B1-40C7-9D30-33407237A5EE}" destId="{DB819F6E-2765-479A-9868-7763117AF69E}" srcOrd="1" destOrd="0" parTransId="{A8482A20-69B1-45E8-A251-CC94E450BE74}" sibTransId="{DCD9D02B-3A5C-4CFF-8AF4-DB373CB6B8E3}"/>
    <dgm:cxn modelId="{7045DD54-211E-446B-93F8-F9A4BCB5A5AA}" srcId="{386D1540-01B1-40C7-9D30-33407237A5EE}" destId="{F7A0F529-8E30-4FCC-B642-A7E66D537025}" srcOrd="3" destOrd="0" parTransId="{96E7567C-8913-40ED-977C-C3863270EEE4}" sibTransId="{F384971D-D133-4B90-85D4-F9C03B39BC9A}"/>
    <dgm:cxn modelId="{B33BDF67-B01B-41C0-A682-83E035341B37}" type="presParOf" srcId="{31625E7C-350A-4BF4-8078-B1379B0D4090}" destId="{7134A4A4-76AC-4537-92F5-EFDA732C654A}" srcOrd="0" destOrd="0" presId="urn:microsoft.com/office/officeart/2018/2/layout/IconVerticalSolidList"/>
    <dgm:cxn modelId="{EAFC87BA-B064-4CA3-AB99-E8414E993500}" type="presParOf" srcId="{7134A4A4-76AC-4537-92F5-EFDA732C654A}" destId="{A233A9D5-B2D4-42A4-B48B-CCB803E090F3}" srcOrd="0" destOrd="0" presId="urn:microsoft.com/office/officeart/2018/2/layout/IconVerticalSolidList"/>
    <dgm:cxn modelId="{CABAD112-D35C-4321-A475-6BB02BB95A64}" type="presParOf" srcId="{7134A4A4-76AC-4537-92F5-EFDA732C654A}" destId="{9DF4A426-B14F-4606-A8AA-BE63A20927C0}" srcOrd="1" destOrd="0" presId="urn:microsoft.com/office/officeart/2018/2/layout/IconVerticalSolidList"/>
    <dgm:cxn modelId="{27D0D93B-057B-427E-B932-33A4845D8E36}" type="presParOf" srcId="{7134A4A4-76AC-4537-92F5-EFDA732C654A}" destId="{EFDBE604-E7BE-4111-ABB1-6235297DFBAE}" srcOrd="2" destOrd="0" presId="urn:microsoft.com/office/officeart/2018/2/layout/IconVerticalSolidList"/>
    <dgm:cxn modelId="{EC2E940A-2CE8-4195-B70E-8F77A04FE2A5}" type="presParOf" srcId="{7134A4A4-76AC-4537-92F5-EFDA732C654A}" destId="{6347F891-D046-4A76-B5A1-BBB72A6C984D}" srcOrd="3" destOrd="0" presId="urn:microsoft.com/office/officeart/2018/2/layout/IconVerticalSolidList"/>
    <dgm:cxn modelId="{8325173A-0FF8-4881-8771-37291AB2686C}" type="presParOf" srcId="{31625E7C-350A-4BF4-8078-B1379B0D4090}" destId="{9394F3B4-CA95-4788-AC4B-E957D39A09DF}" srcOrd="1" destOrd="0" presId="urn:microsoft.com/office/officeart/2018/2/layout/IconVerticalSolidList"/>
    <dgm:cxn modelId="{7D5FAF2B-7777-4FCD-8EF1-AF8605C5B2C2}" type="presParOf" srcId="{31625E7C-350A-4BF4-8078-B1379B0D4090}" destId="{A12DDE91-785B-4A58-B76B-A03BA3041877}" srcOrd="2" destOrd="0" presId="urn:microsoft.com/office/officeart/2018/2/layout/IconVerticalSolidList"/>
    <dgm:cxn modelId="{B62F4D95-5DAB-42AA-9DEF-F945BAA0EB67}" type="presParOf" srcId="{A12DDE91-785B-4A58-B76B-A03BA3041877}" destId="{420A9D06-77E1-4338-997B-9411F3B8044B}" srcOrd="0" destOrd="0" presId="urn:microsoft.com/office/officeart/2018/2/layout/IconVerticalSolidList"/>
    <dgm:cxn modelId="{18D1FE89-8877-4811-A541-B61D489FB9C8}" type="presParOf" srcId="{A12DDE91-785B-4A58-B76B-A03BA3041877}" destId="{D27F7141-66F8-4A27-86FC-59F18E6A759C}" srcOrd="1" destOrd="0" presId="urn:microsoft.com/office/officeart/2018/2/layout/IconVerticalSolidList"/>
    <dgm:cxn modelId="{5B355AE3-9157-45B8-A78A-E7CBC22EE483}" type="presParOf" srcId="{A12DDE91-785B-4A58-B76B-A03BA3041877}" destId="{6FFA0248-8BA5-42D8-90A5-EF4EDE8D4302}" srcOrd="2" destOrd="0" presId="urn:microsoft.com/office/officeart/2018/2/layout/IconVerticalSolidList"/>
    <dgm:cxn modelId="{1188B082-420C-46E0-8E8B-3D43DC570442}" type="presParOf" srcId="{A12DDE91-785B-4A58-B76B-A03BA3041877}" destId="{7111E8E6-BA61-42E1-87D3-1ABDA579680E}" srcOrd="3" destOrd="0" presId="urn:microsoft.com/office/officeart/2018/2/layout/IconVerticalSolidList"/>
    <dgm:cxn modelId="{376AD71A-FCF2-49C9-BF64-659F7B1F03C6}" type="presParOf" srcId="{31625E7C-350A-4BF4-8078-B1379B0D4090}" destId="{688DCEE4-E80C-462F-9F0F-5862E2717D1F}" srcOrd="3" destOrd="0" presId="urn:microsoft.com/office/officeart/2018/2/layout/IconVerticalSolidList"/>
    <dgm:cxn modelId="{DE1DD325-92C1-4016-B1A3-BDBB24FC2A46}" type="presParOf" srcId="{31625E7C-350A-4BF4-8078-B1379B0D4090}" destId="{3FB59EBF-DD15-455C-8411-71599133C010}" srcOrd="4" destOrd="0" presId="urn:microsoft.com/office/officeart/2018/2/layout/IconVerticalSolidList"/>
    <dgm:cxn modelId="{D6254CA3-7290-4D6C-8900-97426B088C83}" type="presParOf" srcId="{3FB59EBF-DD15-455C-8411-71599133C010}" destId="{C48FCC2E-B270-4C1C-BC43-CC4A8FC0CA36}" srcOrd="0" destOrd="0" presId="urn:microsoft.com/office/officeart/2018/2/layout/IconVerticalSolidList"/>
    <dgm:cxn modelId="{27B7D129-BB77-40E0-9583-A44D161DDED6}" type="presParOf" srcId="{3FB59EBF-DD15-455C-8411-71599133C010}" destId="{77FC06CF-514B-4399-89E1-5DFA4D47A3C1}" srcOrd="1" destOrd="0" presId="urn:microsoft.com/office/officeart/2018/2/layout/IconVerticalSolidList"/>
    <dgm:cxn modelId="{7DFD8168-3968-4923-8B08-9B7B9904539C}" type="presParOf" srcId="{3FB59EBF-DD15-455C-8411-71599133C010}" destId="{69766A3B-1EE2-4332-B8CE-F59664EECA0F}" srcOrd="2" destOrd="0" presId="urn:microsoft.com/office/officeart/2018/2/layout/IconVerticalSolidList"/>
    <dgm:cxn modelId="{9D919F02-A83B-4BB8-8F7C-AF051995507A}" type="presParOf" srcId="{3FB59EBF-DD15-455C-8411-71599133C010}" destId="{6B76F66A-D794-4E74-8289-6AC2725FCA41}" srcOrd="3" destOrd="0" presId="urn:microsoft.com/office/officeart/2018/2/layout/IconVerticalSolidList"/>
    <dgm:cxn modelId="{48940D40-6C8E-48EC-9698-3F0998B7AEFE}" type="presParOf" srcId="{31625E7C-350A-4BF4-8078-B1379B0D4090}" destId="{43D558AE-6C84-4B03-8BBE-9D0ABFC57904}" srcOrd="5" destOrd="0" presId="urn:microsoft.com/office/officeart/2018/2/layout/IconVerticalSolidList"/>
    <dgm:cxn modelId="{2F2759A6-C5E5-4E2D-B3A8-7E852FF6796D}" type="presParOf" srcId="{31625E7C-350A-4BF4-8078-B1379B0D4090}" destId="{62957726-8E28-45C7-8566-9D65058F9D2A}" srcOrd="6" destOrd="0" presId="urn:microsoft.com/office/officeart/2018/2/layout/IconVerticalSolidList"/>
    <dgm:cxn modelId="{6E91B471-CCF9-4978-ABC0-AFC298E14805}" type="presParOf" srcId="{62957726-8E28-45C7-8566-9D65058F9D2A}" destId="{6E001999-285D-482E-BDFD-BE0258736694}" srcOrd="0" destOrd="0" presId="urn:microsoft.com/office/officeart/2018/2/layout/IconVerticalSolidList"/>
    <dgm:cxn modelId="{489BB257-E0E3-4E8B-9013-43F4CF1B669F}" type="presParOf" srcId="{62957726-8E28-45C7-8566-9D65058F9D2A}" destId="{15453BAB-B935-4502-AC61-ECF4A397DD7E}" srcOrd="1" destOrd="0" presId="urn:microsoft.com/office/officeart/2018/2/layout/IconVerticalSolidList"/>
    <dgm:cxn modelId="{34A14F12-A05C-402F-972F-F66EC0F214F8}" type="presParOf" srcId="{62957726-8E28-45C7-8566-9D65058F9D2A}" destId="{03DBF7BB-1F4D-4417-926D-E2390F6995A8}" srcOrd="2" destOrd="0" presId="urn:microsoft.com/office/officeart/2018/2/layout/IconVerticalSolidList"/>
    <dgm:cxn modelId="{797C13D4-168A-4DAD-A69B-4FD52B274103}" type="presParOf" srcId="{62957726-8E28-45C7-8566-9D65058F9D2A}" destId="{ED81D525-60C5-4EDA-BDBD-2BF5FEBFB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C7E5A-897D-4686-820B-0F66E5E981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9D7630-71AE-4FD7-89B7-0589C7BF5DF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 and machine learning will help Innovate Beverages understand customers</a:t>
          </a:r>
        </a:p>
      </dgm:t>
    </dgm:pt>
    <dgm:pt modelId="{08EA995A-4EE2-4A3F-BC82-B3A67A2E6708}" type="parTrans" cxnId="{B2214896-E2AA-408E-AC09-4202891D932A}">
      <dgm:prSet/>
      <dgm:spPr/>
      <dgm:t>
        <a:bodyPr/>
        <a:lstStyle/>
        <a:p>
          <a:endParaRPr lang="en-US"/>
        </a:p>
      </dgm:t>
    </dgm:pt>
    <dgm:pt modelId="{216DBB92-AF09-4125-9ABE-3755CFA5F499}" type="sibTrans" cxnId="{B2214896-E2AA-408E-AC09-4202891D932A}">
      <dgm:prSet/>
      <dgm:spPr/>
      <dgm:t>
        <a:bodyPr/>
        <a:lstStyle/>
        <a:p>
          <a:endParaRPr lang="en-US"/>
        </a:p>
      </dgm:t>
    </dgm:pt>
    <dgm:pt modelId="{F04935F7-2961-4413-B63B-ED5AD45759E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Our smartphone app lets users customize drinks and receive personalized discounts</a:t>
          </a:r>
        </a:p>
      </dgm:t>
    </dgm:pt>
    <dgm:pt modelId="{38B7C4BB-44E4-499D-859F-6A760E5B7A2E}" type="parTrans" cxnId="{9CEF08E0-9BD8-4D64-86D8-7F118F0346C2}">
      <dgm:prSet/>
      <dgm:spPr/>
      <dgm:t>
        <a:bodyPr/>
        <a:lstStyle/>
        <a:p>
          <a:endParaRPr lang="en-US"/>
        </a:p>
      </dgm:t>
    </dgm:pt>
    <dgm:pt modelId="{E4C8B9D9-E5A4-4C2A-9263-48FE04896F8B}" type="sibTrans" cxnId="{9CEF08E0-9BD8-4D64-86D8-7F118F0346C2}">
      <dgm:prSet/>
      <dgm:spPr/>
      <dgm:t>
        <a:bodyPr/>
        <a:lstStyle/>
        <a:p>
          <a:endParaRPr lang="en-US"/>
        </a:p>
      </dgm:t>
    </dgm:pt>
    <dgm:pt modelId="{A9C55EB0-431D-458E-AAB6-92B6ABDD6DE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Chatbots and live help will be available 24/</a:t>
          </a:r>
        </a:p>
      </dgm:t>
    </dgm:pt>
    <dgm:pt modelId="{E3120C5D-93D1-4B1D-813C-96954EB10347}" type="parTrans" cxnId="{F92E3121-F4A1-465A-8838-BB0554FE3563}">
      <dgm:prSet/>
      <dgm:spPr/>
      <dgm:t>
        <a:bodyPr/>
        <a:lstStyle/>
        <a:p>
          <a:endParaRPr lang="en-US"/>
        </a:p>
      </dgm:t>
    </dgm:pt>
    <dgm:pt modelId="{969ED770-F008-4202-B1C1-ECB9EE8EF925}" type="sibTrans" cxnId="{F92E3121-F4A1-465A-8838-BB0554FE3563}">
      <dgm:prSet/>
      <dgm:spPr/>
      <dgm:t>
        <a:bodyPr/>
        <a:lstStyle/>
        <a:p>
          <a:endParaRPr lang="en-US"/>
        </a:p>
      </dgm:t>
    </dgm:pt>
    <dgm:pt modelId="{9FEFF6B2-7DB3-4DD8-83B8-8F4CC9BA581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Our data privacy policy gives customers power and transparency</a:t>
          </a:r>
        </a:p>
      </dgm:t>
    </dgm:pt>
    <dgm:pt modelId="{3053416B-5F93-4B9C-BFB0-9D8DD0A3D464}" type="parTrans" cxnId="{DB261392-B62A-48B9-A142-9525E937BE43}">
      <dgm:prSet/>
      <dgm:spPr/>
      <dgm:t>
        <a:bodyPr/>
        <a:lstStyle/>
        <a:p>
          <a:endParaRPr lang="en-US"/>
        </a:p>
      </dgm:t>
    </dgm:pt>
    <dgm:pt modelId="{13F73FB1-D240-4CFB-8894-765CE700F4D4}" type="sibTrans" cxnId="{DB261392-B62A-48B9-A142-9525E937BE43}">
      <dgm:prSet/>
      <dgm:spPr/>
      <dgm:t>
        <a:bodyPr/>
        <a:lstStyle/>
        <a:p>
          <a:endParaRPr lang="en-US"/>
        </a:p>
      </dgm:t>
    </dgm:pt>
    <dgm:pt modelId="{5C813FA8-CDB7-4859-9543-62BF0EABA48D}" type="pres">
      <dgm:prSet presAssocID="{CAAC7E5A-897D-4686-820B-0F66E5E9813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F7C5C-962F-4A24-9ABC-7A4CDDA521AF}" type="pres">
      <dgm:prSet presAssocID="{489D7630-71AE-4FD7-89B7-0589C7BF5DFA}" presName="compNode" presStyleCnt="0"/>
      <dgm:spPr/>
    </dgm:pt>
    <dgm:pt modelId="{40FE428D-6BE8-4365-92D2-67E85EC95B84}" type="pres">
      <dgm:prSet presAssocID="{489D7630-71AE-4FD7-89B7-0589C7BF5DFA}" presName="bgRect" presStyleLbl="bgShp" presStyleIdx="0" presStyleCnt="4"/>
      <dgm:spPr/>
    </dgm:pt>
    <dgm:pt modelId="{5D5ACA76-154F-449E-93D3-A28DC9ECEFD6}" type="pres">
      <dgm:prSet presAssocID="{489D7630-71AE-4FD7-89B7-0589C7BF5D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293AFBCA-C656-4105-9BCA-1E77D164DC06}" type="pres">
      <dgm:prSet presAssocID="{489D7630-71AE-4FD7-89B7-0589C7BF5DFA}" presName="spaceRect" presStyleCnt="0"/>
      <dgm:spPr/>
    </dgm:pt>
    <dgm:pt modelId="{86A56E60-CAEF-4C04-A539-9FC4E6B2F1E2}" type="pres">
      <dgm:prSet presAssocID="{489D7630-71AE-4FD7-89B7-0589C7BF5DF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F28C8B-5CA8-4FC1-B4C8-9764FA8BE37C}" type="pres">
      <dgm:prSet presAssocID="{216DBB92-AF09-4125-9ABE-3755CFA5F499}" presName="sibTrans" presStyleCnt="0"/>
      <dgm:spPr/>
    </dgm:pt>
    <dgm:pt modelId="{5060EFD2-ECB8-4C36-91FB-33D3FBB895A0}" type="pres">
      <dgm:prSet presAssocID="{F04935F7-2961-4413-B63B-ED5AD45759E7}" presName="compNode" presStyleCnt="0"/>
      <dgm:spPr/>
    </dgm:pt>
    <dgm:pt modelId="{B7ED2AA0-F6E6-4314-A26A-A1FE2482B095}" type="pres">
      <dgm:prSet presAssocID="{F04935F7-2961-4413-B63B-ED5AD45759E7}" presName="bgRect" presStyleLbl="bgShp" presStyleIdx="1" presStyleCnt="4"/>
      <dgm:spPr/>
    </dgm:pt>
    <dgm:pt modelId="{17553130-D351-4AE4-8795-914636FC33C8}" type="pres">
      <dgm:prSet presAssocID="{F04935F7-2961-4413-B63B-ED5AD45759E7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3D8E93DD-0C36-4304-BFDA-28D46FCB4A90}" type="pres">
      <dgm:prSet presAssocID="{F04935F7-2961-4413-B63B-ED5AD45759E7}" presName="spaceRect" presStyleCnt="0"/>
      <dgm:spPr/>
    </dgm:pt>
    <dgm:pt modelId="{92A178FC-A2D9-4227-A5C4-88017B0AFB70}" type="pres">
      <dgm:prSet presAssocID="{F04935F7-2961-4413-B63B-ED5AD45759E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05D78-01C2-43D5-A0AF-2F8361DE6A1D}" type="pres">
      <dgm:prSet presAssocID="{E4C8B9D9-E5A4-4C2A-9263-48FE04896F8B}" presName="sibTrans" presStyleCnt="0"/>
      <dgm:spPr/>
    </dgm:pt>
    <dgm:pt modelId="{74752218-2066-4C38-AE78-E87093EE00DE}" type="pres">
      <dgm:prSet presAssocID="{A9C55EB0-431D-458E-AAB6-92B6ABDD6DE8}" presName="compNode" presStyleCnt="0"/>
      <dgm:spPr/>
    </dgm:pt>
    <dgm:pt modelId="{C6CEC519-A54A-428D-A905-3B17C8BD16B8}" type="pres">
      <dgm:prSet presAssocID="{A9C55EB0-431D-458E-AAB6-92B6ABDD6DE8}" presName="bgRect" presStyleLbl="bgShp" presStyleIdx="2" presStyleCnt="4"/>
      <dgm:spPr/>
    </dgm:pt>
    <dgm:pt modelId="{ADE731D0-7E71-4383-9FC5-497FEB27FF86}" type="pres">
      <dgm:prSet presAssocID="{A9C55EB0-431D-458E-AAB6-92B6ABDD6D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Robot"/>
        </a:ext>
      </dgm:extLst>
    </dgm:pt>
    <dgm:pt modelId="{C4FFBF94-22E3-4052-AE9F-2672E106FFFE}" type="pres">
      <dgm:prSet presAssocID="{A9C55EB0-431D-458E-AAB6-92B6ABDD6DE8}" presName="spaceRect" presStyleCnt="0"/>
      <dgm:spPr/>
    </dgm:pt>
    <dgm:pt modelId="{5FEC0840-B714-47AC-AED1-2B0EE15D5EAE}" type="pres">
      <dgm:prSet presAssocID="{A9C55EB0-431D-458E-AAB6-92B6ABDD6DE8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862503-7B83-4195-8FB2-062C555A44E1}" type="pres">
      <dgm:prSet presAssocID="{969ED770-F008-4202-B1C1-ECB9EE8EF925}" presName="sibTrans" presStyleCnt="0"/>
      <dgm:spPr/>
    </dgm:pt>
    <dgm:pt modelId="{9741D88C-4AF7-4F5A-8799-D7D5672343FD}" type="pres">
      <dgm:prSet presAssocID="{9FEFF6B2-7DB3-4DD8-83B8-8F4CC9BA5810}" presName="compNode" presStyleCnt="0"/>
      <dgm:spPr/>
    </dgm:pt>
    <dgm:pt modelId="{2C57A307-B0F7-45AB-92D8-B56933602BF5}" type="pres">
      <dgm:prSet presAssocID="{9FEFF6B2-7DB3-4DD8-83B8-8F4CC9BA5810}" presName="bgRect" presStyleLbl="bgShp" presStyleIdx="3" presStyleCnt="4"/>
      <dgm:spPr/>
    </dgm:pt>
    <dgm:pt modelId="{9E4E6EBC-1AF6-4367-8FA8-AB22CCCBBE1F}" type="pres">
      <dgm:prSet presAssocID="{9FEFF6B2-7DB3-4DD8-83B8-8F4CC9BA58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Lock"/>
        </a:ext>
      </dgm:extLst>
    </dgm:pt>
    <dgm:pt modelId="{D71E64FE-5EFF-44DA-A1E6-08EECA4BAA2F}" type="pres">
      <dgm:prSet presAssocID="{9FEFF6B2-7DB3-4DD8-83B8-8F4CC9BA5810}" presName="spaceRect" presStyleCnt="0"/>
      <dgm:spPr/>
    </dgm:pt>
    <dgm:pt modelId="{16DBBF10-C6D7-4419-93EF-FBC41C2D5C10}" type="pres">
      <dgm:prSet presAssocID="{9FEFF6B2-7DB3-4DD8-83B8-8F4CC9BA581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E3121-F4A1-465A-8838-BB0554FE3563}" srcId="{CAAC7E5A-897D-4686-820B-0F66E5E98134}" destId="{A9C55EB0-431D-458E-AAB6-92B6ABDD6DE8}" srcOrd="2" destOrd="0" parTransId="{E3120C5D-93D1-4B1D-813C-96954EB10347}" sibTransId="{969ED770-F008-4202-B1C1-ECB9EE8EF925}"/>
    <dgm:cxn modelId="{B2214896-E2AA-408E-AC09-4202891D932A}" srcId="{CAAC7E5A-897D-4686-820B-0F66E5E98134}" destId="{489D7630-71AE-4FD7-89B7-0589C7BF5DFA}" srcOrd="0" destOrd="0" parTransId="{08EA995A-4EE2-4A3F-BC82-B3A67A2E6708}" sibTransId="{216DBB92-AF09-4125-9ABE-3755CFA5F499}"/>
    <dgm:cxn modelId="{9CEF08E0-9BD8-4D64-86D8-7F118F0346C2}" srcId="{CAAC7E5A-897D-4686-820B-0F66E5E98134}" destId="{F04935F7-2961-4413-B63B-ED5AD45759E7}" srcOrd="1" destOrd="0" parTransId="{38B7C4BB-44E4-499D-859F-6A760E5B7A2E}" sibTransId="{E4C8B9D9-E5A4-4C2A-9263-48FE04896F8B}"/>
    <dgm:cxn modelId="{DB261392-B62A-48B9-A142-9525E937BE43}" srcId="{CAAC7E5A-897D-4686-820B-0F66E5E98134}" destId="{9FEFF6B2-7DB3-4DD8-83B8-8F4CC9BA5810}" srcOrd="3" destOrd="0" parTransId="{3053416B-5F93-4B9C-BFB0-9D8DD0A3D464}" sibTransId="{13F73FB1-D240-4CFB-8894-765CE700F4D4}"/>
    <dgm:cxn modelId="{697EE371-749E-49B6-A183-90DD96F8BD95}" type="presOf" srcId="{9FEFF6B2-7DB3-4DD8-83B8-8F4CC9BA5810}" destId="{16DBBF10-C6D7-4419-93EF-FBC41C2D5C10}" srcOrd="0" destOrd="0" presId="urn:microsoft.com/office/officeart/2018/2/layout/IconVerticalSolidList"/>
    <dgm:cxn modelId="{65A64F29-5ADB-445C-8450-C8D4BB655396}" type="presOf" srcId="{F04935F7-2961-4413-B63B-ED5AD45759E7}" destId="{92A178FC-A2D9-4227-A5C4-88017B0AFB70}" srcOrd="0" destOrd="0" presId="urn:microsoft.com/office/officeart/2018/2/layout/IconVerticalSolidList"/>
    <dgm:cxn modelId="{F89F0BB2-7F92-48C0-986C-E7D2CACBB9AD}" type="presOf" srcId="{CAAC7E5A-897D-4686-820B-0F66E5E98134}" destId="{5C813FA8-CDB7-4859-9543-62BF0EABA48D}" srcOrd="0" destOrd="0" presId="urn:microsoft.com/office/officeart/2018/2/layout/IconVerticalSolidList"/>
    <dgm:cxn modelId="{003225C9-AD7C-477C-973D-568CC1599DA6}" type="presOf" srcId="{A9C55EB0-431D-458E-AAB6-92B6ABDD6DE8}" destId="{5FEC0840-B714-47AC-AED1-2B0EE15D5EAE}" srcOrd="0" destOrd="0" presId="urn:microsoft.com/office/officeart/2018/2/layout/IconVerticalSolidList"/>
    <dgm:cxn modelId="{60D245B6-90D0-467F-8B51-8904138A5A6E}" type="presOf" srcId="{489D7630-71AE-4FD7-89B7-0589C7BF5DFA}" destId="{86A56E60-CAEF-4C04-A539-9FC4E6B2F1E2}" srcOrd="0" destOrd="0" presId="urn:microsoft.com/office/officeart/2018/2/layout/IconVerticalSolidList"/>
    <dgm:cxn modelId="{7020FE3E-181C-4367-B5FA-61135B90B3B0}" type="presParOf" srcId="{5C813FA8-CDB7-4859-9543-62BF0EABA48D}" destId="{695F7C5C-962F-4A24-9ABC-7A4CDDA521AF}" srcOrd="0" destOrd="0" presId="urn:microsoft.com/office/officeart/2018/2/layout/IconVerticalSolidList"/>
    <dgm:cxn modelId="{6CF96008-656D-42DA-8B52-7F8750C8BE50}" type="presParOf" srcId="{695F7C5C-962F-4A24-9ABC-7A4CDDA521AF}" destId="{40FE428D-6BE8-4365-92D2-67E85EC95B84}" srcOrd="0" destOrd="0" presId="urn:microsoft.com/office/officeart/2018/2/layout/IconVerticalSolidList"/>
    <dgm:cxn modelId="{D12940D5-7F86-4416-92AE-C3B42841177A}" type="presParOf" srcId="{695F7C5C-962F-4A24-9ABC-7A4CDDA521AF}" destId="{5D5ACA76-154F-449E-93D3-A28DC9ECEFD6}" srcOrd="1" destOrd="0" presId="urn:microsoft.com/office/officeart/2018/2/layout/IconVerticalSolidList"/>
    <dgm:cxn modelId="{E38B5D45-939E-494E-99D4-BD0FC0BE5FB9}" type="presParOf" srcId="{695F7C5C-962F-4A24-9ABC-7A4CDDA521AF}" destId="{293AFBCA-C656-4105-9BCA-1E77D164DC06}" srcOrd="2" destOrd="0" presId="urn:microsoft.com/office/officeart/2018/2/layout/IconVerticalSolidList"/>
    <dgm:cxn modelId="{14DFDA35-D39D-416B-B0CA-CD920EB8E40B}" type="presParOf" srcId="{695F7C5C-962F-4A24-9ABC-7A4CDDA521AF}" destId="{86A56E60-CAEF-4C04-A539-9FC4E6B2F1E2}" srcOrd="3" destOrd="0" presId="urn:microsoft.com/office/officeart/2018/2/layout/IconVerticalSolidList"/>
    <dgm:cxn modelId="{7ECE61AB-B5A5-46D3-AEA8-510770C70DC8}" type="presParOf" srcId="{5C813FA8-CDB7-4859-9543-62BF0EABA48D}" destId="{54F28C8B-5CA8-4FC1-B4C8-9764FA8BE37C}" srcOrd="1" destOrd="0" presId="urn:microsoft.com/office/officeart/2018/2/layout/IconVerticalSolidList"/>
    <dgm:cxn modelId="{58EFCA59-9A2C-4BC4-8337-8F531926FE5D}" type="presParOf" srcId="{5C813FA8-CDB7-4859-9543-62BF0EABA48D}" destId="{5060EFD2-ECB8-4C36-91FB-33D3FBB895A0}" srcOrd="2" destOrd="0" presId="urn:microsoft.com/office/officeart/2018/2/layout/IconVerticalSolidList"/>
    <dgm:cxn modelId="{4C550F1A-2FD4-4C01-BAB8-2260D8B2D9F0}" type="presParOf" srcId="{5060EFD2-ECB8-4C36-91FB-33D3FBB895A0}" destId="{B7ED2AA0-F6E6-4314-A26A-A1FE2482B095}" srcOrd="0" destOrd="0" presId="urn:microsoft.com/office/officeart/2018/2/layout/IconVerticalSolidList"/>
    <dgm:cxn modelId="{74685125-A550-4934-AB09-8CDD2E5C7D67}" type="presParOf" srcId="{5060EFD2-ECB8-4C36-91FB-33D3FBB895A0}" destId="{17553130-D351-4AE4-8795-914636FC33C8}" srcOrd="1" destOrd="0" presId="urn:microsoft.com/office/officeart/2018/2/layout/IconVerticalSolidList"/>
    <dgm:cxn modelId="{EB78DC5C-E05F-4324-95C3-AC1C174C8C91}" type="presParOf" srcId="{5060EFD2-ECB8-4C36-91FB-33D3FBB895A0}" destId="{3D8E93DD-0C36-4304-BFDA-28D46FCB4A90}" srcOrd="2" destOrd="0" presId="urn:microsoft.com/office/officeart/2018/2/layout/IconVerticalSolidList"/>
    <dgm:cxn modelId="{4BF90C67-5BA5-4A9B-99EC-55934615A30E}" type="presParOf" srcId="{5060EFD2-ECB8-4C36-91FB-33D3FBB895A0}" destId="{92A178FC-A2D9-4227-A5C4-88017B0AFB70}" srcOrd="3" destOrd="0" presId="urn:microsoft.com/office/officeart/2018/2/layout/IconVerticalSolidList"/>
    <dgm:cxn modelId="{8208ACA2-010A-4609-81E3-A2F805488120}" type="presParOf" srcId="{5C813FA8-CDB7-4859-9543-62BF0EABA48D}" destId="{D4B05D78-01C2-43D5-A0AF-2F8361DE6A1D}" srcOrd="3" destOrd="0" presId="urn:microsoft.com/office/officeart/2018/2/layout/IconVerticalSolidList"/>
    <dgm:cxn modelId="{47F67292-F99C-4BD6-BFE5-EACAD123295C}" type="presParOf" srcId="{5C813FA8-CDB7-4859-9543-62BF0EABA48D}" destId="{74752218-2066-4C38-AE78-E87093EE00DE}" srcOrd="4" destOrd="0" presId="urn:microsoft.com/office/officeart/2018/2/layout/IconVerticalSolidList"/>
    <dgm:cxn modelId="{0AB8854D-3A90-460C-8E43-C963E43F36CA}" type="presParOf" srcId="{74752218-2066-4C38-AE78-E87093EE00DE}" destId="{C6CEC519-A54A-428D-A905-3B17C8BD16B8}" srcOrd="0" destOrd="0" presId="urn:microsoft.com/office/officeart/2018/2/layout/IconVerticalSolidList"/>
    <dgm:cxn modelId="{A89425B7-CB94-4DBD-A301-FA1DC2B110D0}" type="presParOf" srcId="{74752218-2066-4C38-AE78-E87093EE00DE}" destId="{ADE731D0-7E71-4383-9FC5-497FEB27FF86}" srcOrd="1" destOrd="0" presId="urn:microsoft.com/office/officeart/2018/2/layout/IconVerticalSolidList"/>
    <dgm:cxn modelId="{0EB9B0A1-957D-42E2-8010-EBEBCE5848E3}" type="presParOf" srcId="{74752218-2066-4C38-AE78-E87093EE00DE}" destId="{C4FFBF94-22E3-4052-AE9F-2672E106FFFE}" srcOrd="2" destOrd="0" presId="urn:microsoft.com/office/officeart/2018/2/layout/IconVerticalSolidList"/>
    <dgm:cxn modelId="{8BAA544D-D5E6-4B03-81D6-109B14BBB991}" type="presParOf" srcId="{74752218-2066-4C38-AE78-E87093EE00DE}" destId="{5FEC0840-B714-47AC-AED1-2B0EE15D5EAE}" srcOrd="3" destOrd="0" presId="urn:microsoft.com/office/officeart/2018/2/layout/IconVerticalSolidList"/>
    <dgm:cxn modelId="{653B00F8-8381-49DF-95C5-042E2BE8FDE0}" type="presParOf" srcId="{5C813FA8-CDB7-4859-9543-62BF0EABA48D}" destId="{C4862503-7B83-4195-8FB2-062C555A44E1}" srcOrd="5" destOrd="0" presId="urn:microsoft.com/office/officeart/2018/2/layout/IconVerticalSolidList"/>
    <dgm:cxn modelId="{1B54EDFA-AE12-41DC-991F-FCC074E0BEF0}" type="presParOf" srcId="{5C813FA8-CDB7-4859-9543-62BF0EABA48D}" destId="{9741D88C-4AF7-4F5A-8799-D7D5672343FD}" srcOrd="6" destOrd="0" presId="urn:microsoft.com/office/officeart/2018/2/layout/IconVerticalSolidList"/>
    <dgm:cxn modelId="{8BF78DEA-49B5-42CD-8054-A00F44F34B63}" type="presParOf" srcId="{9741D88C-4AF7-4F5A-8799-D7D5672343FD}" destId="{2C57A307-B0F7-45AB-92D8-B56933602BF5}" srcOrd="0" destOrd="0" presId="urn:microsoft.com/office/officeart/2018/2/layout/IconVerticalSolidList"/>
    <dgm:cxn modelId="{2113697B-6264-41DC-9381-4C059454D5C3}" type="presParOf" srcId="{9741D88C-4AF7-4F5A-8799-D7D5672343FD}" destId="{9E4E6EBC-1AF6-4367-8FA8-AB22CCCBBE1F}" srcOrd="1" destOrd="0" presId="urn:microsoft.com/office/officeart/2018/2/layout/IconVerticalSolidList"/>
    <dgm:cxn modelId="{44158479-4F38-4FDC-95E1-0EAEC22940AE}" type="presParOf" srcId="{9741D88C-4AF7-4F5A-8799-D7D5672343FD}" destId="{D71E64FE-5EFF-44DA-A1E6-08EECA4BAA2F}" srcOrd="2" destOrd="0" presId="urn:microsoft.com/office/officeart/2018/2/layout/IconVerticalSolidList"/>
    <dgm:cxn modelId="{EB837591-9CBC-48EB-86C9-922F27105BFF}" type="presParOf" srcId="{9741D88C-4AF7-4F5A-8799-D7D5672343FD}" destId="{16DBBF10-C6D7-4419-93EF-FBC41C2D5C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4FB76C-516C-4C5B-9577-288375E2FE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B5355C-175B-42DB-8AB7-E1C48EBF230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Customer data analysis and customization require AI and machine learning</a:t>
          </a:r>
        </a:p>
      </dgm:t>
    </dgm:pt>
    <dgm:pt modelId="{53568F62-2997-4983-9A3B-A49F5D9B9489}" type="parTrans" cxnId="{A5922F75-E59E-4C58-9CCD-CA7E75F1011D}">
      <dgm:prSet/>
      <dgm:spPr/>
      <dgm:t>
        <a:bodyPr/>
        <a:lstStyle/>
        <a:p>
          <a:endParaRPr lang="en-US"/>
        </a:p>
      </dgm:t>
    </dgm:pt>
    <dgm:pt modelId="{CD974E22-079D-4CD0-B556-9D2B2BE5FA6D}" type="sibTrans" cxnId="{A5922F75-E59E-4C58-9CCD-CA7E75F1011D}">
      <dgm:prSet/>
      <dgm:spPr/>
      <dgm:t>
        <a:bodyPr/>
        <a:lstStyle/>
        <a:p>
          <a:endParaRPr lang="en-US"/>
        </a:p>
      </dgm:t>
    </dgm:pt>
    <dgm:pt modelId="{4BA64DC7-1E2E-47F9-8ED4-48A0EDD50F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Improve customer service and engagement using chatbots</a:t>
          </a:r>
        </a:p>
      </dgm:t>
    </dgm:pt>
    <dgm:pt modelId="{9E3A7DF0-044E-4C2A-99D5-81AA4E51824A}" type="parTrans" cxnId="{380EBA29-F5FB-4970-BE26-47FD18709D33}">
      <dgm:prSet/>
      <dgm:spPr/>
      <dgm:t>
        <a:bodyPr/>
        <a:lstStyle/>
        <a:p>
          <a:endParaRPr lang="en-US"/>
        </a:p>
      </dgm:t>
    </dgm:pt>
    <dgm:pt modelId="{8E1B1912-3C6E-48F8-B57D-136135457648}" type="sibTrans" cxnId="{380EBA29-F5FB-4970-BE26-47FD18709D33}">
      <dgm:prSet/>
      <dgm:spPr/>
      <dgm:t>
        <a:bodyPr/>
        <a:lstStyle/>
        <a:p>
          <a:endParaRPr lang="en-US"/>
        </a:p>
      </dgm:t>
    </dgm:pt>
    <dgm:pt modelId="{EA699340-9FD7-4069-A539-F17C5FB6116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Reach more customers using social media and influencer marketing</a:t>
          </a:r>
        </a:p>
      </dgm:t>
    </dgm:pt>
    <dgm:pt modelId="{B03BBD85-7071-44F2-8B87-50F3F8328AA1}" type="parTrans" cxnId="{81229B68-FF0B-48C1-B801-38E765D45DD6}">
      <dgm:prSet/>
      <dgm:spPr/>
      <dgm:t>
        <a:bodyPr/>
        <a:lstStyle/>
        <a:p>
          <a:endParaRPr lang="en-US"/>
        </a:p>
      </dgm:t>
    </dgm:pt>
    <dgm:pt modelId="{C646EF46-FB72-4971-B189-407AC3684AF5}" type="sibTrans" cxnId="{81229B68-FF0B-48C1-B801-38E765D45DD6}">
      <dgm:prSet/>
      <dgm:spPr/>
      <dgm:t>
        <a:bodyPr/>
        <a:lstStyle/>
        <a:p>
          <a:endParaRPr lang="en-US"/>
        </a:p>
      </dgm:t>
    </dgm:pt>
    <dgm:pt modelId="{010C0DFD-3AEA-48C1-A202-46BBE1A2D00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Keep trying new digital platforms and technology</a:t>
          </a:r>
        </a:p>
      </dgm:t>
    </dgm:pt>
    <dgm:pt modelId="{EA9BCAF3-D281-45B4-8111-A4967342FA69}" type="parTrans" cxnId="{B6EC0A40-6BF5-40A5-80C1-227C325E261B}">
      <dgm:prSet/>
      <dgm:spPr/>
      <dgm:t>
        <a:bodyPr/>
        <a:lstStyle/>
        <a:p>
          <a:endParaRPr lang="en-US"/>
        </a:p>
      </dgm:t>
    </dgm:pt>
    <dgm:pt modelId="{07CAA714-BDD0-4C9A-B5E3-3C6D0378377B}" type="sibTrans" cxnId="{B6EC0A40-6BF5-40A5-80C1-227C325E261B}">
      <dgm:prSet/>
      <dgm:spPr/>
      <dgm:t>
        <a:bodyPr/>
        <a:lstStyle/>
        <a:p>
          <a:endParaRPr lang="en-US"/>
        </a:p>
      </dgm:t>
    </dgm:pt>
    <dgm:pt modelId="{730C8A84-B9CF-4F85-A0DB-31A57949423C}" type="pres">
      <dgm:prSet presAssocID="{534FB76C-516C-4C5B-9577-288375E2FEF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6D10D-8F7A-46E1-8592-279DB4E1BC39}" type="pres">
      <dgm:prSet presAssocID="{7EB5355C-175B-42DB-8AB7-E1C48EBF2306}" presName="compNode" presStyleCnt="0"/>
      <dgm:spPr/>
    </dgm:pt>
    <dgm:pt modelId="{3EC23354-6827-4079-A192-F40D6B1514F5}" type="pres">
      <dgm:prSet presAssocID="{7EB5355C-175B-42DB-8AB7-E1C48EBF2306}" presName="bgRect" presStyleLbl="bgShp" presStyleIdx="0" presStyleCnt="4"/>
      <dgm:spPr/>
    </dgm:pt>
    <dgm:pt modelId="{8EC628DF-EC01-4876-BF01-800B25C0E690}" type="pres">
      <dgm:prSet presAssocID="{7EB5355C-175B-42DB-8AB7-E1C48EBF23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E8775178-CF9D-484E-8B67-5D1D1B802997}" type="pres">
      <dgm:prSet presAssocID="{7EB5355C-175B-42DB-8AB7-E1C48EBF2306}" presName="spaceRect" presStyleCnt="0"/>
      <dgm:spPr/>
    </dgm:pt>
    <dgm:pt modelId="{8C8716A5-50A1-4B5E-BA2E-BA3A309DA413}" type="pres">
      <dgm:prSet presAssocID="{7EB5355C-175B-42DB-8AB7-E1C48EBF230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907AA5-E0C2-4B66-B7F8-A96A4343A6AD}" type="pres">
      <dgm:prSet presAssocID="{CD974E22-079D-4CD0-B556-9D2B2BE5FA6D}" presName="sibTrans" presStyleCnt="0"/>
      <dgm:spPr/>
    </dgm:pt>
    <dgm:pt modelId="{900A5789-8F8F-4F4B-833B-FD79C9389763}" type="pres">
      <dgm:prSet presAssocID="{4BA64DC7-1E2E-47F9-8ED4-48A0EDD50F7C}" presName="compNode" presStyleCnt="0"/>
      <dgm:spPr/>
    </dgm:pt>
    <dgm:pt modelId="{58428ADC-9107-45D2-80DE-0BBDB02EF7A4}" type="pres">
      <dgm:prSet presAssocID="{4BA64DC7-1E2E-47F9-8ED4-48A0EDD50F7C}" presName="bgRect" presStyleLbl="bgShp" presStyleIdx="1" presStyleCnt="4"/>
      <dgm:spPr/>
    </dgm:pt>
    <dgm:pt modelId="{FFDA1574-DCEF-4757-AC61-48094708BE4B}" type="pres">
      <dgm:prSet presAssocID="{4BA64DC7-1E2E-47F9-8ED4-48A0EDD50F7C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Chat"/>
        </a:ext>
      </dgm:extLst>
    </dgm:pt>
    <dgm:pt modelId="{7404ECFE-85F4-40D7-943E-6370B47CCA51}" type="pres">
      <dgm:prSet presAssocID="{4BA64DC7-1E2E-47F9-8ED4-48A0EDD50F7C}" presName="spaceRect" presStyleCnt="0"/>
      <dgm:spPr/>
    </dgm:pt>
    <dgm:pt modelId="{56C70344-9E5E-40FD-B089-443D482418FB}" type="pres">
      <dgm:prSet presAssocID="{4BA64DC7-1E2E-47F9-8ED4-48A0EDD50F7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8F7176D-D2A8-4073-BEB9-977FADA769B7}" type="pres">
      <dgm:prSet presAssocID="{8E1B1912-3C6E-48F8-B57D-136135457648}" presName="sibTrans" presStyleCnt="0"/>
      <dgm:spPr/>
    </dgm:pt>
    <dgm:pt modelId="{1C3D21BA-F940-4A7C-A307-973C544AA8BF}" type="pres">
      <dgm:prSet presAssocID="{EA699340-9FD7-4069-A539-F17C5FB6116F}" presName="compNode" presStyleCnt="0"/>
      <dgm:spPr/>
    </dgm:pt>
    <dgm:pt modelId="{E214C6D3-0C53-4836-8E10-3EE26135640D}" type="pres">
      <dgm:prSet presAssocID="{EA699340-9FD7-4069-A539-F17C5FB6116F}" presName="bgRect" presStyleLbl="bgShp" presStyleIdx="2" presStyleCnt="4"/>
      <dgm:spPr/>
    </dgm:pt>
    <dgm:pt modelId="{22F76152-532E-4F5B-9CE0-A0085865EF52}" type="pres">
      <dgm:prSet presAssocID="{EA699340-9FD7-4069-A539-F17C5FB611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Megaphone"/>
        </a:ext>
      </dgm:extLst>
    </dgm:pt>
    <dgm:pt modelId="{587D4E2A-DC2C-4EEF-909F-1192467F04E6}" type="pres">
      <dgm:prSet presAssocID="{EA699340-9FD7-4069-A539-F17C5FB6116F}" presName="spaceRect" presStyleCnt="0"/>
      <dgm:spPr/>
    </dgm:pt>
    <dgm:pt modelId="{8CF385B4-90F1-4E79-90A8-2A38B086A0DF}" type="pres">
      <dgm:prSet presAssocID="{EA699340-9FD7-4069-A539-F17C5FB6116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E9C6072-3A32-440C-BF98-21E21A23A9B1}" type="pres">
      <dgm:prSet presAssocID="{C646EF46-FB72-4971-B189-407AC3684AF5}" presName="sibTrans" presStyleCnt="0"/>
      <dgm:spPr/>
    </dgm:pt>
    <dgm:pt modelId="{8D042FC7-72C4-42FF-B8D0-FB98EB4333B6}" type="pres">
      <dgm:prSet presAssocID="{010C0DFD-3AEA-48C1-A202-46BBE1A2D00F}" presName="compNode" presStyleCnt="0"/>
      <dgm:spPr/>
    </dgm:pt>
    <dgm:pt modelId="{FB89855B-4B24-40A0-ABA6-D9BCCA6C3D53}" type="pres">
      <dgm:prSet presAssocID="{010C0DFD-3AEA-48C1-A202-46BBE1A2D00F}" presName="bgRect" presStyleLbl="bgShp" presStyleIdx="3" presStyleCnt="4"/>
      <dgm:spPr/>
    </dgm:pt>
    <dgm:pt modelId="{77793805-DCA1-4DD9-A101-2D8C31655F2D}" type="pres">
      <dgm:prSet presAssocID="{010C0DFD-3AEA-48C1-A202-46BBE1A2D00F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2C97F0E6-3B27-46C7-85CA-24159FEF6094}" type="pres">
      <dgm:prSet presAssocID="{010C0DFD-3AEA-48C1-A202-46BBE1A2D00F}" presName="spaceRect" presStyleCnt="0"/>
      <dgm:spPr/>
    </dgm:pt>
    <dgm:pt modelId="{3BCAB7E3-27A2-4B37-B128-3147E1056294}" type="pres">
      <dgm:prSet presAssocID="{010C0DFD-3AEA-48C1-A202-46BBE1A2D00F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9CF7-8A3A-4B10-BBFD-2359B3E50335}" type="presOf" srcId="{7EB5355C-175B-42DB-8AB7-E1C48EBF2306}" destId="{8C8716A5-50A1-4B5E-BA2E-BA3A309DA413}" srcOrd="0" destOrd="0" presId="urn:microsoft.com/office/officeart/2018/2/layout/IconVerticalSolidList"/>
    <dgm:cxn modelId="{380EBA29-F5FB-4970-BE26-47FD18709D33}" srcId="{534FB76C-516C-4C5B-9577-288375E2FEF2}" destId="{4BA64DC7-1E2E-47F9-8ED4-48A0EDD50F7C}" srcOrd="1" destOrd="0" parTransId="{9E3A7DF0-044E-4C2A-99D5-81AA4E51824A}" sibTransId="{8E1B1912-3C6E-48F8-B57D-136135457648}"/>
    <dgm:cxn modelId="{9D127A15-A719-479C-8677-B72B1AEED09A}" type="presOf" srcId="{EA699340-9FD7-4069-A539-F17C5FB6116F}" destId="{8CF385B4-90F1-4E79-90A8-2A38B086A0DF}" srcOrd="0" destOrd="0" presId="urn:microsoft.com/office/officeart/2018/2/layout/IconVerticalSolidList"/>
    <dgm:cxn modelId="{5A1A1CD0-3508-4917-9568-E9339114CD22}" type="presOf" srcId="{010C0DFD-3AEA-48C1-A202-46BBE1A2D00F}" destId="{3BCAB7E3-27A2-4B37-B128-3147E1056294}" srcOrd="0" destOrd="0" presId="urn:microsoft.com/office/officeart/2018/2/layout/IconVerticalSolidList"/>
    <dgm:cxn modelId="{81229B68-FF0B-48C1-B801-38E765D45DD6}" srcId="{534FB76C-516C-4C5B-9577-288375E2FEF2}" destId="{EA699340-9FD7-4069-A539-F17C5FB6116F}" srcOrd="2" destOrd="0" parTransId="{B03BBD85-7071-44F2-8B87-50F3F8328AA1}" sibTransId="{C646EF46-FB72-4971-B189-407AC3684AF5}"/>
    <dgm:cxn modelId="{B6EC0A40-6BF5-40A5-80C1-227C325E261B}" srcId="{534FB76C-516C-4C5B-9577-288375E2FEF2}" destId="{010C0DFD-3AEA-48C1-A202-46BBE1A2D00F}" srcOrd="3" destOrd="0" parTransId="{EA9BCAF3-D281-45B4-8111-A4967342FA69}" sibTransId="{07CAA714-BDD0-4C9A-B5E3-3C6D0378377B}"/>
    <dgm:cxn modelId="{78D14371-5669-4797-9290-A54922E2DDB9}" type="presOf" srcId="{4BA64DC7-1E2E-47F9-8ED4-48A0EDD50F7C}" destId="{56C70344-9E5E-40FD-B089-443D482418FB}" srcOrd="0" destOrd="0" presId="urn:microsoft.com/office/officeart/2018/2/layout/IconVerticalSolidList"/>
    <dgm:cxn modelId="{A5922F75-E59E-4C58-9CCD-CA7E75F1011D}" srcId="{534FB76C-516C-4C5B-9577-288375E2FEF2}" destId="{7EB5355C-175B-42DB-8AB7-E1C48EBF2306}" srcOrd="0" destOrd="0" parTransId="{53568F62-2997-4983-9A3B-A49F5D9B9489}" sibTransId="{CD974E22-079D-4CD0-B556-9D2B2BE5FA6D}"/>
    <dgm:cxn modelId="{CF306E85-AF11-4AC6-A94B-B14AB595439B}" type="presOf" srcId="{534FB76C-516C-4C5B-9577-288375E2FEF2}" destId="{730C8A84-B9CF-4F85-A0DB-31A57949423C}" srcOrd="0" destOrd="0" presId="urn:microsoft.com/office/officeart/2018/2/layout/IconVerticalSolidList"/>
    <dgm:cxn modelId="{00932982-DC19-49AB-81D7-17C50B1D31E1}" type="presParOf" srcId="{730C8A84-B9CF-4F85-A0DB-31A57949423C}" destId="{7D26D10D-8F7A-46E1-8592-279DB4E1BC39}" srcOrd="0" destOrd="0" presId="urn:microsoft.com/office/officeart/2018/2/layout/IconVerticalSolidList"/>
    <dgm:cxn modelId="{57524A16-2DBD-4CE7-AD1B-6264559FF280}" type="presParOf" srcId="{7D26D10D-8F7A-46E1-8592-279DB4E1BC39}" destId="{3EC23354-6827-4079-A192-F40D6B1514F5}" srcOrd="0" destOrd="0" presId="urn:microsoft.com/office/officeart/2018/2/layout/IconVerticalSolidList"/>
    <dgm:cxn modelId="{D130ECE0-9C9C-403A-8C76-5C3E76E4327D}" type="presParOf" srcId="{7D26D10D-8F7A-46E1-8592-279DB4E1BC39}" destId="{8EC628DF-EC01-4876-BF01-800B25C0E690}" srcOrd="1" destOrd="0" presId="urn:microsoft.com/office/officeart/2018/2/layout/IconVerticalSolidList"/>
    <dgm:cxn modelId="{12E5D97D-16E4-4295-8403-3A5F4D2FF4A2}" type="presParOf" srcId="{7D26D10D-8F7A-46E1-8592-279DB4E1BC39}" destId="{E8775178-CF9D-484E-8B67-5D1D1B802997}" srcOrd="2" destOrd="0" presId="urn:microsoft.com/office/officeart/2018/2/layout/IconVerticalSolidList"/>
    <dgm:cxn modelId="{74D1D2B8-4477-4A6F-90E1-B4D659DAD5C5}" type="presParOf" srcId="{7D26D10D-8F7A-46E1-8592-279DB4E1BC39}" destId="{8C8716A5-50A1-4B5E-BA2E-BA3A309DA413}" srcOrd="3" destOrd="0" presId="urn:microsoft.com/office/officeart/2018/2/layout/IconVerticalSolidList"/>
    <dgm:cxn modelId="{B2EAE43C-435E-4A76-9D75-F32E2C385D6F}" type="presParOf" srcId="{730C8A84-B9CF-4F85-A0DB-31A57949423C}" destId="{29907AA5-E0C2-4B66-B7F8-A96A4343A6AD}" srcOrd="1" destOrd="0" presId="urn:microsoft.com/office/officeart/2018/2/layout/IconVerticalSolidList"/>
    <dgm:cxn modelId="{F89FD36D-FBE6-4BAE-8AB1-2C754905CAF4}" type="presParOf" srcId="{730C8A84-B9CF-4F85-A0DB-31A57949423C}" destId="{900A5789-8F8F-4F4B-833B-FD79C9389763}" srcOrd="2" destOrd="0" presId="urn:microsoft.com/office/officeart/2018/2/layout/IconVerticalSolidList"/>
    <dgm:cxn modelId="{3F13AC0D-0E51-43CB-BC07-42F2AF33B454}" type="presParOf" srcId="{900A5789-8F8F-4F4B-833B-FD79C9389763}" destId="{58428ADC-9107-45D2-80DE-0BBDB02EF7A4}" srcOrd="0" destOrd="0" presId="urn:microsoft.com/office/officeart/2018/2/layout/IconVerticalSolidList"/>
    <dgm:cxn modelId="{1501FB77-AAA6-4417-80FE-A3C6C817EBF8}" type="presParOf" srcId="{900A5789-8F8F-4F4B-833B-FD79C9389763}" destId="{FFDA1574-DCEF-4757-AC61-48094708BE4B}" srcOrd="1" destOrd="0" presId="urn:microsoft.com/office/officeart/2018/2/layout/IconVerticalSolidList"/>
    <dgm:cxn modelId="{F3C205C4-FA8D-4019-BE9D-EA40DE3FB74D}" type="presParOf" srcId="{900A5789-8F8F-4F4B-833B-FD79C9389763}" destId="{7404ECFE-85F4-40D7-943E-6370B47CCA51}" srcOrd="2" destOrd="0" presId="urn:microsoft.com/office/officeart/2018/2/layout/IconVerticalSolidList"/>
    <dgm:cxn modelId="{27E768DC-41EC-4825-A1FD-FE795A091435}" type="presParOf" srcId="{900A5789-8F8F-4F4B-833B-FD79C9389763}" destId="{56C70344-9E5E-40FD-B089-443D482418FB}" srcOrd="3" destOrd="0" presId="urn:microsoft.com/office/officeart/2018/2/layout/IconVerticalSolidList"/>
    <dgm:cxn modelId="{82B5DE06-1E3A-4705-A5C7-5DCBA37A50DA}" type="presParOf" srcId="{730C8A84-B9CF-4F85-A0DB-31A57949423C}" destId="{68F7176D-D2A8-4073-BEB9-977FADA769B7}" srcOrd="3" destOrd="0" presId="urn:microsoft.com/office/officeart/2018/2/layout/IconVerticalSolidList"/>
    <dgm:cxn modelId="{1C5C7E95-6072-4561-BA49-0C55862A2D51}" type="presParOf" srcId="{730C8A84-B9CF-4F85-A0DB-31A57949423C}" destId="{1C3D21BA-F940-4A7C-A307-973C544AA8BF}" srcOrd="4" destOrd="0" presId="urn:microsoft.com/office/officeart/2018/2/layout/IconVerticalSolidList"/>
    <dgm:cxn modelId="{65909299-A09E-402E-9999-655098A48FBD}" type="presParOf" srcId="{1C3D21BA-F940-4A7C-A307-973C544AA8BF}" destId="{E214C6D3-0C53-4836-8E10-3EE26135640D}" srcOrd="0" destOrd="0" presId="urn:microsoft.com/office/officeart/2018/2/layout/IconVerticalSolidList"/>
    <dgm:cxn modelId="{C2A70C65-BC30-44DA-ABD5-8EC0CAD96F20}" type="presParOf" srcId="{1C3D21BA-F940-4A7C-A307-973C544AA8BF}" destId="{22F76152-532E-4F5B-9CE0-A0085865EF52}" srcOrd="1" destOrd="0" presId="urn:microsoft.com/office/officeart/2018/2/layout/IconVerticalSolidList"/>
    <dgm:cxn modelId="{B824B42C-657A-4A9B-A56A-E552D565B627}" type="presParOf" srcId="{1C3D21BA-F940-4A7C-A307-973C544AA8BF}" destId="{587D4E2A-DC2C-4EEF-909F-1192467F04E6}" srcOrd="2" destOrd="0" presId="urn:microsoft.com/office/officeart/2018/2/layout/IconVerticalSolidList"/>
    <dgm:cxn modelId="{8C2A0978-5676-4948-82B0-612F9A0766F0}" type="presParOf" srcId="{1C3D21BA-F940-4A7C-A307-973C544AA8BF}" destId="{8CF385B4-90F1-4E79-90A8-2A38B086A0DF}" srcOrd="3" destOrd="0" presId="urn:microsoft.com/office/officeart/2018/2/layout/IconVerticalSolidList"/>
    <dgm:cxn modelId="{35F72CB3-48C5-44F5-A566-7550422408EB}" type="presParOf" srcId="{730C8A84-B9CF-4F85-A0DB-31A57949423C}" destId="{1E9C6072-3A32-440C-BF98-21E21A23A9B1}" srcOrd="5" destOrd="0" presId="urn:microsoft.com/office/officeart/2018/2/layout/IconVerticalSolidList"/>
    <dgm:cxn modelId="{361FBF7D-087E-4F5F-B260-3E481DAB438B}" type="presParOf" srcId="{730C8A84-B9CF-4F85-A0DB-31A57949423C}" destId="{8D042FC7-72C4-42FF-B8D0-FB98EB4333B6}" srcOrd="6" destOrd="0" presId="urn:microsoft.com/office/officeart/2018/2/layout/IconVerticalSolidList"/>
    <dgm:cxn modelId="{A532FA9F-0572-410E-A4CA-EE3415C33571}" type="presParOf" srcId="{8D042FC7-72C4-42FF-B8D0-FB98EB4333B6}" destId="{FB89855B-4B24-40A0-ABA6-D9BCCA6C3D53}" srcOrd="0" destOrd="0" presId="urn:microsoft.com/office/officeart/2018/2/layout/IconVerticalSolidList"/>
    <dgm:cxn modelId="{190AF842-62E1-4BA8-842D-9F3080F7B8F8}" type="presParOf" srcId="{8D042FC7-72C4-42FF-B8D0-FB98EB4333B6}" destId="{77793805-DCA1-4DD9-A101-2D8C31655F2D}" srcOrd="1" destOrd="0" presId="urn:microsoft.com/office/officeart/2018/2/layout/IconVerticalSolidList"/>
    <dgm:cxn modelId="{75FAB2B2-78DC-48B4-8482-02183D84A9C3}" type="presParOf" srcId="{8D042FC7-72C4-42FF-B8D0-FB98EB4333B6}" destId="{2C97F0E6-3B27-46C7-85CA-24159FEF6094}" srcOrd="2" destOrd="0" presId="urn:microsoft.com/office/officeart/2018/2/layout/IconVerticalSolidList"/>
    <dgm:cxn modelId="{104D4BDB-D505-4C53-B932-BCF0141F4AC1}" type="presParOf" srcId="{8D042FC7-72C4-42FF-B8D0-FB98EB4333B6}" destId="{3BCAB7E3-27A2-4B37-B128-3147E10562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D0CEC-7633-4EF5-8047-402E4112E5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219BA7-E269-4934-BCA3-72B50A0C70EE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Coca-Cola's e-CRM strategy boosted customer interactions, brand loyalty, and sales</a:t>
          </a:r>
        </a:p>
      </dgm:t>
    </dgm:pt>
    <dgm:pt modelId="{5517521C-AA5B-473C-A0CC-D05A70F1D1A2}" type="parTrans" cxnId="{65EBB25C-42FD-4476-9BF4-DE4C95B6AC2E}">
      <dgm:prSet/>
      <dgm:spPr/>
      <dgm:t>
        <a:bodyPr/>
        <a:lstStyle/>
        <a:p>
          <a:endParaRPr lang="en-US"/>
        </a:p>
      </dgm:t>
    </dgm:pt>
    <dgm:pt modelId="{80EDB742-C34C-4C6E-B429-BD21521E880C}" type="sibTrans" cxnId="{65EBB25C-42FD-4476-9BF4-DE4C95B6AC2E}">
      <dgm:prSet/>
      <dgm:spPr/>
      <dgm:t>
        <a:bodyPr/>
        <a:lstStyle/>
        <a:p>
          <a:endParaRPr lang="en-US"/>
        </a:p>
      </dgm:t>
    </dgm:pt>
    <dgm:pt modelId="{7624B778-C56F-44E1-B21B-D11FEB2B2592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Social media and email marketing engage customers</a:t>
          </a:r>
        </a:p>
      </dgm:t>
    </dgm:pt>
    <dgm:pt modelId="{A233ED91-6FA1-44C6-9161-55B232E37F3C}" type="parTrans" cxnId="{80A79AF2-E291-4934-8470-609FCAE12DEB}">
      <dgm:prSet/>
      <dgm:spPr/>
      <dgm:t>
        <a:bodyPr/>
        <a:lstStyle/>
        <a:p>
          <a:endParaRPr lang="en-US"/>
        </a:p>
      </dgm:t>
    </dgm:pt>
    <dgm:pt modelId="{5E6B5CE1-E8BB-4191-B2C4-1DB4C26AA351}" type="sibTrans" cxnId="{80A79AF2-E291-4934-8470-609FCAE12DEB}">
      <dgm:prSet/>
      <dgm:spPr/>
      <dgm:t>
        <a:bodyPr/>
        <a:lstStyle/>
        <a:p>
          <a:endParaRPr lang="en-US"/>
        </a:p>
      </dgm:t>
    </dgm:pt>
    <dgm:pt modelId="{96EF5C47-901D-4BB7-A7D4-67386851AC55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Customer behavior and preferences inform personalized experiences</a:t>
          </a:r>
        </a:p>
      </dgm:t>
    </dgm:pt>
    <dgm:pt modelId="{D0EBDBBB-41E0-4222-AEFD-00AED6D87752}" type="parTrans" cxnId="{53D1BFA7-9E81-4C18-A745-C844E171FB1F}">
      <dgm:prSet/>
      <dgm:spPr/>
      <dgm:t>
        <a:bodyPr/>
        <a:lstStyle/>
        <a:p>
          <a:endParaRPr lang="en-US"/>
        </a:p>
      </dgm:t>
    </dgm:pt>
    <dgm:pt modelId="{49256BE0-20F3-41FE-81CC-026B14A9478D}" type="sibTrans" cxnId="{53D1BFA7-9E81-4C18-A745-C844E171FB1F}">
      <dgm:prSet/>
      <dgm:spPr/>
      <dgm:t>
        <a:bodyPr/>
        <a:lstStyle/>
        <a:p>
          <a:endParaRPr lang="en-US"/>
        </a:p>
      </dgm:t>
    </dgm:pt>
    <dgm:pt modelId="{064C33FB-8113-488A-B892-840D2B36A806}">
      <dgm:prSet/>
      <dgm:spPr/>
      <dgm:t>
        <a:bodyPr/>
        <a:lstStyle/>
        <a:p>
          <a:pPr algn="just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privacy and technical innovation are difficult but worth it</a:t>
          </a:r>
        </a:p>
      </dgm:t>
    </dgm:pt>
    <dgm:pt modelId="{206D0984-5EBB-481F-B4B2-084F5BB8A7DF}" type="parTrans" cxnId="{6084A9D0-3894-4761-8F0D-CCA6A31DAAA7}">
      <dgm:prSet/>
      <dgm:spPr/>
      <dgm:t>
        <a:bodyPr/>
        <a:lstStyle/>
        <a:p>
          <a:endParaRPr lang="en-US"/>
        </a:p>
      </dgm:t>
    </dgm:pt>
    <dgm:pt modelId="{872BE355-75F4-4BE6-8BD3-9669BC6F38B4}" type="sibTrans" cxnId="{6084A9D0-3894-4761-8F0D-CCA6A31DAAA7}">
      <dgm:prSet/>
      <dgm:spPr/>
      <dgm:t>
        <a:bodyPr/>
        <a:lstStyle/>
        <a:p>
          <a:endParaRPr lang="en-US"/>
        </a:p>
      </dgm:t>
    </dgm:pt>
    <dgm:pt modelId="{89573FF6-F058-427F-A8AE-2F65908A99AB}" type="pres">
      <dgm:prSet presAssocID="{58AD0CEC-7633-4EF5-8047-402E4112E5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C6321-88C4-4AF6-B7A4-5C1EB4C64F1E}" type="pres">
      <dgm:prSet presAssocID="{CB219BA7-E269-4934-BCA3-72B50A0C70EE}" presName="compNode" presStyleCnt="0"/>
      <dgm:spPr/>
    </dgm:pt>
    <dgm:pt modelId="{166BD1BA-C9C3-4F65-B477-9F7BE6E81527}" type="pres">
      <dgm:prSet presAssocID="{CB219BA7-E269-4934-BCA3-72B50A0C70EE}" presName="bgRect" presStyleLbl="bgShp" presStyleIdx="0" presStyleCnt="4"/>
      <dgm:spPr/>
    </dgm:pt>
    <dgm:pt modelId="{3BA9E629-5ADD-4CC1-BEFD-F7E4502765D3}" type="pres">
      <dgm:prSet presAssocID="{CB219BA7-E269-4934-BCA3-72B50A0C70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Bottle"/>
        </a:ext>
      </dgm:extLst>
    </dgm:pt>
    <dgm:pt modelId="{43A90FA2-A44A-42AC-8920-A3EB815C6962}" type="pres">
      <dgm:prSet presAssocID="{CB219BA7-E269-4934-BCA3-72B50A0C70EE}" presName="spaceRect" presStyleCnt="0"/>
      <dgm:spPr/>
    </dgm:pt>
    <dgm:pt modelId="{9460F7D9-7E88-43D0-A194-076FD66332E1}" type="pres">
      <dgm:prSet presAssocID="{CB219BA7-E269-4934-BCA3-72B50A0C70E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AFA0CBE-16E2-402E-A951-7E5F2D627486}" type="pres">
      <dgm:prSet presAssocID="{80EDB742-C34C-4C6E-B429-BD21521E880C}" presName="sibTrans" presStyleCnt="0"/>
      <dgm:spPr/>
    </dgm:pt>
    <dgm:pt modelId="{D0FF7C58-4171-4484-8347-380E79DA7984}" type="pres">
      <dgm:prSet presAssocID="{7624B778-C56F-44E1-B21B-D11FEB2B2592}" presName="compNode" presStyleCnt="0"/>
      <dgm:spPr/>
    </dgm:pt>
    <dgm:pt modelId="{1C059C46-50BC-49E2-A151-0C8919806B68}" type="pres">
      <dgm:prSet presAssocID="{7624B778-C56F-44E1-B21B-D11FEB2B2592}" presName="bgRect" presStyleLbl="bgShp" presStyleIdx="1" presStyleCnt="4"/>
      <dgm:spPr/>
    </dgm:pt>
    <dgm:pt modelId="{F2D69E04-5B1A-4147-BFDE-C5240B6AA33B}" type="pres">
      <dgm:prSet presAssocID="{7624B778-C56F-44E1-B21B-D11FEB2B2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Email"/>
        </a:ext>
      </dgm:extLst>
    </dgm:pt>
    <dgm:pt modelId="{4BBEEC8B-C412-4950-92DE-B0B62C1C5969}" type="pres">
      <dgm:prSet presAssocID="{7624B778-C56F-44E1-B21B-D11FEB2B2592}" presName="spaceRect" presStyleCnt="0"/>
      <dgm:spPr/>
    </dgm:pt>
    <dgm:pt modelId="{2187B34C-C692-4C64-8B76-98033507082D}" type="pres">
      <dgm:prSet presAssocID="{7624B778-C56F-44E1-B21B-D11FEB2B259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59FDBC-0C7F-4536-AA3D-D67991AE21A2}" type="pres">
      <dgm:prSet presAssocID="{5E6B5CE1-E8BB-4191-B2C4-1DB4C26AA351}" presName="sibTrans" presStyleCnt="0"/>
      <dgm:spPr/>
    </dgm:pt>
    <dgm:pt modelId="{6638FA42-6FCF-42C8-9DAF-6DE133E534B2}" type="pres">
      <dgm:prSet presAssocID="{96EF5C47-901D-4BB7-A7D4-67386851AC55}" presName="compNode" presStyleCnt="0"/>
      <dgm:spPr/>
    </dgm:pt>
    <dgm:pt modelId="{11DC03B6-0763-492D-843F-BCE7F0708135}" type="pres">
      <dgm:prSet presAssocID="{96EF5C47-901D-4BB7-A7D4-67386851AC55}" presName="bgRect" presStyleLbl="bgShp" presStyleIdx="2" presStyleCnt="4"/>
      <dgm:spPr/>
    </dgm:pt>
    <dgm:pt modelId="{3FC4E094-2843-4203-B97E-1C28C8F21E53}" type="pres">
      <dgm:prSet presAssocID="{96EF5C47-901D-4BB7-A7D4-67386851AC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User"/>
        </a:ext>
      </dgm:extLst>
    </dgm:pt>
    <dgm:pt modelId="{C67C785B-56BE-42CE-BEF6-DDCE7EA13F28}" type="pres">
      <dgm:prSet presAssocID="{96EF5C47-901D-4BB7-A7D4-67386851AC55}" presName="spaceRect" presStyleCnt="0"/>
      <dgm:spPr/>
    </dgm:pt>
    <dgm:pt modelId="{F280A75D-9F61-466C-AE6E-A1246959611F}" type="pres">
      <dgm:prSet presAssocID="{96EF5C47-901D-4BB7-A7D4-67386851AC5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9794D5-398B-4266-A5CD-B9C6CA7763D1}" type="pres">
      <dgm:prSet presAssocID="{49256BE0-20F3-41FE-81CC-026B14A9478D}" presName="sibTrans" presStyleCnt="0"/>
      <dgm:spPr/>
    </dgm:pt>
    <dgm:pt modelId="{68E9F49C-77A1-454A-B4AA-E4B7AF56905A}" type="pres">
      <dgm:prSet presAssocID="{064C33FB-8113-488A-B892-840D2B36A806}" presName="compNode" presStyleCnt="0"/>
      <dgm:spPr/>
    </dgm:pt>
    <dgm:pt modelId="{6EEF5B3A-492A-4873-A2CF-A6D66B8B7AA0}" type="pres">
      <dgm:prSet presAssocID="{064C33FB-8113-488A-B892-840D2B36A806}" presName="bgRect" presStyleLbl="bgShp" presStyleIdx="3" presStyleCnt="4"/>
      <dgm:spPr/>
    </dgm:pt>
    <dgm:pt modelId="{938162D3-6AE3-4A08-9BB7-E4DDCF9E8B0C}" type="pres">
      <dgm:prSet presAssocID="{064C33FB-8113-488A-B892-840D2B36A8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xmlns="" id="0" name="" descr="Lock"/>
        </a:ext>
      </dgm:extLst>
    </dgm:pt>
    <dgm:pt modelId="{FAD7B2B9-3532-4C70-894C-E86046163C79}" type="pres">
      <dgm:prSet presAssocID="{064C33FB-8113-488A-B892-840D2B36A806}" presName="spaceRect" presStyleCnt="0"/>
      <dgm:spPr/>
    </dgm:pt>
    <dgm:pt modelId="{F78B4A93-4B0B-44EC-90B0-2FC424671FFC}" type="pres">
      <dgm:prSet presAssocID="{064C33FB-8113-488A-B892-840D2B36A806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53BFACE-3738-4585-8FFC-EBF3592E4889}" type="presOf" srcId="{064C33FB-8113-488A-B892-840D2B36A806}" destId="{F78B4A93-4B0B-44EC-90B0-2FC424671FFC}" srcOrd="0" destOrd="0" presId="urn:microsoft.com/office/officeart/2018/2/layout/IconVerticalSolidList"/>
    <dgm:cxn modelId="{828688B6-14BA-4799-B184-CED566CFD05C}" type="presOf" srcId="{7624B778-C56F-44E1-B21B-D11FEB2B2592}" destId="{2187B34C-C692-4C64-8B76-98033507082D}" srcOrd="0" destOrd="0" presId="urn:microsoft.com/office/officeart/2018/2/layout/IconVerticalSolidList"/>
    <dgm:cxn modelId="{BFC69160-B568-4E5D-B657-0236341BE6BD}" type="presOf" srcId="{CB219BA7-E269-4934-BCA3-72B50A0C70EE}" destId="{9460F7D9-7E88-43D0-A194-076FD66332E1}" srcOrd="0" destOrd="0" presId="urn:microsoft.com/office/officeart/2018/2/layout/IconVerticalSolidList"/>
    <dgm:cxn modelId="{65EBB25C-42FD-4476-9BF4-DE4C95B6AC2E}" srcId="{58AD0CEC-7633-4EF5-8047-402E4112E5B6}" destId="{CB219BA7-E269-4934-BCA3-72B50A0C70EE}" srcOrd="0" destOrd="0" parTransId="{5517521C-AA5B-473C-A0CC-D05A70F1D1A2}" sibTransId="{80EDB742-C34C-4C6E-B429-BD21521E880C}"/>
    <dgm:cxn modelId="{7524AD9C-3A21-4ED1-BD13-900483D770AA}" type="presOf" srcId="{58AD0CEC-7633-4EF5-8047-402E4112E5B6}" destId="{89573FF6-F058-427F-A8AE-2F65908A99AB}" srcOrd="0" destOrd="0" presId="urn:microsoft.com/office/officeart/2018/2/layout/IconVerticalSolidList"/>
    <dgm:cxn modelId="{84DB0803-D381-4135-98FA-FC6E72B9246B}" type="presOf" srcId="{96EF5C47-901D-4BB7-A7D4-67386851AC55}" destId="{F280A75D-9F61-466C-AE6E-A1246959611F}" srcOrd="0" destOrd="0" presId="urn:microsoft.com/office/officeart/2018/2/layout/IconVerticalSolidList"/>
    <dgm:cxn modelId="{6084A9D0-3894-4761-8F0D-CCA6A31DAAA7}" srcId="{58AD0CEC-7633-4EF5-8047-402E4112E5B6}" destId="{064C33FB-8113-488A-B892-840D2B36A806}" srcOrd="3" destOrd="0" parTransId="{206D0984-5EBB-481F-B4B2-084F5BB8A7DF}" sibTransId="{872BE355-75F4-4BE6-8BD3-9669BC6F38B4}"/>
    <dgm:cxn modelId="{80A79AF2-E291-4934-8470-609FCAE12DEB}" srcId="{58AD0CEC-7633-4EF5-8047-402E4112E5B6}" destId="{7624B778-C56F-44E1-B21B-D11FEB2B2592}" srcOrd="1" destOrd="0" parTransId="{A233ED91-6FA1-44C6-9161-55B232E37F3C}" sibTransId="{5E6B5CE1-E8BB-4191-B2C4-1DB4C26AA351}"/>
    <dgm:cxn modelId="{53D1BFA7-9E81-4C18-A745-C844E171FB1F}" srcId="{58AD0CEC-7633-4EF5-8047-402E4112E5B6}" destId="{96EF5C47-901D-4BB7-A7D4-67386851AC55}" srcOrd="2" destOrd="0" parTransId="{D0EBDBBB-41E0-4222-AEFD-00AED6D87752}" sibTransId="{49256BE0-20F3-41FE-81CC-026B14A9478D}"/>
    <dgm:cxn modelId="{22B8E50D-6234-4DBD-B3D9-6E118627F097}" type="presParOf" srcId="{89573FF6-F058-427F-A8AE-2F65908A99AB}" destId="{7F0C6321-88C4-4AF6-B7A4-5C1EB4C64F1E}" srcOrd="0" destOrd="0" presId="urn:microsoft.com/office/officeart/2018/2/layout/IconVerticalSolidList"/>
    <dgm:cxn modelId="{C95E9752-A829-4A28-850A-737CAB32ED95}" type="presParOf" srcId="{7F0C6321-88C4-4AF6-B7A4-5C1EB4C64F1E}" destId="{166BD1BA-C9C3-4F65-B477-9F7BE6E81527}" srcOrd="0" destOrd="0" presId="urn:microsoft.com/office/officeart/2018/2/layout/IconVerticalSolidList"/>
    <dgm:cxn modelId="{50B33E25-6FBB-4FFA-B2F9-A43E2A4E1626}" type="presParOf" srcId="{7F0C6321-88C4-4AF6-B7A4-5C1EB4C64F1E}" destId="{3BA9E629-5ADD-4CC1-BEFD-F7E4502765D3}" srcOrd="1" destOrd="0" presId="urn:microsoft.com/office/officeart/2018/2/layout/IconVerticalSolidList"/>
    <dgm:cxn modelId="{68BA7234-4F24-457D-A063-2A22795B93D4}" type="presParOf" srcId="{7F0C6321-88C4-4AF6-B7A4-5C1EB4C64F1E}" destId="{43A90FA2-A44A-42AC-8920-A3EB815C6962}" srcOrd="2" destOrd="0" presId="urn:microsoft.com/office/officeart/2018/2/layout/IconVerticalSolidList"/>
    <dgm:cxn modelId="{B14EB5FF-0F35-49FE-9722-9F28888BDBE1}" type="presParOf" srcId="{7F0C6321-88C4-4AF6-B7A4-5C1EB4C64F1E}" destId="{9460F7D9-7E88-43D0-A194-076FD66332E1}" srcOrd="3" destOrd="0" presId="urn:microsoft.com/office/officeart/2018/2/layout/IconVerticalSolidList"/>
    <dgm:cxn modelId="{85E711C6-CC8C-44D4-AD12-0162D8551974}" type="presParOf" srcId="{89573FF6-F058-427F-A8AE-2F65908A99AB}" destId="{4AFA0CBE-16E2-402E-A951-7E5F2D627486}" srcOrd="1" destOrd="0" presId="urn:microsoft.com/office/officeart/2018/2/layout/IconVerticalSolidList"/>
    <dgm:cxn modelId="{6498C904-94EF-40A0-ADA7-BD1A76A8B0C2}" type="presParOf" srcId="{89573FF6-F058-427F-A8AE-2F65908A99AB}" destId="{D0FF7C58-4171-4484-8347-380E79DA7984}" srcOrd="2" destOrd="0" presId="urn:microsoft.com/office/officeart/2018/2/layout/IconVerticalSolidList"/>
    <dgm:cxn modelId="{4ECE5591-F6AC-45E3-9B4A-683720AA53F0}" type="presParOf" srcId="{D0FF7C58-4171-4484-8347-380E79DA7984}" destId="{1C059C46-50BC-49E2-A151-0C8919806B68}" srcOrd="0" destOrd="0" presId="urn:microsoft.com/office/officeart/2018/2/layout/IconVerticalSolidList"/>
    <dgm:cxn modelId="{654188A6-0F10-49B9-B9D3-24A71CA841B6}" type="presParOf" srcId="{D0FF7C58-4171-4484-8347-380E79DA7984}" destId="{F2D69E04-5B1A-4147-BFDE-C5240B6AA33B}" srcOrd="1" destOrd="0" presId="urn:microsoft.com/office/officeart/2018/2/layout/IconVerticalSolidList"/>
    <dgm:cxn modelId="{7F835477-6087-40EE-A601-349AE41700B4}" type="presParOf" srcId="{D0FF7C58-4171-4484-8347-380E79DA7984}" destId="{4BBEEC8B-C412-4950-92DE-B0B62C1C5969}" srcOrd="2" destOrd="0" presId="urn:microsoft.com/office/officeart/2018/2/layout/IconVerticalSolidList"/>
    <dgm:cxn modelId="{1870506B-2667-4D0C-8CDF-241413662963}" type="presParOf" srcId="{D0FF7C58-4171-4484-8347-380E79DA7984}" destId="{2187B34C-C692-4C64-8B76-98033507082D}" srcOrd="3" destOrd="0" presId="urn:microsoft.com/office/officeart/2018/2/layout/IconVerticalSolidList"/>
    <dgm:cxn modelId="{CC8B4B46-39E1-4EE9-BF9F-F41C3ECC236C}" type="presParOf" srcId="{89573FF6-F058-427F-A8AE-2F65908A99AB}" destId="{0E59FDBC-0C7F-4536-AA3D-D67991AE21A2}" srcOrd="3" destOrd="0" presId="urn:microsoft.com/office/officeart/2018/2/layout/IconVerticalSolidList"/>
    <dgm:cxn modelId="{604D039A-EC93-435E-9846-24E4BB43B03C}" type="presParOf" srcId="{89573FF6-F058-427F-A8AE-2F65908A99AB}" destId="{6638FA42-6FCF-42C8-9DAF-6DE133E534B2}" srcOrd="4" destOrd="0" presId="urn:microsoft.com/office/officeart/2018/2/layout/IconVerticalSolidList"/>
    <dgm:cxn modelId="{0A763283-10F9-4107-BBBD-1C3D35F7BE94}" type="presParOf" srcId="{6638FA42-6FCF-42C8-9DAF-6DE133E534B2}" destId="{11DC03B6-0763-492D-843F-BCE7F0708135}" srcOrd="0" destOrd="0" presId="urn:microsoft.com/office/officeart/2018/2/layout/IconVerticalSolidList"/>
    <dgm:cxn modelId="{C5830564-5DE4-4E8A-AB4C-746FB689B93C}" type="presParOf" srcId="{6638FA42-6FCF-42C8-9DAF-6DE133E534B2}" destId="{3FC4E094-2843-4203-B97E-1C28C8F21E53}" srcOrd="1" destOrd="0" presId="urn:microsoft.com/office/officeart/2018/2/layout/IconVerticalSolidList"/>
    <dgm:cxn modelId="{44EFB8A8-0EC8-4C24-B466-72ABD36C0CD2}" type="presParOf" srcId="{6638FA42-6FCF-42C8-9DAF-6DE133E534B2}" destId="{C67C785B-56BE-42CE-BEF6-DDCE7EA13F28}" srcOrd="2" destOrd="0" presId="urn:microsoft.com/office/officeart/2018/2/layout/IconVerticalSolidList"/>
    <dgm:cxn modelId="{96969F3F-E7A4-49D9-BDD5-B476E089518F}" type="presParOf" srcId="{6638FA42-6FCF-42C8-9DAF-6DE133E534B2}" destId="{F280A75D-9F61-466C-AE6E-A1246959611F}" srcOrd="3" destOrd="0" presId="urn:microsoft.com/office/officeart/2018/2/layout/IconVerticalSolidList"/>
    <dgm:cxn modelId="{A6E2AFD3-B1A7-4CBE-B788-4081F5DA8112}" type="presParOf" srcId="{89573FF6-F058-427F-A8AE-2F65908A99AB}" destId="{BF9794D5-398B-4266-A5CD-B9C6CA7763D1}" srcOrd="5" destOrd="0" presId="urn:microsoft.com/office/officeart/2018/2/layout/IconVerticalSolidList"/>
    <dgm:cxn modelId="{68279C82-71B4-4EEC-8A06-F3939AB7503E}" type="presParOf" srcId="{89573FF6-F058-427F-A8AE-2F65908A99AB}" destId="{68E9F49C-77A1-454A-B4AA-E4B7AF56905A}" srcOrd="6" destOrd="0" presId="urn:microsoft.com/office/officeart/2018/2/layout/IconVerticalSolidList"/>
    <dgm:cxn modelId="{B370C191-F8CE-42C8-BD73-D22381179ADE}" type="presParOf" srcId="{68E9F49C-77A1-454A-B4AA-E4B7AF56905A}" destId="{6EEF5B3A-492A-4873-A2CF-A6D66B8B7AA0}" srcOrd="0" destOrd="0" presId="urn:microsoft.com/office/officeart/2018/2/layout/IconVerticalSolidList"/>
    <dgm:cxn modelId="{E3BCC8A0-1033-4CD7-B0F0-61FEC85B5EB6}" type="presParOf" srcId="{68E9F49C-77A1-454A-B4AA-E4B7AF56905A}" destId="{938162D3-6AE3-4A08-9BB7-E4DDCF9E8B0C}" srcOrd="1" destOrd="0" presId="urn:microsoft.com/office/officeart/2018/2/layout/IconVerticalSolidList"/>
    <dgm:cxn modelId="{7CB3EC9D-B9E5-4674-8177-1B9296AE9876}" type="presParOf" srcId="{68E9F49C-77A1-454A-B4AA-E4B7AF56905A}" destId="{FAD7B2B9-3532-4C70-894C-E86046163C79}" srcOrd="2" destOrd="0" presId="urn:microsoft.com/office/officeart/2018/2/layout/IconVerticalSolidList"/>
    <dgm:cxn modelId="{DC563233-DD45-4911-9328-9D4E95EF0F74}" type="presParOf" srcId="{68E9F49C-77A1-454A-B4AA-E4B7AF56905A}" destId="{F78B4A93-4B0B-44EC-90B0-2FC424671F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92B9-9ABB-429A-B088-926215982520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B0DD6-0A03-421A-BC4C-BB5A88126C76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048FA-9806-443B-AF8F-5B0CAD360B47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 digital business strategy can improve productivity and customer satisfaction</a:t>
          </a:r>
        </a:p>
      </dsp:txBody>
      <dsp:txXfrm>
        <a:off x="1497577" y="2558"/>
        <a:ext cx="6314984" cy="1296604"/>
      </dsp:txXfrm>
    </dsp:sp>
    <dsp:sp modelId="{24AC660F-EA5E-4A55-B2FE-05E40BE506FC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A4C92-5B27-40BD-A085-54C81BF428BD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39F2F-C175-4796-B00A-12B4ECB3C333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Coca-Cola uses e-CRM to engage and customize customers</a:t>
          </a:r>
        </a:p>
      </dsp:txBody>
      <dsp:txXfrm>
        <a:off x="1497577" y="1623313"/>
        <a:ext cx="6314984" cy="1296604"/>
      </dsp:txXfrm>
    </dsp:sp>
    <dsp:sp modelId="{0F130CF3-998D-4025-B167-DC53E785AE6B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E54FC-CD92-48B8-9B31-D7CC33C12901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CD3BE-22E4-498A-A586-293257B66D6C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The plan uses web, mobile, and email media</a:t>
          </a:r>
        </a:p>
      </dsp:txBody>
      <dsp:txXfrm>
        <a:off x="1497577" y="3244068"/>
        <a:ext cx="6314984" cy="1296604"/>
      </dsp:txXfrm>
    </dsp:sp>
    <dsp:sp modelId="{D589F145-2EE6-4E39-BFAE-0BFD1DDCA6A1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0F5A5-B5AB-4B0A-AF63-BA5943D0A5D5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B85C-076C-497A-9A58-33236059BD9A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This study will examine how Coca-Cola's digital business strategy affects its e-CRM approach</a:t>
          </a:r>
        </a:p>
      </dsp:txBody>
      <dsp:txXfrm>
        <a:off x="1497577" y="4864823"/>
        <a:ext cx="6314984" cy="1296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CC4BC-244F-4568-B17D-2CC68773E7EF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AF9FC-99E3-46E9-81E8-6AF8B4D664A1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6853F-6294-4272-A977-8B2120BEAFCB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 improves customer interactions via e-CRM</a:t>
          </a:r>
        </a:p>
      </dsp:txBody>
      <dsp:txXfrm>
        <a:off x="1497577" y="2558"/>
        <a:ext cx="6314984" cy="1296604"/>
      </dsp:txXfrm>
    </dsp:sp>
    <dsp:sp modelId="{D0FDAE52-B145-48A2-83FD-368559EC3C45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CC7E0-2C5A-45E7-8F0B-B2972B4D6069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89207-ADC9-4A09-B699-73861FDB1BA9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Digital platforms and personalized experiences are the strategies</a:t>
          </a:r>
        </a:p>
      </dsp:txBody>
      <dsp:txXfrm>
        <a:off x="1497577" y="1623313"/>
        <a:ext cx="6314984" cy="1296604"/>
      </dsp:txXfrm>
    </dsp:sp>
    <dsp:sp modelId="{85C9AB54-188D-4819-9BAF-D9BBFC43E078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00B01-32B1-4EA9-A033-08103B77D00E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1F218-364D-479E-A239-3C1FFB2332F2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 enhanced sales and consumer loyalty</a:t>
          </a:r>
        </a:p>
      </dsp:txBody>
      <dsp:txXfrm>
        <a:off x="1497577" y="3244068"/>
        <a:ext cx="6314984" cy="1296604"/>
      </dsp:txXfrm>
    </dsp:sp>
    <dsp:sp modelId="{EF521F7A-3F0A-412C-94F8-678E6F9A2019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C9FDC-AD0C-48F8-AE16-7964E7A2D3CD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E845D-D209-4E3F-BC86-89B04E15116E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Privacy and innovation are issues</a:t>
          </a:r>
        </a:p>
      </dsp:txBody>
      <dsp:txXfrm>
        <a:off x="1497577" y="4864823"/>
        <a:ext cx="6314984" cy="1296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B2F5D-6345-450C-B25A-13268C7FA01D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410E9-E765-432D-9349-E9600066D1E5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FAAD4-81F9-4720-B54B-8EA5F6063AEA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Coca-Cola's Facebook page had 105 million followers in</a:t>
          </a:r>
        </a:p>
      </dsp:txBody>
      <dsp:txXfrm>
        <a:off x="1497577" y="2558"/>
        <a:ext cx="6314984" cy="1296604"/>
      </dsp:txXfrm>
    </dsp:sp>
    <dsp:sp modelId="{1E043A7A-B0A9-441A-A64B-403A0AC9BE9D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2E0C-9A67-48A2-82D8-51960363D758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F45BB-F74D-4CB6-B45F-C920EA0AF6D2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Personalized email marketing efforts achieved a 25% open rate, well above the industry average of 18%</a:t>
          </a:r>
        </a:p>
      </dsp:txBody>
      <dsp:txXfrm>
        <a:off x="1497577" y="1623313"/>
        <a:ext cx="6314984" cy="1296604"/>
      </dsp:txXfrm>
    </dsp:sp>
    <dsp:sp modelId="{596CCD5C-1757-4ADE-AE48-904C274A750C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E8999-BD10-42BC-8918-3EFBEB268FC7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F2B38-FA2F-4997-AC3F-35D54D56E416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E-CRM increased 2020 worldwide volume sales by 2% for Coca-Cola</a:t>
          </a:r>
        </a:p>
      </dsp:txBody>
      <dsp:txXfrm>
        <a:off x="1497577" y="3244068"/>
        <a:ext cx="6314984" cy="1296604"/>
      </dsp:txXfrm>
    </dsp:sp>
    <dsp:sp modelId="{A53A2E91-AB6D-4D8D-A39E-769E32F737FD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B98A-5543-4BB5-BE25-F6067F6484D4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229C-DC19-4B7E-BDAD-CBAFE8BD8213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Statista valued Coca-Cola at $80 billion in</a:t>
          </a:r>
        </a:p>
      </dsp:txBody>
      <dsp:txXfrm>
        <a:off x="1497577" y="4864823"/>
        <a:ext cx="6314984" cy="1296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74D1-4C87-4934-B4FE-4122B1F54693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86EED-7316-4FFB-8D0B-BD1F4E26B8C9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3DC8E-24F7-41B3-85F9-2B1DA7587BC1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RACE can evaluate Coca-Cola's e-CRM approach</a:t>
          </a:r>
        </a:p>
      </dsp:txBody>
      <dsp:txXfrm>
        <a:off x="1497577" y="2558"/>
        <a:ext cx="6314984" cy="1296604"/>
      </dsp:txXfrm>
    </dsp:sp>
    <dsp:sp modelId="{F9B858AA-5213-4A74-AAEA-223DFC0483BF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249D-D62D-4B22-B189-7EBDB746144E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AAE0-7A8B-4A39-9FC8-20BF0EA8B1ED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 connects with customers</a:t>
          </a:r>
        </a:p>
      </dsp:txBody>
      <dsp:txXfrm>
        <a:off x="1497577" y="1623313"/>
        <a:ext cx="6314984" cy="1296604"/>
      </dsp:txXfrm>
    </dsp:sp>
    <dsp:sp modelId="{69B4BB84-2C72-40D5-86F5-FC5BB23A6622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73F64-6DD1-417D-96E7-9693C6C0424E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248F-24F1-4BC5-ADEF-63472539B0C1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AI/ML can boost conversion rates</a:t>
          </a:r>
        </a:p>
      </dsp:txBody>
      <dsp:txXfrm>
        <a:off x="1497577" y="3244068"/>
        <a:ext cx="6314984" cy="1296604"/>
      </dsp:txXfrm>
    </dsp:sp>
    <dsp:sp modelId="{39212997-4212-458A-98A7-D6C2046A979B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19036-BBD2-43F5-8FFA-71B8BED4C1FC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6F5DC-FF20-4BB6-8FB7-520EB45B9A32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Innovate to stay ahead</a:t>
          </a:r>
        </a:p>
      </dsp:txBody>
      <dsp:txXfrm>
        <a:off x="1497577" y="4864823"/>
        <a:ext cx="6314984" cy="1296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3A9D5-B2D4-42A4-B48B-CCB803E090F3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4A426-B14F-4606-A8AA-BE63A20927C0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7F891-D046-4A76-B5A1-BBB72A6C984D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Coca-Cola's e-CRM is disruptive</a:t>
          </a:r>
        </a:p>
      </dsp:txBody>
      <dsp:txXfrm>
        <a:off x="1497577" y="2558"/>
        <a:ext cx="6314984" cy="1296604"/>
      </dsp:txXfrm>
    </dsp:sp>
    <dsp:sp modelId="{420A9D06-77E1-4338-997B-9411F3B8044B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F7141-66F8-4A27-86FC-59F18E6A759C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E8E6-BA61-42E1-87D3-1ABDA579680E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increased client happiness and loyalty</a:t>
          </a:r>
        </a:p>
      </dsp:txBody>
      <dsp:txXfrm>
        <a:off x="1497577" y="1623313"/>
        <a:ext cx="6314984" cy="1296604"/>
      </dsp:txXfrm>
    </dsp:sp>
    <dsp:sp modelId="{C48FCC2E-B270-4C1C-BC43-CC4A8FC0CA36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C06CF-514B-4399-89E1-5DFA4D47A3C1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6F66A-D794-4E74-8289-6AC2725FCA41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Coca-Cola's industry advantage comes from the practice</a:t>
          </a:r>
        </a:p>
      </dsp:txBody>
      <dsp:txXfrm>
        <a:off x="1497577" y="3244068"/>
        <a:ext cx="6314984" cy="1296604"/>
      </dsp:txXfrm>
    </dsp:sp>
    <dsp:sp modelId="{6E001999-285D-482E-BDFD-BE0258736694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53BAB-B935-4502-AC61-ECF4A397DD7E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1D525-60C5-4EDA-BDBD-2BF5FEBFBAA9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The strategy needs ongoing technological innovation</a:t>
          </a:r>
        </a:p>
      </dsp:txBody>
      <dsp:txXfrm>
        <a:off x="1497577" y="4864823"/>
        <a:ext cx="6314984" cy="1296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E428D-6BE8-4365-92D2-67E85EC95B84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ACA76-154F-449E-93D3-A28DC9ECEFD6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56E60-CAEF-4C04-A539-9FC4E6B2F1E2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AI and machine learning will help Innovate Beverages understand customers</a:t>
          </a:r>
        </a:p>
      </dsp:txBody>
      <dsp:txXfrm>
        <a:off x="1497577" y="2558"/>
        <a:ext cx="6314984" cy="1296604"/>
      </dsp:txXfrm>
    </dsp:sp>
    <dsp:sp modelId="{B7ED2AA0-F6E6-4314-A26A-A1FE2482B095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53130-D351-4AE4-8795-914636FC33C8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178FC-A2D9-4227-A5C4-88017B0AFB70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Our smartphone app lets users customize drinks and receive personalized discounts</a:t>
          </a:r>
        </a:p>
      </dsp:txBody>
      <dsp:txXfrm>
        <a:off x="1497577" y="1623313"/>
        <a:ext cx="6314984" cy="1296604"/>
      </dsp:txXfrm>
    </dsp:sp>
    <dsp:sp modelId="{C6CEC519-A54A-428D-A905-3B17C8BD16B8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731D0-7E71-4383-9FC5-497FEB27FF86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C0840-B714-47AC-AED1-2B0EE15D5EAE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Chatbots and live help will be available 24/</a:t>
          </a:r>
        </a:p>
      </dsp:txBody>
      <dsp:txXfrm>
        <a:off x="1497577" y="3244068"/>
        <a:ext cx="6314984" cy="1296604"/>
      </dsp:txXfrm>
    </dsp:sp>
    <dsp:sp modelId="{2C57A307-B0F7-45AB-92D8-B56933602BF5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E6EBC-1AF6-4367-8FA8-AB22CCCBBE1F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BBF10-C6D7-4419-93EF-FBC41C2D5C10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Our data privacy policy gives customers power and transparency</a:t>
          </a:r>
        </a:p>
      </dsp:txBody>
      <dsp:txXfrm>
        <a:off x="1497577" y="4864823"/>
        <a:ext cx="6314984" cy="1296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23354-6827-4079-A192-F40D6B1514F5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628DF-EC01-4876-BF01-800B25C0E690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716A5-50A1-4B5E-BA2E-BA3A309DA413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data analysis and customization require AI and machine learning</a:t>
          </a:r>
        </a:p>
      </dsp:txBody>
      <dsp:txXfrm>
        <a:off x="1497577" y="2558"/>
        <a:ext cx="6314984" cy="1296604"/>
      </dsp:txXfrm>
    </dsp:sp>
    <dsp:sp modelId="{58428ADC-9107-45D2-80DE-0BBDB02EF7A4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1574-DCEF-4757-AC61-48094708BE4B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70344-9E5E-40FD-B089-443D482418FB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Improve customer service and engagement using chatbots</a:t>
          </a:r>
        </a:p>
      </dsp:txBody>
      <dsp:txXfrm>
        <a:off x="1497577" y="1623313"/>
        <a:ext cx="6314984" cy="1296604"/>
      </dsp:txXfrm>
    </dsp:sp>
    <dsp:sp modelId="{E214C6D3-0C53-4836-8E10-3EE26135640D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76152-532E-4F5B-9CE0-A0085865EF52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385B4-90F1-4E79-90A8-2A38B086A0DF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Reach more customers using social media and influencer marketing</a:t>
          </a:r>
        </a:p>
      </dsp:txBody>
      <dsp:txXfrm>
        <a:off x="1497577" y="3244068"/>
        <a:ext cx="6314984" cy="1296604"/>
      </dsp:txXfrm>
    </dsp:sp>
    <dsp:sp modelId="{FB89855B-4B24-40A0-ABA6-D9BCCA6C3D53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93805-DCA1-4DD9-A101-2D8C31655F2D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AB7E3-27A2-4B37-B128-3147E1056294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Keep trying new digital platforms and technology</a:t>
          </a:r>
        </a:p>
      </dsp:txBody>
      <dsp:txXfrm>
        <a:off x="1497577" y="4864823"/>
        <a:ext cx="6314984" cy="12966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D1BA-C9C3-4F65-B477-9F7BE6E81527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9E629-5ADD-4CC1-BEFD-F7E4502765D3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0F7D9-7E88-43D0-A194-076FD66332E1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Coca-Cola's e-CRM strategy boosted customer interactions, brand loyalty, and sales</a:t>
          </a:r>
        </a:p>
      </dsp:txBody>
      <dsp:txXfrm>
        <a:off x="1497577" y="2558"/>
        <a:ext cx="6314984" cy="1296604"/>
      </dsp:txXfrm>
    </dsp:sp>
    <dsp:sp modelId="{1C059C46-50BC-49E2-A151-0C8919806B68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69E04-5B1A-4147-BFDE-C5240B6AA33B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7B34C-C692-4C64-8B76-98033507082D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Social media and email marketing engage customers</a:t>
          </a:r>
        </a:p>
      </dsp:txBody>
      <dsp:txXfrm>
        <a:off x="1497577" y="1623313"/>
        <a:ext cx="6314984" cy="1296604"/>
      </dsp:txXfrm>
    </dsp:sp>
    <dsp:sp modelId="{11DC03B6-0763-492D-843F-BCE7F0708135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4E094-2843-4203-B97E-1C28C8F21E53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0A75D-9F61-466C-AE6E-A1246959611F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behavior and preferences inform personalized experiences</a:t>
          </a:r>
        </a:p>
      </dsp:txBody>
      <dsp:txXfrm>
        <a:off x="1497577" y="3244068"/>
        <a:ext cx="6314984" cy="1296604"/>
      </dsp:txXfrm>
    </dsp:sp>
    <dsp:sp modelId="{6EEF5B3A-492A-4873-A2CF-A6D66B8B7AA0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162D3-6AE3-4A08-9BB7-E4DDCF9E8B0C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B4A93-4B0B-44EC-90B0-2FC424671FFC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privacy and technical innovation are difficult but worth it</a:t>
          </a:r>
        </a:p>
      </dsp:txBody>
      <dsp:txXfrm>
        <a:off x="1497577" y="4864823"/>
        <a:ext cx="6314984" cy="129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5B7EA-32DA-42B3-A296-61F44D49DD31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53C85-5E6B-4B32-8811-A431CF5F80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998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Technology helps firms streamline procedures and improve customer service. Customer relationship management (CRM), a key component of digital company strategy, focuses on building customer relationships and satisfaction. Coca-Cola, a beverage giant, uses e-CRM to improve customer service. This strategy uses social media, mobile apps, and email marketing to learn about clients'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behaviors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preferences. This article will evaluate Coca-Cola's e-CRM plan and digital business strategy.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71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Coca-Cola, a global brand, has improved customer connections via digital approaches. Digital technologies engage customers, anticipate their wants, and personalize their experiences. Coca-Cola employs email, smartphone apps, and social media to research its audience. Sales, customer happiness, and customer base have improved with e-CRM (Williamson et al.  2021). Coca-Cola's e-CRM strategy has struggled with data protection and innovation. Coca-Cola's digital business and consumer ties have been enhanced using e-CRM.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192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e-CRM statistics can reveal Coca-Cola's digital business practices' effectiveness. Coca-Cola's 105 million Facebook followers allow it to communicate with customers and build brand loyalty. Personalized email marketing has a high open rate, indicating client interest (Khan et al. 2022). 2020's 2% global volume sales gain supports the company's e-CRM strategy. Finally, Coca-Cola's $80 billion brand equity reflects its digital practices' success in developing a compelling brand that resonates with customers worldwide. The data illustrate that modern firms need a good e-CRM approach.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731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RACE (Reach, Act, Convert, Engage) can be applied to Coca-Cola's e-CRM strategy. This framework divides the customer experience into four phases to evaluate the business' digital strategies (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Overgoor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et al. 2019). Coca-Cola has successfully engaged customers via social media and email marketing. However, using AI and ML to provide more personalized product recommendations could boost conversion rates. Coca-Cola, like all businesses, must adapt to stay ahead.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915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Coca-Cola's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eCRM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use. e-CRM uses digital tools to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ṣstudy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clients, customize experiences, and build lasting relationships. By improving customer satisfaction and brand loyalty, Coca-Cola has outperformed its beverage competitors. Coca-Cola must innovate and adapt to digital changes to keep this strategy relevant (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Angira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et al. 2021). The e-CRM approach has improved Coca-Cola's digital business practices, strengthening its position as a worldwide beverage leader.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943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 company, "Innovate Beverages," wants to compete with Coca-Cola. Our e-CRM will be more engaging than Coca-Cola's. We'll use AI and machine learning to assess client data to forecast their tastes. Our app lets you build cocktails and offers exclusive bargains based on your purchases. Our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chatbots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address client questions 24/7. Transparent data collection and full client access will also solve data privacy concerns. With these cutting-edge digital technologies, Innovate Beverages should exceed Coca-Cola in sales and customer loyalty.</a:t>
            </a:r>
          </a:p>
          <a:p>
            <a:pPr algn="just">
              <a:lnSpc>
                <a:spcPct val="150000"/>
              </a:lnSpc>
            </a:pPr>
            <a:r>
              <a:rPr lang="en-IN" sz="1200" b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773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Coca-Cola can improve its e-CRM by spending more on artificial intelligence and machine learning to assess client data and customize experiences.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Chatbots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other digital assistants may help the company improve customer service and retention. Social media and influencer marketing can help Coca-Cola contact more people and increase product interest. Testing new digital tools and services may help the company stay ahead. Coca-Cola's loyal customers and credibility can help its digital business approach.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357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Coca-Cola's e-CRM strategy shows how digital business practices can increase income by improving customer interactions and brand loyalty. Digital platforms have helped the company understand customers'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behaviors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preferences, resulting in more personalized services and improved customer satisfaction. Data privacy problems and the necessity for constant technological innovation have hampered Coca-Cola's e-CRM approach. Despite this, e-CRM implementation has outweighed the negatives, and Coca-Cola's success can help other companies enhance their digital operations.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53C85-5E6B-4B32-8811-A431CF5F80C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466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5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pPr/>
              <a:t>21-Apr-23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25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42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pPr/>
              <a:t>21-Apr-23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46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6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8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4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5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pPr/>
              <a:t>21-Apr-23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14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21-Apr-23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26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6285CA-6AFA-4F27-AFB5-1B32CDE09B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152BFE-7BA8-4007-AD9C-F4DC95E43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6796024-DF17-4BB3-BF28-01E168A3C5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7BCC6446-8462-4A63-9B6F-8F57EC40F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118ECEF-CA6A-4CB6-BCA5-59B2DB40C4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DC2A251-C28C-4A72-BAFF-511640FB2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DDB2429-3E01-4CD5-998D-8F5716A098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1E26953B-4BE7-4AD0-B471-088DBB23D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9D9ED6D-9817-4272-9FEF-E674FBCCC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718C0DE-4596-4A70-AA4F-E678AC7FB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B48095-74C2-4053-872D-D3F70910C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224D0B6-A4CB-4D98-A1DC-2770B95F9E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B39DE9C-23C1-4ABA-BD0D-B76BDC9630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9DDAAE0-966C-4350-8819-857CF524F3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EE6C021-FBD3-42F3-9A9C-69C4E7198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02961B9-65E1-4B12-AD98-9845BC3F43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22ABFE0-D700-4FD9-9CC8-D138B29AB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6FFF1A3-B8BF-470C-9436-D5B7818535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98B6551-FF5D-49F5-8D3E-757AEC357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0F3BFE5-573C-42C0-94D5-E5513CCC5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57931AB-4B07-4E0E-B3E4-84E2452E0A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C4789DB-7083-4597-9FC7-6336EA0BE3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E0B4F1D-D11A-4023-BE6B-6679ABB2B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8633D7A-F6FC-418F-AD87-0EE148C1A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0FC8FCC-6F69-4802-995C-903AE44162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6ABFCE7-4796-4186-8EDC-DB6CE87BC7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1935BF2-A804-46BA-940A-DDAD7888F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D012DA9-8D67-483A-8071-2903F2E3B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109163DC-956E-44BE-B55A-E6C2C851D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76CDE9FD-1880-483F-A039-BEB3AB0D37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8DDB23B-71E7-42A3-B055-5740EE14C5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37245B63-D771-461D-A625-4B49966D24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F1DF9FF-1F61-4B4F-8993-6897DE09C9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4092F139-6734-46F3-B176-11741F1F7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1992922"/>
            <a:ext cx="6213231" cy="21969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E-CRM AT COCA-COLA COMPANY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F9C642-F9E1-2EE1-6D73-0CFA0255B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4" r="20386" b="-3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85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list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Williamson, B., 2021. Making markets through digital platforms: Pearson,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-business, and the (e) valuation of higher education. Critical Studies in Education, 62(1), pp.50-66.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Khan, S., Aslam, M.J.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M.H.K., 2022. The Influence of Social Media in Sports Marketing. Human Nature Journal of Social Sciences, 3(4), pp.373-387.</a:t>
            </a:r>
          </a:p>
          <a:p>
            <a:pPr lvl="0"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Overgoor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Chica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Rand, W. and Weishampel, A., 2019. Letting the computers take over: Using AI to solve marketing problems. California Management Review, 61(4), pp.156-185.</a:t>
            </a:r>
          </a:p>
          <a:p>
            <a:pPr lvl="0"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Angira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M.O., 2021. Agility Strategies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Coca-cola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Beverages Africa-Kenya (Doctoral dissertation, University of Nairobi).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78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543" y="2603239"/>
            <a:ext cx="6997959" cy="1396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5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16F92EDC-FE05-81DA-1F3F-46BD3B3B9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85539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764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Research, observe, and critically evaluate successful digital practices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EECF19FB-C35D-1489-CD7F-B33269CDD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084923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5058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8902F0D7-F80A-6935-DE99-946F22C79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679867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4954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frameworks and technique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5CC3EBDA-91B7-4AAC-2154-1561A208F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957761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6067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practice or strategy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FDF5377B-8348-033E-2999-CDE95D75D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048319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3000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own Company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37D14300-CDDE-2746-2DDF-F900264D3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9753527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9855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826" y="720772"/>
            <a:ext cx="4153141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AE09646B-FBFF-888A-C335-4DA3E4AE5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4674893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5141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E7E1993-6448-42F8-8FB3-76104F45B3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DAD724-AF32-45EC-B0B9-360C73C9D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2391C84E-C2EA-44FC-A7D1-FAE3E2850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7B3131A-B518-43E5-A896-E9D654A4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76355E6-7A00-4B30-A47B-80EF0D0D6B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7D0B06C-9FFD-42E8-B19F-062C248CD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291278-5FDA-45C6-B93E-1FA6D9130B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FF95DF7-BFEE-4791-A691-BAF693F38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7C504F1-5AA9-45F5-9030-2253388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D75999E-3496-4713-8046-AC17DB266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6B91000-D71E-40A8-AA8F-E9BB106A8C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9D188E-6FDB-47DE-A5FB-728E56BD04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D98C242-C677-4CF5-A189-52C3ADAF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9D7CD7F-137F-42DC-AFFA-52D9B8DF5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E3C1C05-EF55-47B3-B1D8-549116337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E6BE961-4385-4384-B028-D57AA88EF5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98288B9-9DC0-41DF-BDC2-329675E14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A97B8C6-FF63-4B6A-913C-50CB2EB7B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F3734427-CEE3-45F9-8CDE-7DC289716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5443404-2D71-4E54-86D6-DB0D769AA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C94E908-A14E-4E7A-B4FC-BB9D82FD0F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2E257B4-59EA-43CC-A20C-D2755D26B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1037FBF-2F84-4578-9624-4E6D10766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26E3BDC-D7FC-4C7E-9F35-1D05C9D54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E39965B-216F-478B-8653-0F7B877C0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2116FC6-1CFC-4E87-8431-E7833BFB7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7829DA6-D97C-490E-BEEF-83832787DE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495B6D3-A3B6-4636-A210-AFC128284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2462476-3252-49A1-93CE-4FA22B830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3C18803-7708-483D-8CE3-0992784BB5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B4024AE-5222-4804-AA42-E7A4C0B970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14FBE75-ECC4-4BB7-92B2-74D6CF686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061C60-9F4E-4144-B974-AFB802AF4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A4D4000-2689-4306-BBA6-BF744AB5F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xmlns="" id="{0662EF04-A43D-72AB-E6FC-EFFF67A92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5166405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8040938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1100</Words>
  <Application>Microsoft Office PowerPoint</Application>
  <PresentationFormat>Custom</PresentationFormat>
  <Paragraphs>64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SineVTI</vt:lpstr>
      <vt:lpstr>E-CRM AT COCA-COLA COMPANY</vt:lpstr>
      <vt:lpstr>Introduction</vt:lpstr>
      <vt:lpstr>Research, observe, and critically evaluate successful digital practices</vt:lpstr>
      <vt:lpstr>Benchmarking</vt:lpstr>
      <vt:lpstr>Digital frameworks and technique</vt:lpstr>
      <vt:lpstr>Digital practice or strategy</vt:lpstr>
      <vt:lpstr>Set own Company</vt:lpstr>
      <vt:lpstr>Recommendation</vt:lpstr>
      <vt:lpstr>Conclusion</vt:lpstr>
      <vt:lpstr>References list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Windows User</cp:lastModifiedBy>
  <cp:revision>9</cp:revision>
  <dcterms:created xsi:type="dcterms:W3CDTF">2023-04-21T12:21:08Z</dcterms:created>
  <dcterms:modified xsi:type="dcterms:W3CDTF">2023-04-21T13:11:04Z</dcterms:modified>
</cp:coreProperties>
</file>