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99d8d39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99d8d39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b="1" i="1">
                <a:solidFill>
                  <a:srgbClr val="0E101A"/>
                </a:solidFill>
                <a:latin typeface="Times New Roman"/>
                <a:ea typeface="Times New Roman"/>
                <a:cs typeface="Times New Roman"/>
                <a:sym typeface="Times New Roman"/>
              </a:rPr>
              <a:t>Credible Messengers </a:t>
            </a:r>
            <a:r>
              <a:rPr lang="en" sz="1200">
                <a:solidFill>
                  <a:srgbClr val="0E101A"/>
                </a:solidFill>
                <a:latin typeface="Times New Roman"/>
                <a:ea typeface="Times New Roman"/>
                <a:cs typeface="Times New Roman"/>
                <a:sym typeface="Times New Roman"/>
              </a:rPr>
              <a:t>are an online support group who provides emotional support to children in their time of need. Young children falling in the age range of 11 to 16 years are struggling with mental health. Primary-aged children are suffering significantly from mental illness. In order to improve the situation, the incorporation of different activities such as “nutrition programs” or “physical activities” can help in balancing the situation. It is important to raise awareness about health issues such as physical activities or the importance of becoming more active. </a:t>
            </a:r>
            <a:endParaRPr sz="1200">
              <a:solidFill>
                <a:srgbClr val="0E101A"/>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99d8d390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99d8d390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The start date of the campaign is the 27th of April. Activities are starting from attending light exercises to following a dieting week. Sleep management week is important as well. The fourth week is “mental health” week which focuses on creating awareness of paying extra care to the well-being of mental health. This campaign is focusing on the addition of different activities in order to improve conditions. Nutrition management programs help to ensure the consumption of a “balanced diet”. Ending date is 1st May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99d8d390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99d8d390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One of the important consequences of these programmes is that it helps in bringing a significant change in terms of the behavior of children. Following different activities such as exercising on a regular abscess helps in improving the situation. However, the most important aspect in this regard is to have access to relevant information which can further help in improving the condition. In order to support someone, the most important aspect is to review available information and offer help or support accordingly. </a:t>
            </a:r>
            <a:endParaRPr sz="1200">
              <a:solidFill>
                <a:srgbClr val="0E101A"/>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99d8d390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99d8d39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latin typeface="Times New Roman"/>
                <a:ea typeface="Times New Roman"/>
                <a:cs typeface="Times New Roman"/>
                <a:sym typeface="Times New Roman"/>
              </a:rPr>
              <a:t>The study concludes that one of the most important aspects of a health campaign is the creation of awareness about different issues of mental illness. In order to provide support the most important strategy is to discuss with the children about different issues and highlight the importance of chosen activities as well. Observing all the steps helps in ensuring a better future in this process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199d8d390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199d8d39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9d8d390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9d8d390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alphaModFix amt="11000"/>
            <a:lum/>
          </a:blip>
          <a:srcRect/>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bbc.com/news/health-46306241"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mind.org.uk/" TargetMode="External"/><Relationship Id="rId4" Type="http://schemas.openxmlformats.org/officeDocument/2006/relationships/hyperlink" Target="https://assets.publishing.service.gov.uk/government/uploads/system/uploads/attachment_data/file/774106/Change4Life_Evidence_review_26062015.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73883" y="96100"/>
            <a:ext cx="8520600" cy="2052600"/>
          </a:xfrm>
          <a:prstGeom prst="rect">
            <a:avLst/>
          </a:prstGeom>
        </p:spPr>
        <p:txBody>
          <a:bodyPr spcFirstLastPara="1" wrap="square" lIns="91425" tIns="91425" rIns="91425" bIns="91425" anchor="b" anchorCtr="0">
            <a:normAutofit/>
          </a:bodyPr>
          <a:lstStyle/>
          <a:p>
            <a:pPr marL="0" lvl="0" indent="0" algn="just" rtl="0">
              <a:lnSpc>
                <a:spcPct val="150000"/>
              </a:lnSpc>
              <a:spcBef>
                <a:spcPts val="0"/>
              </a:spcBef>
              <a:spcAft>
                <a:spcPts val="0"/>
              </a:spcAft>
              <a:buClr>
                <a:schemeClr val="dk1"/>
              </a:buClr>
              <a:buSzPts val="1100"/>
              <a:buFont typeface="Arial"/>
              <a:buNone/>
            </a:pPr>
            <a:r>
              <a:rPr lang="en" sz="2400" b="1">
                <a:latin typeface="Times New Roman"/>
                <a:ea typeface="Times New Roman"/>
                <a:cs typeface="Times New Roman"/>
                <a:sym typeface="Times New Roman"/>
              </a:rPr>
              <a:t>Health and Wellbeing</a:t>
            </a:r>
            <a:endParaRPr sz="24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2400" b="1">
                <a:solidFill>
                  <a:schemeClr val="dk1"/>
                </a:solidFill>
                <a:latin typeface="Times New Roman"/>
                <a:ea typeface="Times New Roman"/>
                <a:cs typeface="Times New Roman"/>
                <a:sym typeface="Times New Roman"/>
              </a:rPr>
              <a:t>Student Name:</a:t>
            </a:r>
            <a:endParaRPr sz="2400" b="1">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2400" b="1">
                <a:solidFill>
                  <a:schemeClr val="dk1"/>
                </a:solidFill>
                <a:latin typeface="Times New Roman"/>
                <a:ea typeface="Times New Roman"/>
                <a:cs typeface="Times New Roman"/>
                <a:sym typeface="Times New Roman"/>
              </a:rPr>
              <a:t>Student ID:</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latin typeface="Times New Roman"/>
                <a:ea typeface="Times New Roman"/>
                <a:cs typeface="Times New Roman"/>
                <a:sym typeface="Times New Roman"/>
              </a:rPr>
              <a:t>Introduction</a:t>
            </a:r>
            <a:endParaRPr sz="32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Chosen Population: Kids of age range 12-16 years (Bbc, 2021)</a:t>
            </a:r>
            <a:endParaRPr sz="1400">
              <a:solidFill>
                <a:srgbClr val="0E101A"/>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Target Activities are awareness of mental health, the addition of nutrition </a:t>
            </a:r>
            <a:endParaRPr sz="1400">
              <a:solidFill>
                <a:srgbClr val="0E101A"/>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62" name="Google Shape;62;p14"/>
          <p:cNvPicPr preferRelativeResize="0"/>
          <p:nvPr/>
        </p:nvPicPr>
        <p:blipFill>
          <a:blip r:embed="rId3">
            <a:alphaModFix/>
          </a:blip>
          <a:stretch>
            <a:fillRect/>
          </a:stretch>
        </p:blipFill>
        <p:spPr>
          <a:xfrm>
            <a:off x="6299325" y="1725350"/>
            <a:ext cx="2391025" cy="2151976"/>
          </a:xfrm>
          <a:prstGeom prst="rect">
            <a:avLst/>
          </a:prstGeom>
          <a:noFill/>
          <a:ln>
            <a:noFill/>
          </a:ln>
        </p:spPr>
      </p:pic>
      <p:sp>
        <p:nvSpPr>
          <p:cNvPr id="63" name="Google Shape;63;p14"/>
          <p:cNvSpPr txBox="1"/>
          <p:nvPr/>
        </p:nvSpPr>
        <p:spPr>
          <a:xfrm>
            <a:off x="6552825" y="4097050"/>
            <a:ext cx="198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Source: Bbc, 2021)</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200" b="1">
                <a:solidFill>
                  <a:srgbClr val="0E101A"/>
                </a:solidFill>
                <a:latin typeface="Times New Roman"/>
                <a:ea typeface="Times New Roman"/>
                <a:cs typeface="Times New Roman"/>
                <a:sym typeface="Times New Roman"/>
              </a:rPr>
              <a:t> </a:t>
            </a:r>
            <a:r>
              <a:rPr lang="en" sz="1600" b="1">
                <a:solidFill>
                  <a:srgbClr val="0E101A"/>
                </a:solidFill>
                <a:latin typeface="Times New Roman"/>
                <a:ea typeface="Times New Roman"/>
                <a:cs typeface="Times New Roman"/>
                <a:sym typeface="Times New Roman"/>
              </a:rPr>
              <a:t>Activities</a:t>
            </a:r>
            <a:endParaRPr sz="1600"/>
          </a:p>
        </p:txBody>
      </p:sp>
      <p:sp>
        <p:nvSpPr>
          <p:cNvPr id="69" name="Google Shape;69;p15"/>
          <p:cNvSpPr txBox="1">
            <a:spLocks noGrp="1"/>
          </p:cNvSpPr>
          <p:nvPr>
            <p:ph type="body" idx="1"/>
          </p:nvPr>
        </p:nvSpPr>
        <p:spPr>
          <a:xfrm>
            <a:off x="311700" y="1152475"/>
            <a:ext cx="4613100" cy="33642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Spreading awareness about the importance of good night sleep (Thesleepcharity, 2021)</a:t>
            </a:r>
            <a:endParaRPr sz="1400">
              <a:solidFill>
                <a:srgbClr val="0E101A"/>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Importance of consumption of nutrition foods (Publishing. service, 2022)</a:t>
            </a:r>
            <a:endParaRPr sz="1400">
              <a:solidFill>
                <a:srgbClr val="0E101A"/>
              </a:solidFill>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70" name="Google Shape;70;p15"/>
          <p:cNvPicPr preferRelativeResize="0"/>
          <p:nvPr/>
        </p:nvPicPr>
        <p:blipFill>
          <a:blip r:embed="rId3">
            <a:alphaModFix/>
          </a:blip>
          <a:stretch>
            <a:fillRect/>
          </a:stretch>
        </p:blipFill>
        <p:spPr>
          <a:xfrm>
            <a:off x="5180025" y="1017725"/>
            <a:ext cx="3491176" cy="254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200" b="1">
                <a:solidFill>
                  <a:srgbClr val="0E101A"/>
                </a:solidFill>
                <a:latin typeface="Times New Roman"/>
                <a:ea typeface="Times New Roman"/>
                <a:cs typeface="Times New Roman"/>
                <a:sym typeface="Times New Roman"/>
              </a:rPr>
              <a:t> </a:t>
            </a:r>
            <a:r>
              <a:rPr lang="en" sz="1600" b="1">
                <a:solidFill>
                  <a:srgbClr val="0E101A"/>
                </a:solidFill>
                <a:latin typeface="Times New Roman"/>
                <a:ea typeface="Times New Roman"/>
                <a:cs typeface="Times New Roman"/>
                <a:sym typeface="Times New Roman"/>
              </a:rPr>
              <a:t>Short-term and long term consequences</a:t>
            </a:r>
            <a:endParaRPr sz="1600"/>
          </a:p>
        </p:txBody>
      </p:sp>
      <p:sp>
        <p:nvSpPr>
          <p:cNvPr id="76" name="Google Shape;76;p16"/>
          <p:cNvSpPr txBox="1">
            <a:spLocks noGrp="1"/>
          </p:cNvSpPr>
          <p:nvPr>
            <p:ph type="body" idx="1"/>
          </p:nvPr>
        </p:nvSpPr>
        <p:spPr>
          <a:xfrm>
            <a:off x="311700" y="1152475"/>
            <a:ext cx="3724200" cy="31743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Short-term consequence: Change in attitude and behavior of children</a:t>
            </a:r>
            <a:endParaRPr sz="1400">
              <a:solidFill>
                <a:srgbClr val="0E101A"/>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Long-term consequence: development of a better future (Mind,l2021)</a:t>
            </a:r>
            <a:endParaRPr sz="1400">
              <a:solidFill>
                <a:srgbClr val="0E101A"/>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4924875" y="730675"/>
            <a:ext cx="3414100" cy="274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latin typeface="Times New Roman"/>
                <a:ea typeface="Times New Roman"/>
                <a:cs typeface="Times New Roman"/>
                <a:sym typeface="Times New Roman"/>
              </a:rPr>
              <a:t>Conclusion</a:t>
            </a:r>
            <a:endParaRPr sz="3200"/>
          </a:p>
        </p:txBody>
      </p:sp>
      <p:sp>
        <p:nvSpPr>
          <p:cNvPr id="83" name="Google Shape;83;p17"/>
          <p:cNvSpPr txBox="1">
            <a:spLocks noGrp="1"/>
          </p:cNvSpPr>
          <p:nvPr>
            <p:ph type="body" idx="1"/>
          </p:nvPr>
        </p:nvSpPr>
        <p:spPr>
          <a:xfrm>
            <a:off x="311700" y="1152475"/>
            <a:ext cx="3294900" cy="3444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The study concludes that the inclusion of a good habits is an important approach</a:t>
            </a:r>
            <a:endParaRPr sz="1400">
              <a:solidFill>
                <a:srgbClr val="0E101A"/>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latin typeface="Times New Roman"/>
                <a:ea typeface="Times New Roman"/>
                <a:cs typeface="Times New Roman"/>
                <a:sym typeface="Times New Roman"/>
              </a:rPr>
              <a:t>Raising awareness supports change in behavior</a:t>
            </a:r>
            <a:endParaRPr sz="1400">
              <a:solidFill>
                <a:srgbClr val="0E101A"/>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84" name="Google Shape;84;p17"/>
          <p:cNvPicPr preferRelativeResize="0"/>
          <p:nvPr/>
        </p:nvPicPr>
        <p:blipFill>
          <a:blip r:embed="rId3">
            <a:alphaModFix/>
          </a:blip>
          <a:stretch>
            <a:fillRect/>
          </a:stretch>
        </p:blipFill>
        <p:spPr>
          <a:xfrm>
            <a:off x="5007425" y="115247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600" b="1">
                <a:latin typeface="Times New Roman"/>
                <a:ea typeface="Times New Roman"/>
                <a:cs typeface="Times New Roman"/>
                <a:sym typeface="Times New Roman"/>
              </a:rPr>
              <a:t>Reference List</a:t>
            </a:r>
            <a:endParaRPr sz="1600" b="1">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1152475"/>
            <a:ext cx="8448300" cy="34239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Bbc (2021), </a:t>
            </a:r>
            <a:r>
              <a:rPr lang="en" sz="1400" u="sng">
                <a:solidFill>
                  <a:srgbClr val="1155CC"/>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https://www.bbc.com/news/health-46306241</a:t>
            </a:r>
            <a:r>
              <a:rPr lang="en" sz="1400">
                <a:solidFill>
                  <a:schemeClr val="dk1"/>
                </a:solidFill>
                <a:latin typeface="Times New Roman"/>
                <a:ea typeface="Times New Roman"/>
                <a:cs typeface="Times New Roman"/>
                <a:sym typeface="Times New Roman"/>
              </a:rPr>
              <a:t> [accessed on 17th april, 2023]</a:t>
            </a:r>
            <a:endParaRPr sz="1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Thesleepcharity (2021) https://thesleepcharity.org.uk/about-us/what-we-do/[accessed on 17th april, 2023]</a:t>
            </a:r>
            <a:endParaRPr sz="1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Publishing.service (2022), </a:t>
            </a:r>
            <a:r>
              <a:rPr lang="en" sz="14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https://assets.publishing.service.gov.uk/government/uploads/system/uploads/attachment_data/file/774106/Change4Life_Evidence_review_26062015.pdf</a:t>
            </a:r>
            <a:r>
              <a:rPr lang="en" sz="1400">
                <a:solidFill>
                  <a:schemeClr val="dk1"/>
                </a:solidFill>
                <a:latin typeface="Times New Roman"/>
                <a:ea typeface="Times New Roman"/>
                <a:cs typeface="Times New Roman"/>
                <a:sym typeface="Times New Roman"/>
              </a:rPr>
              <a:t> [accessed on 17th april, 2023]</a:t>
            </a:r>
            <a:endParaRPr sz="1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Mind (2021), </a:t>
            </a:r>
            <a:r>
              <a:rPr lang="en" sz="14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https://www.mind.org.uk/</a:t>
            </a:r>
            <a:r>
              <a:rPr lang="en" sz="1400">
                <a:solidFill>
                  <a:schemeClr val="dk1"/>
                </a:solidFill>
                <a:latin typeface="Times New Roman"/>
                <a:ea typeface="Times New Roman"/>
                <a:cs typeface="Times New Roman"/>
                <a:sym typeface="Times New Roman"/>
              </a:rPr>
              <a:t> [accessed on 17th april, 2023]</a:t>
            </a:r>
            <a:endParaRPr sz="14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9"/>
          <p:cNvPicPr preferRelativeResize="0"/>
          <p:nvPr/>
        </p:nvPicPr>
        <p:blipFill>
          <a:blip r:embed="rId3">
            <a:alphaModFix/>
          </a:blip>
          <a:stretch>
            <a:fillRect/>
          </a:stretch>
        </p:blipFill>
        <p:spPr>
          <a:xfrm>
            <a:off x="0" y="375075"/>
            <a:ext cx="9070950" cy="4725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25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Health and Wellbeing</vt:lpstr>
      <vt:lpstr>Introduction</vt:lpstr>
      <vt:lpstr> Activities</vt:lpstr>
      <vt:lpstr> Short-term and long term consequences</vt:lpstr>
      <vt:lpstr>Conclusion</vt:lpstr>
      <vt:lpstr>Reference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Wellbeing</dc:title>
  <dc:creator>HP</dc:creator>
  <cp:lastModifiedBy>m.chakraborty29@outlook.com</cp:lastModifiedBy>
  <cp:revision>1</cp:revision>
  <dcterms:modified xsi:type="dcterms:W3CDTF">2023-04-17T11:31:29Z</dcterms:modified>
</cp:coreProperties>
</file>