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1"/>
  </p:notesMasterIdLst>
  <p:sldIdLst>
    <p:sldId id="256" r:id="rId2"/>
    <p:sldId id="264" r:id="rId3"/>
    <p:sldId id="265" r:id="rId4"/>
    <p:sldId id="266" r:id="rId5"/>
    <p:sldId id="267" r:id="rId6"/>
    <p:sldId id="268" r:id="rId7"/>
    <p:sldId id="269" r:id="rId8"/>
    <p:sldId id="270" r:id="rId9"/>
    <p:sldId id="271"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1524" autoAdjust="0"/>
  </p:normalViewPr>
  <p:slideViewPr>
    <p:cSldViewPr>
      <p:cViewPr varScale="1">
        <p:scale>
          <a:sx n="55" d="100"/>
          <a:sy n="55" d="100"/>
        </p:scale>
        <p:origin x="-32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FE9EC5-0EC3-4DFC-BC9A-411491421B25}" type="doc">
      <dgm:prSet loTypeId="urn:microsoft.com/office/officeart/2005/8/layout/cycle8" loCatId="cycle" qsTypeId="urn:microsoft.com/office/officeart/2005/8/quickstyle/simple1" qsCatId="simple" csTypeId="urn:microsoft.com/office/officeart/2005/8/colors/accent1_2" csCatId="accent1" phldr="1"/>
      <dgm:spPr/>
    </dgm:pt>
    <dgm:pt modelId="{71E4DE06-C21A-4443-BF72-D30F2D5B2039}">
      <dgm:prSet phldrT="[Text]" custT="1"/>
      <dgm:spPr/>
      <dgm:t>
        <a:bodyPr/>
        <a:lstStyle/>
        <a:p>
          <a:r>
            <a:rPr lang="en-US" sz="1800" b="1" i="1" dirty="0" smtClean="0">
              <a:solidFill>
                <a:schemeClr val="bg1"/>
              </a:solidFill>
              <a:latin typeface="Times New Roman" pitchFamily="18" charset="0"/>
              <a:cs typeface="Times New Roman" pitchFamily="18" charset="0"/>
            </a:rPr>
            <a:t>Investors</a:t>
          </a:r>
          <a:endParaRPr lang="en-IN" sz="1800" dirty="0">
            <a:latin typeface="Times New Roman" pitchFamily="18" charset="0"/>
            <a:cs typeface="Times New Roman" pitchFamily="18" charset="0"/>
          </a:endParaRPr>
        </a:p>
      </dgm:t>
    </dgm:pt>
    <dgm:pt modelId="{17E09B54-3A6B-489F-99AC-95723EC60AD3}" type="parTrans" cxnId="{12EA241B-3CB3-4407-B0C9-5538A784F22E}">
      <dgm:prSet/>
      <dgm:spPr/>
      <dgm:t>
        <a:bodyPr/>
        <a:lstStyle/>
        <a:p>
          <a:endParaRPr lang="en-IN"/>
        </a:p>
      </dgm:t>
    </dgm:pt>
    <dgm:pt modelId="{64E07619-C9B2-4DE6-AFC2-72C9984DE5F4}" type="sibTrans" cxnId="{12EA241B-3CB3-4407-B0C9-5538A784F22E}">
      <dgm:prSet/>
      <dgm:spPr/>
      <dgm:t>
        <a:bodyPr/>
        <a:lstStyle/>
        <a:p>
          <a:endParaRPr lang="en-IN"/>
        </a:p>
      </dgm:t>
    </dgm:pt>
    <dgm:pt modelId="{F4E73B89-A18E-449C-8E49-202EC31B9D78}">
      <dgm:prSet phldrT="[Text]" custT="1"/>
      <dgm:spPr/>
      <dgm:t>
        <a:bodyPr/>
        <a:lstStyle/>
        <a:p>
          <a:r>
            <a:rPr lang="en-US" sz="1800" b="1" i="1" dirty="0" smtClean="0">
              <a:solidFill>
                <a:schemeClr val="bg1"/>
              </a:solidFill>
              <a:latin typeface="Times New Roman" pitchFamily="18" charset="0"/>
              <a:cs typeface="Times New Roman" pitchFamily="18" charset="0"/>
            </a:rPr>
            <a:t>Employees</a:t>
          </a:r>
          <a:endParaRPr lang="en-IN" sz="1800" dirty="0">
            <a:latin typeface="Times New Roman" pitchFamily="18" charset="0"/>
            <a:cs typeface="Times New Roman" pitchFamily="18" charset="0"/>
          </a:endParaRPr>
        </a:p>
      </dgm:t>
    </dgm:pt>
    <dgm:pt modelId="{51DBFD51-6572-440A-ACEE-04D12812C6E7}" type="parTrans" cxnId="{91713DD2-2E40-4821-B3B3-A44309BA42BC}">
      <dgm:prSet/>
      <dgm:spPr/>
      <dgm:t>
        <a:bodyPr/>
        <a:lstStyle/>
        <a:p>
          <a:endParaRPr lang="en-IN"/>
        </a:p>
      </dgm:t>
    </dgm:pt>
    <dgm:pt modelId="{A9C08E22-4006-4159-9027-CCFDE104FBDA}" type="sibTrans" cxnId="{91713DD2-2E40-4821-B3B3-A44309BA42BC}">
      <dgm:prSet/>
      <dgm:spPr/>
      <dgm:t>
        <a:bodyPr/>
        <a:lstStyle/>
        <a:p>
          <a:endParaRPr lang="en-IN"/>
        </a:p>
      </dgm:t>
    </dgm:pt>
    <dgm:pt modelId="{32DA9EEE-4A58-4B92-963F-262591ABAF12}">
      <dgm:prSet phldrT="[Text]" custT="1"/>
      <dgm:spPr/>
      <dgm:t>
        <a:bodyPr/>
        <a:lstStyle/>
        <a:p>
          <a:r>
            <a:rPr lang="en-US" sz="1600" b="1" i="1" dirty="0" smtClean="0">
              <a:solidFill>
                <a:schemeClr val="bg1"/>
              </a:solidFill>
              <a:latin typeface="Times New Roman" pitchFamily="18" charset="0"/>
              <a:cs typeface="Times New Roman" pitchFamily="18" charset="0"/>
            </a:rPr>
            <a:t>Government</a:t>
          </a:r>
          <a:endParaRPr lang="en-IN" sz="1600" dirty="0">
            <a:latin typeface="Times New Roman" pitchFamily="18" charset="0"/>
            <a:cs typeface="Times New Roman" pitchFamily="18" charset="0"/>
          </a:endParaRPr>
        </a:p>
      </dgm:t>
    </dgm:pt>
    <dgm:pt modelId="{A288131B-1685-4920-9CC7-22F7D34B8D9F}" type="parTrans" cxnId="{C628441A-4015-4954-B88C-AA82C51D1A8C}">
      <dgm:prSet/>
      <dgm:spPr/>
      <dgm:t>
        <a:bodyPr/>
        <a:lstStyle/>
        <a:p>
          <a:endParaRPr lang="en-IN"/>
        </a:p>
      </dgm:t>
    </dgm:pt>
    <dgm:pt modelId="{0C77A474-6DEC-4DD3-82ED-C3862D3B92B4}" type="sibTrans" cxnId="{C628441A-4015-4954-B88C-AA82C51D1A8C}">
      <dgm:prSet/>
      <dgm:spPr/>
      <dgm:t>
        <a:bodyPr/>
        <a:lstStyle/>
        <a:p>
          <a:endParaRPr lang="en-IN"/>
        </a:p>
      </dgm:t>
    </dgm:pt>
    <dgm:pt modelId="{D4383645-483A-4438-991B-A33033EA6E6E}" type="pres">
      <dgm:prSet presAssocID="{B9FE9EC5-0EC3-4DFC-BC9A-411491421B25}" presName="compositeShape" presStyleCnt="0">
        <dgm:presLayoutVars>
          <dgm:chMax val="7"/>
          <dgm:dir/>
          <dgm:resizeHandles val="exact"/>
        </dgm:presLayoutVars>
      </dgm:prSet>
      <dgm:spPr/>
    </dgm:pt>
    <dgm:pt modelId="{EBD39381-CDA9-4695-AB11-3C2524FFE5F8}" type="pres">
      <dgm:prSet presAssocID="{B9FE9EC5-0EC3-4DFC-BC9A-411491421B25}" presName="wedge1" presStyleLbl="node1" presStyleIdx="0" presStyleCnt="3"/>
      <dgm:spPr/>
      <dgm:t>
        <a:bodyPr/>
        <a:lstStyle/>
        <a:p>
          <a:endParaRPr lang="en-IN"/>
        </a:p>
      </dgm:t>
    </dgm:pt>
    <dgm:pt modelId="{DAF05981-6825-4DD5-9D65-2C1C1E31F9F3}" type="pres">
      <dgm:prSet presAssocID="{B9FE9EC5-0EC3-4DFC-BC9A-411491421B25}" presName="dummy1a" presStyleCnt="0"/>
      <dgm:spPr/>
    </dgm:pt>
    <dgm:pt modelId="{E3456281-DF3F-4918-A5FE-AACB9E2C02E0}" type="pres">
      <dgm:prSet presAssocID="{B9FE9EC5-0EC3-4DFC-BC9A-411491421B25}" presName="dummy1b" presStyleCnt="0"/>
      <dgm:spPr/>
    </dgm:pt>
    <dgm:pt modelId="{8703963D-E466-4974-BDC3-59690286DB36}" type="pres">
      <dgm:prSet presAssocID="{B9FE9EC5-0EC3-4DFC-BC9A-411491421B25}" presName="wedge1Tx" presStyleLbl="node1" presStyleIdx="0" presStyleCnt="3">
        <dgm:presLayoutVars>
          <dgm:chMax val="0"/>
          <dgm:chPref val="0"/>
          <dgm:bulletEnabled val="1"/>
        </dgm:presLayoutVars>
      </dgm:prSet>
      <dgm:spPr/>
      <dgm:t>
        <a:bodyPr/>
        <a:lstStyle/>
        <a:p>
          <a:endParaRPr lang="en-IN"/>
        </a:p>
      </dgm:t>
    </dgm:pt>
    <dgm:pt modelId="{2351CB11-5609-4C63-9172-0038EF136C18}" type="pres">
      <dgm:prSet presAssocID="{B9FE9EC5-0EC3-4DFC-BC9A-411491421B25}" presName="wedge2" presStyleLbl="node1" presStyleIdx="1" presStyleCnt="3"/>
      <dgm:spPr/>
      <dgm:t>
        <a:bodyPr/>
        <a:lstStyle/>
        <a:p>
          <a:endParaRPr lang="en-IN"/>
        </a:p>
      </dgm:t>
    </dgm:pt>
    <dgm:pt modelId="{D03AD5AB-E451-4BC6-A04B-AC3418A4B237}" type="pres">
      <dgm:prSet presAssocID="{B9FE9EC5-0EC3-4DFC-BC9A-411491421B25}" presName="dummy2a" presStyleCnt="0"/>
      <dgm:spPr/>
    </dgm:pt>
    <dgm:pt modelId="{8B173122-8F0B-4520-B0E8-B71CB137316C}" type="pres">
      <dgm:prSet presAssocID="{B9FE9EC5-0EC3-4DFC-BC9A-411491421B25}" presName="dummy2b" presStyleCnt="0"/>
      <dgm:spPr/>
    </dgm:pt>
    <dgm:pt modelId="{0A0D3B61-4719-477E-874C-5DEDEB45B30D}" type="pres">
      <dgm:prSet presAssocID="{B9FE9EC5-0EC3-4DFC-BC9A-411491421B25}" presName="wedge2Tx" presStyleLbl="node1" presStyleIdx="1" presStyleCnt="3">
        <dgm:presLayoutVars>
          <dgm:chMax val="0"/>
          <dgm:chPref val="0"/>
          <dgm:bulletEnabled val="1"/>
        </dgm:presLayoutVars>
      </dgm:prSet>
      <dgm:spPr/>
      <dgm:t>
        <a:bodyPr/>
        <a:lstStyle/>
        <a:p>
          <a:endParaRPr lang="en-IN"/>
        </a:p>
      </dgm:t>
    </dgm:pt>
    <dgm:pt modelId="{E348C8A0-8579-4A94-B396-C95EB82FF356}" type="pres">
      <dgm:prSet presAssocID="{B9FE9EC5-0EC3-4DFC-BC9A-411491421B25}" presName="wedge3" presStyleLbl="node1" presStyleIdx="2" presStyleCnt="3"/>
      <dgm:spPr/>
      <dgm:t>
        <a:bodyPr/>
        <a:lstStyle/>
        <a:p>
          <a:endParaRPr lang="en-IN"/>
        </a:p>
      </dgm:t>
    </dgm:pt>
    <dgm:pt modelId="{48D3077F-5DEA-441E-B51E-FBD8113702E5}" type="pres">
      <dgm:prSet presAssocID="{B9FE9EC5-0EC3-4DFC-BC9A-411491421B25}" presName="dummy3a" presStyleCnt="0"/>
      <dgm:spPr/>
    </dgm:pt>
    <dgm:pt modelId="{7BAB22CC-9B83-472C-8D19-236BCBB598F4}" type="pres">
      <dgm:prSet presAssocID="{B9FE9EC5-0EC3-4DFC-BC9A-411491421B25}" presName="dummy3b" presStyleCnt="0"/>
      <dgm:spPr/>
    </dgm:pt>
    <dgm:pt modelId="{5358FE44-663F-4002-B6B3-7F2FA8054030}" type="pres">
      <dgm:prSet presAssocID="{B9FE9EC5-0EC3-4DFC-BC9A-411491421B25}" presName="wedge3Tx" presStyleLbl="node1" presStyleIdx="2" presStyleCnt="3">
        <dgm:presLayoutVars>
          <dgm:chMax val="0"/>
          <dgm:chPref val="0"/>
          <dgm:bulletEnabled val="1"/>
        </dgm:presLayoutVars>
      </dgm:prSet>
      <dgm:spPr/>
      <dgm:t>
        <a:bodyPr/>
        <a:lstStyle/>
        <a:p>
          <a:endParaRPr lang="en-IN"/>
        </a:p>
      </dgm:t>
    </dgm:pt>
    <dgm:pt modelId="{DC029AB9-C6CC-4B4A-9EF2-F6CF5AEEDF96}" type="pres">
      <dgm:prSet presAssocID="{64E07619-C9B2-4DE6-AFC2-72C9984DE5F4}" presName="arrowWedge1" presStyleLbl="fgSibTrans2D1" presStyleIdx="0" presStyleCnt="3"/>
      <dgm:spPr/>
    </dgm:pt>
    <dgm:pt modelId="{326F9C3F-4DF7-49E0-8283-E626CF43078A}" type="pres">
      <dgm:prSet presAssocID="{A9C08E22-4006-4159-9027-CCFDE104FBDA}" presName="arrowWedge2" presStyleLbl="fgSibTrans2D1" presStyleIdx="1" presStyleCnt="3"/>
      <dgm:spPr/>
    </dgm:pt>
    <dgm:pt modelId="{CC7A313B-3D43-4EBF-A236-1861F818228D}" type="pres">
      <dgm:prSet presAssocID="{0C77A474-6DEC-4DD3-82ED-C3862D3B92B4}" presName="arrowWedge3" presStyleLbl="fgSibTrans2D1" presStyleIdx="2" presStyleCnt="3"/>
      <dgm:spPr/>
    </dgm:pt>
  </dgm:ptLst>
  <dgm:cxnLst>
    <dgm:cxn modelId="{1F05757D-E3D6-4EDB-B317-9B63F268D46B}" type="presOf" srcId="{F4E73B89-A18E-449C-8E49-202EC31B9D78}" destId="{0A0D3B61-4719-477E-874C-5DEDEB45B30D}" srcOrd="1" destOrd="0" presId="urn:microsoft.com/office/officeart/2005/8/layout/cycle8"/>
    <dgm:cxn modelId="{C628441A-4015-4954-B88C-AA82C51D1A8C}" srcId="{B9FE9EC5-0EC3-4DFC-BC9A-411491421B25}" destId="{32DA9EEE-4A58-4B92-963F-262591ABAF12}" srcOrd="2" destOrd="0" parTransId="{A288131B-1685-4920-9CC7-22F7D34B8D9F}" sibTransId="{0C77A474-6DEC-4DD3-82ED-C3862D3B92B4}"/>
    <dgm:cxn modelId="{596A6F3E-AB6E-46C4-BAF3-DF277E7F65CF}" type="presOf" srcId="{B9FE9EC5-0EC3-4DFC-BC9A-411491421B25}" destId="{D4383645-483A-4438-991B-A33033EA6E6E}" srcOrd="0" destOrd="0" presId="urn:microsoft.com/office/officeart/2005/8/layout/cycle8"/>
    <dgm:cxn modelId="{BE4C19EE-EEDB-4DB8-9CA3-8B25AFD81E8A}" type="presOf" srcId="{71E4DE06-C21A-4443-BF72-D30F2D5B2039}" destId="{EBD39381-CDA9-4695-AB11-3C2524FFE5F8}" srcOrd="0" destOrd="0" presId="urn:microsoft.com/office/officeart/2005/8/layout/cycle8"/>
    <dgm:cxn modelId="{159F7AAF-E2A7-4231-A982-5841EFC2B3B5}" type="presOf" srcId="{F4E73B89-A18E-449C-8E49-202EC31B9D78}" destId="{2351CB11-5609-4C63-9172-0038EF136C18}" srcOrd="0" destOrd="0" presId="urn:microsoft.com/office/officeart/2005/8/layout/cycle8"/>
    <dgm:cxn modelId="{91713DD2-2E40-4821-B3B3-A44309BA42BC}" srcId="{B9FE9EC5-0EC3-4DFC-BC9A-411491421B25}" destId="{F4E73B89-A18E-449C-8E49-202EC31B9D78}" srcOrd="1" destOrd="0" parTransId="{51DBFD51-6572-440A-ACEE-04D12812C6E7}" sibTransId="{A9C08E22-4006-4159-9027-CCFDE104FBDA}"/>
    <dgm:cxn modelId="{C4A12149-83C8-4E61-BF9C-DB81F551A5EF}" type="presOf" srcId="{71E4DE06-C21A-4443-BF72-D30F2D5B2039}" destId="{8703963D-E466-4974-BDC3-59690286DB36}" srcOrd="1" destOrd="0" presId="urn:microsoft.com/office/officeart/2005/8/layout/cycle8"/>
    <dgm:cxn modelId="{12EA241B-3CB3-4407-B0C9-5538A784F22E}" srcId="{B9FE9EC5-0EC3-4DFC-BC9A-411491421B25}" destId="{71E4DE06-C21A-4443-BF72-D30F2D5B2039}" srcOrd="0" destOrd="0" parTransId="{17E09B54-3A6B-489F-99AC-95723EC60AD3}" sibTransId="{64E07619-C9B2-4DE6-AFC2-72C9984DE5F4}"/>
    <dgm:cxn modelId="{61058329-C3C0-4EC7-905D-02491278FAEF}" type="presOf" srcId="{32DA9EEE-4A58-4B92-963F-262591ABAF12}" destId="{5358FE44-663F-4002-B6B3-7F2FA8054030}" srcOrd="1" destOrd="0" presId="urn:microsoft.com/office/officeart/2005/8/layout/cycle8"/>
    <dgm:cxn modelId="{A1AAF54D-87FF-4C44-AF15-8E5C330B86D3}" type="presOf" srcId="{32DA9EEE-4A58-4B92-963F-262591ABAF12}" destId="{E348C8A0-8579-4A94-B396-C95EB82FF356}" srcOrd="0" destOrd="0" presId="urn:microsoft.com/office/officeart/2005/8/layout/cycle8"/>
    <dgm:cxn modelId="{A6F7B749-DBBB-472D-98A4-F60B877D7D23}" type="presParOf" srcId="{D4383645-483A-4438-991B-A33033EA6E6E}" destId="{EBD39381-CDA9-4695-AB11-3C2524FFE5F8}" srcOrd="0" destOrd="0" presId="urn:microsoft.com/office/officeart/2005/8/layout/cycle8"/>
    <dgm:cxn modelId="{4C4FEA52-9CF0-4385-A98A-277CA3A07D01}" type="presParOf" srcId="{D4383645-483A-4438-991B-A33033EA6E6E}" destId="{DAF05981-6825-4DD5-9D65-2C1C1E31F9F3}" srcOrd="1" destOrd="0" presId="urn:microsoft.com/office/officeart/2005/8/layout/cycle8"/>
    <dgm:cxn modelId="{F5812D92-0E15-45F4-AE62-F7D00DD49729}" type="presParOf" srcId="{D4383645-483A-4438-991B-A33033EA6E6E}" destId="{E3456281-DF3F-4918-A5FE-AACB9E2C02E0}" srcOrd="2" destOrd="0" presId="urn:microsoft.com/office/officeart/2005/8/layout/cycle8"/>
    <dgm:cxn modelId="{176C3A5B-1DD2-4F3E-8934-C71E84405D6D}" type="presParOf" srcId="{D4383645-483A-4438-991B-A33033EA6E6E}" destId="{8703963D-E466-4974-BDC3-59690286DB36}" srcOrd="3" destOrd="0" presId="urn:microsoft.com/office/officeart/2005/8/layout/cycle8"/>
    <dgm:cxn modelId="{7ECA3852-33D2-4EFF-98AB-41AC4E384E57}" type="presParOf" srcId="{D4383645-483A-4438-991B-A33033EA6E6E}" destId="{2351CB11-5609-4C63-9172-0038EF136C18}" srcOrd="4" destOrd="0" presId="urn:microsoft.com/office/officeart/2005/8/layout/cycle8"/>
    <dgm:cxn modelId="{B67F4A3C-7EA1-4364-B8EA-0175B2D91494}" type="presParOf" srcId="{D4383645-483A-4438-991B-A33033EA6E6E}" destId="{D03AD5AB-E451-4BC6-A04B-AC3418A4B237}" srcOrd="5" destOrd="0" presId="urn:microsoft.com/office/officeart/2005/8/layout/cycle8"/>
    <dgm:cxn modelId="{628F483D-7DAC-4E82-9626-0CE7625C28C7}" type="presParOf" srcId="{D4383645-483A-4438-991B-A33033EA6E6E}" destId="{8B173122-8F0B-4520-B0E8-B71CB137316C}" srcOrd="6" destOrd="0" presId="urn:microsoft.com/office/officeart/2005/8/layout/cycle8"/>
    <dgm:cxn modelId="{711796C4-4321-4996-8B60-D54FFB8D2DCA}" type="presParOf" srcId="{D4383645-483A-4438-991B-A33033EA6E6E}" destId="{0A0D3B61-4719-477E-874C-5DEDEB45B30D}" srcOrd="7" destOrd="0" presId="urn:microsoft.com/office/officeart/2005/8/layout/cycle8"/>
    <dgm:cxn modelId="{24A14C39-7E15-409B-8DC8-5EBB05646AF1}" type="presParOf" srcId="{D4383645-483A-4438-991B-A33033EA6E6E}" destId="{E348C8A0-8579-4A94-B396-C95EB82FF356}" srcOrd="8" destOrd="0" presId="urn:microsoft.com/office/officeart/2005/8/layout/cycle8"/>
    <dgm:cxn modelId="{688B750C-6C92-412D-A7D1-5F458C1923D0}" type="presParOf" srcId="{D4383645-483A-4438-991B-A33033EA6E6E}" destId="{48D3077F-5DEA-441E-B51E-FBD8113702E5}" srcOrd="9" destOrd="0" presId="urn:microsoft.com/office/officeart/2005/8/layout/cycle8"/>
    <dgm:cxn modelId="{563CD053-F778-4CE7-AF41-24E93F9F2A05}" type="presParOf" srcId="{D4383645-483A-4438-991B-A33033EA6E6E}" destId="{7BAB22CC-9B83-472C-8D19-236BCBB598F4}" srcOrd="10" destOrd="0" presId="urn:microsoft.com/office/officeart/2005/8/layout/cycle8"/>
    <dgm:cxn modelId="{68E5A8DA-E229-4684-B984-8112AA357FA7}" type="presParOf" srcId="{D4383645-483A-4438-991B-A33033EA6E6E}" destId="{5358FE44-663F-4002-B6B3-7F2FA8054030}" srcOrd="11" destOrd="0" presId="urn:microsoft.com/office/officeart/2005/8/layout/cycle8"/>
    <dgm:cxn modelId="{430371AC-14BF-433B-9D98-EE1CC72F05C8}" type="presParOf" srcId="{D4383645-483A-4438-991B-A33033EA6E6E}" destId="{DC029AB9-C6CC-4B4A-9EF2-F6CF5AEEDF96}" srcOrd="12" destOrd="0" presId="urn:microsoft.com/office/officeart/2005/8/layout/cycle8"/>
    <dgm:cxn modelId="{2039403F-FD9B-472A-9B17-BC0D3E78DE75}" type="presParOf" srcId="{D4383645-483A-4438-991B-A33033EA6E6E}" destId="{326F9C3F-4DF7-49E0-8283-E626CF43078A}" srcOrd="13" destOrd="0" presId="urn:microsoft.com/office/officeart/2005/8/layout/cycle8"/>
    <dgm:cxn modelId="{C729588E-E5B8-494B-8C51-C6690E3DF6DE}" type="presParOf" srcId="{D4383645-483A-4438-991B-A33033EA6E6E}" destId="{CC7A313B-3D43-4EBF-A236-1861F818228D}" srcOrd="14" destOrd="0" presId="urn:microsoft.com/office/officeart/2005/8/layout/cycle8"/>
  </dgm:cxnLst>
  <dgm:bg/>
  <dgm:whole/>
</dgm:dataModel>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82DF59-51AC-40A2-B405-DF61C8B1C7B4}" type="datetimeFigureOut">
              <a:rPr lang="en-US" smtClean="0"/>
              <a:pPr/>
              <a:t>4/15/2023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A64871-0374-47F2-9AA7-EE3B904F8826}"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 richness of solar resources exhibits depreciated remarkable advantages for this project in terms of finding potential. Compared to traditional power generation methods that use fossil fuels, PV solar power generation requires more land per unit capacity (</a:t>
            </a:r>
            <a:r>
              <a:rPr lang="en-US" sz="1200" kern="1200" dirty="0" err="1" smtClean="0">
                <a:solidFill>
                  <a:schemeClr val="tx1"/>
                </a:solidFill>
                <a:latin typeface="+mn-lt"/>
                <a:ea typeface="+mn-ea"/>
                <a:cs typeface="+mn-cs"/>
              </a:rPr>
              <a:t>Ahmed</a:t>
            </a:r>
            <a:r>
              <a:rPr lang="en-US" sz="1200" i="1" kern="1200" dirty="0" err="1" smtClean="0">
                <a:solidFill>
                  <a:schemeClr val="tx1"/>
                </a:solidFill>
                <a:latin typeface="+mn-lt"/>
                <a:ea typeface="+mn-ea"/>
                <a:cs typeface="+mn-cs"/>
              </a:rPr>
              <a:t>et</a:t>
            </a:r>
            <a:r>
              <a:rPr lang="en-US" sz="1200" i="1" kern="1200" dirty="0" smtClean="0">
                <a:solidFill>
                  <a:schemeClr val="tx1"/>
                </a:solidFill>
                <a:latin typeface="+mn-lt"/>
                <a:ea typeface="+mn-ea"/>
                <a:cs typeface="+mn-cs"/>
              </a:rPr>
              <a:t> al. </a:t>
            </a:r>
            <a:r>
              <a:rPr lang="en-US" sz="1200" kern="1200" dirty="0" smtClean="0">
                <a:solidFill>
                  <a:schemeClr val="tx1"/>
                </a:solidFill>
                <a:latin typeface="+mn-lt"/>
                <a:ea typeface="+mn-ea"/>
                <a:cs typeface="+mn-cs"/>
              </a:rPr>
              <a:t>2020). For instance, a 1 MW solar PV system that uses polycrystalline PV modules needs around 1 hectare of land. The large bulk of investment must be a weakness for this PV Solar power project. Rising consumption of energy deficit energy trade more. Large-scale adoption of solar PV may inevitably clash with the interests of the major fossil fuel-based electricity generators. </a:t>
            </a:r>
            <a:endParaRPr lang="en-IN" sz="1200" kern="1200" dirty="0" smtClean="0">
              <a:solidFill>
                <a:schemeClr val="tx1"/>
              </a:solidFill>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1DA64871-0374-47F2-9AA7-EE3B904F8826}" type="slidenum">
              <a:rPr lang="en-IN" smtClean="0"/>
              <a:pPr/>
              <a:t>2</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By effectively managing time with tasks, the project can achieve its goals while minimizing any negative impacts on the project (</a:t>
            </a:r>
            <a:r>
              <a:rPr lang="en-US" sz="1200" kern="1200" dirty="0" err="1" smtClean="0">
                <a:solidFill>
                  <a:schemeClr val="tx1"/>
                </a:solidFill>
                <a:latin typeface="+mn-lt"/>
                <a:ea typeface="+mn-ea"/>
                <a:cs typeface="+mn-cs"/>
              </a:rPr>
              <a:t>Suhanda</a:t>
            </a:r>
            <a:r>
              <a:rPr lang="en-US" sz="1200" kern="1200" dirty="0" smtClean="0">
                <a:solidFill>
                  <a:schemeClr val="tx1"/>
                </a:solidFill>
                <a:latin typeface="+mn-lt"/>
                <a:ea typeface="+mn-ea"/>
                <a:cs typeface="+mn-cs"/>
              </a:rPr>
              <a:t> and </a:t>
            </a:r>
            <a:r>
              <a:rPr lang="en-US" sz="1200" kern="1200" dirty="0" err="1" smtClean="0">
                <a:solidFill>
                  <a:schemeClr val="tx1"/>
                </a:solidFill>
                <a:latin typeface="+mn-lt"/>
                <a:ea typeface="+mn-ea"/>
                <a:cs typeface="+mn-cs"/>
              </a:rPr>
              <a:t>Pratami</a:t>
            </a:r>
            <a:r>
              <a:rPr lang="en-US" sz="1200" kern="1200" dirty="0" smtClean="0">
                <a:solidFill>
                  <a:schemeClr val="tx1"/>
                </a:solidFill>
                <a:latin typeface="+mn-lt"/>
                <a:ea typeface="+mn-ea"/>
                <a:cs typeface="+mn-cs"/>
              </a:rPr>
              <a:t>, 2021). CPA would connect from the site survey to the installation of PV panels and battery then closure to the project. </a:t>
            </a:r>
            <a:endParaRPr lang="en-IN" sz="1200" kern="1200" dirty="0" smtClean="0">
              <a:solidFill>
                <a:schemeClr val="tx1"/>
              </a:solidFill>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1DA64871-0374-47F2-9AA7-EE3B904F8826}" type="slidenum">
              <a:rPr lang="en-IN" smtClean="0"/>
              <a:pPr/>
              <a:t>3</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RACI Matrix has highlighted each role of their terms denotes who is responsible for project management in their actions (</a:t>
            </a:r>
            <a:r>
              <a:rPr lang="en-US" sz="1200" kern="1200" dirty="0" err="1" smtClean="0">
                <a:solidFill>
                  <a:schemeClr val="tx1"/>
                </a:solidFill>
                <a:latin typeface="+mn-lt"/>
                <a:ea typeface="+mn-ea"/>
                <a:cs typeface="+mn-cs"/>
              </a:rPr>
              <a:t>Dai</a:t>
            </a:r>
            <a:r>
              <a:rPr lang="en-US" sz="1200" i="1" kern="1200" dirty="0" err="1" smtClean="0">
                <a:solidFill>
                  <a:schemeClr val="tx1"/>
                </a:solidFill>
                <a:latin typeface="+mn-lt"/>
                <a:ea typeface="+mn-ea"/>
                <a:cs typeface="+mn-cs"/>
              </a:rPr>
              <a:t>et</a:t>
            </a:r>
            <a:r>
              <a:rPr lang="en-US" sz="1200" i="1" kern="1200" dirty="0" smtClean="0">
                <a:solidFill>
                  <a:schemeClr val="tx1"/>
                </a:solidFill>
                <a:latin typeface="+mn-lt"/>
                <a:ea typeface="+mn-ea"/>
                <a:cs typeface="+mn-cs"/>
              </a:rPr>
              <a:t> al. </a:t>
            </a:r>
            <a:r>
              <a:rPr lang="en-US" sz="1200" kern="1200" dirty="0" smtClean="0">
                <a:solidFill>
                  <a:schemeClr val="tx1"/>
                </a:solidFill>
                <a:latin typeface="+mn-lt"/>
                <a:ea typeface="+mn-ea"/>
                <a:cs typeface="+mn-cs"/>
              </a:rPr>
              <a:t>2022)</a:t>
            </a:r>
            <a:r>
              <a:rPr lang="en-US" sz="1200" b="1" kern="1200" dirty="0" smtClean="0">
                <a:solidFill>
                  <a:schemeClr val="tx1"/>
                </a:solidFill>
                <a:latin typeface="+mn-lt"/>
                <a:ea typeface="+mn-ea"/>
                <a:cs typeface="+mn-cs"/>
              </a:rPr>
              <a:t>. </a:t>
            </a:r>
            <a:endParaRPr lang="en-IN" dirty="0"/>
          </a:p>
        </p:txBody>
      </p:sp>
      <p:sp>
        <p:nvSpPr>
          <p:cNvPr id="4" name="Slide Number Placeholder 3"/>
          <p:cNvSpPr>
            <a:spLocks noGrp="1"/>
          </p:cNvSpPr>
          <p:nvPr>
            <p:ph type="sldNum" sz="quarter" idx="10"/>
          </p:nvPr>
        </p:nvSpPr>
        <p:spPr/>
        <p:txBody>
          <a:bodyPr/>
          <a:lstStyle/>
          <a:p>
            <a:fld id="{1DA64871-0374-47F2-9AA7-EE3B904F8826}" type="slidenum">
              <a:rPr lang="en-IN" smtClean="0"/>
              <a:pPr/>
              <a:t>4</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Electricity Generated = 200,000 units / 0.2 = 1,000,000 units</a:t>
            </a:r>
            <a:endParaRPr lang="en-IN"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Electricity Stored = 10,000 units</a:t>
            </a:r>
            <a:endParaRPr lang="en-IN"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Assuming an electricity price of £0.15 per unit, the total electricity cost for the project will be = (Electricity Generated + Electricity Stored) * £0.15 = £151500</a:t>
            </a:r>
            <a:endParaRPr lang="en-IN"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Cash Flow</a:t>
            </a:r>
            <a:endParaRPr lang="en-IN"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Cash Flow = Total Revenue - Total Costs = £6,000,000 - (£500,000 + £10,000 + £150,150) = £5338500</a:t>
            </a:r>
            <a:endParaRPr lang="en-IN"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Payback Period</a:t>
            </a:r>
            <a:endParaRPr lang="en-IN"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Payback Period = Capital Cost / Annual Cash Flow = 9.37 years.</a:t>
            </a:r>
            <a:endParaRPr lang="en-IN"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NPV</a:t>
            </a:r>
            <a:endParaRPr lang="en-IN"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NPV = (Cash Flow / (1 + Discount Rate)^20) - Capital Cost = (£5338500/ (1 + 0.08)^1) + (£5338500 / (1 + 0.08)^2) + ... + (£5338500 / (1 + 0.08)^20) - £500,000 = £51914179.93</a:t>
            </a:r>
            <a:endParaRPr lang="en-IN" sz="1200" kern="1200" dirty="0" smtClean="0">
              <a:solidFill>
                <a:schemeClr val="tx1"/>
              </a:solidFill>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1DA64871-0374-47F2-9AA7-EE3B904F8826}" type="slidenum">
              <a:rPr lang="en-IN" smtClean="0"/>
              <a:pPr/>
              <a:t>5</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 above figure is for WBS structure will be the main task-based activity that will enforce the project faster(Wang, 2020). By identifying and planning for potential risks, the project team can minimize the likelihood and impact of negative events and ensure the project's success</a:t>
            </a:r>
            <a:r>
              <a:rPr lang="en-US" sz="1200" b="1" kern="1200" dirty="0" smtClean="0">
                <a:solidFill>
                  <a:schemeClr val="tx1"/>
                </a:solidFill>
                <a:latin typeface="+mn-lt"/>
                <a:ea typeface="+mn-ea"/>
                <a:cs typeface="+mn-cs"/>
              </a:rPr>
              <a:t>.</a:t>
            </a:r>
            <a:endParaRPr lang="en-IN" sz="1200" kern="1200" dirty="0" smtClean="0">
              <a:solidFill>
                <a:schemeClr val="tx1"/>
              </a:solidFill>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1DA64871-0374-47F2-9AA7-EE3B904F8826}" type="slidenum">
              <a:rPr lang="en-IN" smtClean="0"/>
              <a:pPr/>
              <a:t>6</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For PV installation and battery storage installation, it will be necessary to identify customers, investors, local communities, government, suppliers, employees, etc (</a:t>
            </a:r>
            <a:r>
              <a:rPr lang="en-US" sz="1200" kern="1200" dirty="0" err="1" smtClean="0">
                <a:solidFill>
                  <a:schemeClr val="tx1"/>
                </a:solidFill>
                <a:latin typeface="+mn-lt"/>
                <a:ea typeface="+mn-ea"/>
                <a:cs typeface="+mn-cs"/>
              </a:rPr>
              <a:t>Martinsuo</a:t>
            </a:r>
            <a:r>
              <a:rPr lang="en-US" sz="1200" kern="1200" dirty="0" smtClean="0">
                <a:solidFill>
                  <a:schemeClr val="tx1"/>
                </a:solidFill>
                <a:latin typeface="+mn-lt"/>
                <a:ea typeface="+mn-ea"/>
                <a:cs typeface="+mn-cs"/>
              </a:rPr>
              <a:t> and </a:t>
            </a:r>
            <a:r>
              <a:rPr lang="en-US" sz="1200" kern="1200" dirty="0" err="1" smtClean="0">
                <a:solidFill>
                  <a:schemeClr val="tx1"/>
                </a:solidFill>
                <a:latin typeface="+mn-lt"/>
                <a:ea typeface="+mn-ea"/>
                <a:cs typeface="+mn-cs"/>
              </a:rPr>
              <a:t>Ahola</a:t>
            </a:r>
            <a:r>
              <a:rPr lang="en-US" sz="1200" kern="1200" dirty="0" smtClean="0">
                <a:solidFill>
                  <a:schemeClr val="tx1"/>
                </a:solidFill>
                <a:latin typeface="+mn-lt"/>
                <a:ea typeface="+mn-ea"/>
                <a:cs typeface="+mn-cs"/>
              </a:rPr>
              <a:t>, 2022). Employees like mechanical engineers, electrical, transport, and finance engineers will help to robust the work procedures perfectly. Engagement activities like surveys, focus groups, and meetings would bring concern over project progress.</a:t>
            </a:r>
            <a:endParaRPr lang="en-IN" sz="1200" kern="1200" dirty="0" smtClean="0">
              <a:solidFill>
                <a:schemeClr val="tx1"/>
              </a:solidFill>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1DA64871-0374-47F2-9AA7-EE3B904F8826}" type="slidenum">
              <a:rPr lang="en-IN" smtClean="0"/>
              <a:pPr/>
              <a:t>7</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Dai, H., Li, N., Wang, Y. and Zhao, X., 2022, March. The Analysis of Three Main Investment Criteria: NPV IRR and Payback Period. In </a:t>
            </a:r>
            <a:r>
              <a:rPr lang="en-US" sz="1200" i="1" dirty="0" smtClean="0">
                <a:latin typeface="Times New Roman" pitchFamily="18" charset="0"/>
                <a:cs typeface="Times New Roman" pitchFamily="18" charset="0"/>
              </a:rPr>
              <a:t>2022 7th International Conference on Financial Innovation and Economic Development (ICFIED 2022)</a:t>
            </a:r>
            <a:r>
              <a:rPr lang="en-US" sz="1200" dirty="0" smtClean="0">
                <a:latin typeface="Times New Roman" pitchFamily="18" charset="0"/>
                <a:cs typeface="Times New Roman" pitchFamily="18" charset="0"/>
              </a:rPr>
              <a:t> (pp. 185-189). Atlantis Press.</a:t>
            </a:r>
            <a:endParaRPr lang="en-IN" sz="1200" dirty="0" smtClean="0">
              <a:latin typeface="Times New Roman" pitchFamily="18" charset="0"/>
              <a:cs typeface="Times New Roman" pitchFamily="18" charset="0"/>
            </a:endParaRPr>
          </a:p>
          <a:p>
            <a:r>
              <a:rPr lang="en-US" sz="1200" kern="1200" dirty="0" smtClean="0">
                <a:solidFill>
                  <a:schemeClr val="tx1"/>
                </a:solidFill>
                <a:latin typeface="+mn-lt"/>
                <a:ea typeface="+mn-ea"/>
                <a:cs typeface="+mn-cs"/>
              </a:rPr>
              <a:t>Wang, J., 2020. Construction of risk evaluation index system for power grid engineering cost by applying WBS-RBS and membership degree methods. </a:t>
            </a:r>
            <a:r>
              <a:rPr lang="en-US" sz="1200" i="1" kern="1200" dirty="0" smtClean="0">
                <a:solidFill>
                  <a:schemeClr val="tx1"/>
                </a:solidFill>
                <a:latin typeface="+mn-lt"/>
                <a:ea typeface="+mn-ea"/>
                <a:cs typeface="+mn-cs"/>
              </a:rPr>
              <a:t>Mathematical Problems in Engineering</a:t>
            </a:r>
            <a:r>
              <a:rPr lang="en-US" sz="1200" kern="1200" dirty="0" smtClean="0">
                <a:solidFill>
                  <a:schemeClr val="tx1"/>
                </a:solidFill>
                <a:latin typeface="+mn-lt"/>
                <a:ea typeface="+mn-ea"/>
                <a:cs typeface="+mn-cs"/>
              </a:rPr>
              <a:t>, </a:t>
            </a:r>
            <a:r>
              <a:rPr lang="en-US" sz="1200" i="1" kern="1200" dirty="0" smtClean="0">
                <a:solidFill>
                  <a:schemeClr val="tx1"/>
                </a:solidFill>
                <a:latin typeface="+mn-lt"/>
                <a:ea typeface="+mn-ea"/>
                <a:cs typeface="+mn-cs"/>
              </a:rPr>
              <a:t>2020</a:t>
            </a:r>
            <a:r>
              <a:rPr lang="en-US" sz="1200" kern="1200" dirty="0" smtClean="0">
                <a:solidFill>
                  <a:schemeClr val="tx1"/>
                </a:solidFill>
                <a:latin typeface="+mn-lt"/>
                <a:ea typeface="+mn-ea"/>
                <a:cs typeface="+mn-cs"/>
              </a:rPr>
              <a:t>.</a:t>
            </a:r>
            <a:endParaRPr lang="en-IN"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Martinsuo</a:t>
            </a:r>
            <a:r>
              <a:rPr lang="en-US" sz="1200" kern="1200" dirty="0" smtClean="0">
                <a:solidFill>
                  <a:schemeClr val="tx1"/>
                </a:solidFill>
                <a:latin typeface="+mn-lt"/>
                <a:ea typeface="+mn-ea"/>
                <a:cs typeface="+mn-cs"/>
              </a:rPr>
              <a:t>, M. and </a:t>
            </a:r>
            <a:r>
              <a:rPr lang="en-US" sz="1200" kern="1200" dirty="0" err="1" smtClean="0">
                <a:solidFill>
                  <a:schemeClr val="tx1"/>
                </a:solidFill>
                <a:latin typeface="+mn-lt"/>
                <a:ea typeface="+mn-ea"/>
                <a:cs typeface="+mn-cs"/>
              </a:rPr>
              <a:t>Ahola</a:t>
            </a:r>
            <a:r>
              <a:rPr lang="en-US" sz="1200" kern="1200" dirty="0" smtClean="0">
                <a:solidFill>
                  <a:schemeClr val="tx1"/>
                </a:solidFill>
                <a:latin typeface="+mn-lt"/>
                <a:ea typeface="+mn-ea"/>
                <a:cs typeface="+mn-cs"/>
              </a:rPr>
              <a:t>, T., 2022. Multi-project management in inter-organizational contexts. </a:t>
            </a:r>
            <a:r>
              <a:rPr lang="en-US" sz="1200" i="1" kern="1200" dirty="0" smtClean="0">
                <a:solidFill>
                  <a:schemeClr val="tx1"/>
                </a:solidFill>
                <a:latin typeface="+mn-lt"/>
                <a:ea typeface="+mn-ea"/>
                <a:cs typeface="+mn-cs"/>
              </a:rPr>
              <a:t>International Journal of Project Management</a:t>
            </a:r>
            <a:r>
              <a:rPr lang="en-US" sz="1200" kern="1200" dirty="0" smtClean="0">
                <a:solidFill>
                  <a:schemeClr val="tx1"/>
                </a:solidFill>
                <a:latin typeface="+mn-lt"/>
                <a:ea typeface="+mn-ea"/>
                <a:cs typeface="+mn-cs"/>
              </a:rPr>
              <a:t>, </a:t>
            </a:r>
            <a:r>
              <a:rPr lang="en-US" sz="1200" i="1" kern="1200" dirty="0" smtClean="0">
                <a:solidFill>
                  <a:schemeClr val="tx1"/>
                </a:solidFill>
                <a:latin typeface="+mn-lt"/>
                <a:ea typeface="+mn-ea"/>
                <a:cs typeface="+mn-cs"/>
              </a:rPr>
              <a:t>40</a:t>
            </a:r>
            <a:r>
              <a:rPr lang="en-US" sz="1200" kern="1200" dirty="0" smtClean="0">
                <a:solidFill>
                  <a:schemeClr val="tx1"/>
                </a:solidFill>
                <a:latin typeface="+mn-lt"/>
                <a:ea typeface="+mn-ea"/>
                <a:cs typeface="+mn-cs"/>
              </a:rPr>
              <a:t>(7), pp.813-826.</a:t>
            </a:r>
            <a:endParaRPr lang="en-IN" sz="1200" kern="1200" dirty="0" smtClean="0">
              <a:solidFill>
                <a:schemeClr val="tx1"/>
              </a:solidFill>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1DA64871-0374-47F2-9AA7-EE3B904F8826}" type="slidenum">
              <a:rPr lang="en-IN" smtClean="0"/>
              <a:pPr/>
              <a:t>8</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E29E46C5-96FC-470E-A662-498A3C7B1634}" type="datetimeFigureOut">
              <a:rPr lang="en-US" smtClean="0"/>
              <a:pPr/>
              <a:t>4/15/2023</a:t>
            </a:fld>
            <a:endParaRPr lang="en-IN"/>
          </a:p>
        </p:txBody>
      </p:sp>
      <p:sp>
        <p:nvSpPr>
          <p:cNvPr id="16" name="Slide Number Placeholder 15"/>
          <p:cNvSpPr>
            <a:spLocks noGrp="1"/>
          </p:cNvSpPr>
          <p:nvPr>
            <p:ph type="sldNum" sz="quarter" idx="11"/>
          </p:nvPr>
        </p:nvSpPr>
        <p:spPr/>
        <p:txBody>
          <a:bodyPr/>
          <a:lstStyle/>
          <a:p>
            <a:fld id="{B87094B7-0E06-4EA9-9F8E-D761E76190F0}" type="slidenum">
              <a:rPr lang="en-IN" smtClean="0"/>
              <a:pPr/>
              <a:t>‹#›</a:t>
            </a:fld>
            <a:endParaRPr lang="en-IN"/>
          </a:p>
        </p:txBody>
      </p:sp>
      <p:sp>
        <p:nvSpPr>
          <p:cNvPr id="17" name="Footer Placeholder 16"/>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29E46C5-96FC-470E-A662-498A3C7B1634}" type="datetimeFigureOut">
              <a:rPr lang="en-US" smtClean="0"/>
              <a:pPr/>
              <a:t>4/15/2023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7094B7-0E06-4EA9-9F8E-D761E76190F0}"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29E46C5-96FC-470E-A662-498A3C7B1634}" type="datetimeFigureOut">
              <a:rPr lang="en-US" smtClean="0"/>
              <a:pPr/>
              <a:t>4/15/2023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7094B7-0E06-4EA9-9F8E-D761E76190F0}"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E29E46C5-96FC-470E-A662-498A3C7B1634}" type="datetimeFigureOut">
              <a:rPr lang="en-US" smtClean="0"/>
              <a:pPr/>
              <a:t>4/15/2023</a:t>
            </a:fld>
            <a:endParaRPr lang="en-IN"/>
          </a:p>
        </p:txBody>
      </p:sp>
      <p:sp>
        <p:nvSpPr>
          <p:cNvPr id="15" name="Slide Number Placeholder 14"/>
          <p:cNvSpPr>
            <a:spLocks noGrp="1"/>
          </p:cNvSpPr>
          <p:nvPr>
            <p:ph type="sldNum" sz="quarter" idx="15"/>
          </p:nvPr>
        </p:nvSpPr>
        <p:spPr/>
        <p:txBody>
          <a:bodyPr/>
          <a:lstStyle>
            <a:lvl1pPr algn="ctr">
              <a:defRPr/>
            </a:lvl1pPr>
          </a:lstStyle>
          <a:p>
            <a:fld id="{B87094B7-0E06-4EA9-9F8E-D761E76190F0}" type="slidenum">
              <a:rPr lang="en-IN" smtClean="0"/>
              <a:pPr/>
              <a:t>‹#›</a:t>
            </a:fld>
            <a:endParaRPr lang="en-IN"/>
          </a:p>
        </p:txBody>
      </p:sp>
      <p:sp>
        <p:nvSpPr>
          <p:cNvPr id="16" name="Footer Placeholder 15"/>
          <p:cNvSpPr>
            <a:spLocks noGrp="1"/>
          </p:cNvSpPr>
          <p:nvPr>
            <p:ph type="ftr" sz="quarter" idx="16"/>
          </p:nvPr>
        </p:nvSpPr>
        <p:spPr/>
        <p:txBody>
          <a:bodyPr/>
          <a:lstStyle/>
          <a:p>
            <a:endParaRPr lang="en-IN"/>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29E46C5-96FC-470E-A662-498A3C7B1634}" type="datetimeFigureOut">
              <a:rPr lang="en-US" smtClean="0"/>
              <a:pPr/>
              <a:t>4/15/2023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7094B7-0E06-4EA9-9F8E-D761E76190F0}" type="slidenum">
              <a:rPr lang="en-IN" smtClean="0"/>
              <a:pPr/>
              <a:t>‹#›</a:t>
            </a:fld>
            <a:endParaRPr lang="en-IN"/>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29E46C5-96FC-470E-A662-498A3C7B1634}" type="datetimeFigureOut">
              <a:rPr lang="en-US" smtClean="0"/>
              <a:pPr/>
              <a:t>4/15/2023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7094B7-0E06-4EA9-9F8E-D761E76190F0}" type="slidenum">
              <a:rPr lang="en-IN" smtClean="0"/>
              <a:pPr/>
              <a:t>‹#›</a:t>
            </a:fld>
            <a:endParaRPr lang="en-IN"/>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87094B7-0E06-4EA9-9F8E-D761E76190F0}" type="slidenum">
              <a:rPr lang="en-IN" smtClean="0"/>
              <a:pPr/>
              <a:t>‹#›</a:t>
            </a:fld>
            <a:endParaRPr lang="en-IN"/>
          </a:p>
        </p:txBody>
      </p:sp>
      <p:sp>
        <p:nvSpPr>
          <p:cNvPr id="8" name="Footer Placeholder 7"/>
          <p:cNvSpPr>
            <a:spLocks noGrp="1"/>
          </p:cNvSpPr>
          <p:nvPr>
            <p:ph type="ftr" sz="quarter" idx="11"/>
          </p:nvPr>
        </p:nvSpPr>
        <p:spPr/>
        <p:txBody>
          <a:bodyPr/>
          <a:lstStyle/>
          <a:p>
            <a:endParaRPr lang="en-IN"/>
          </a:p>
        </p:txBody>
      </p:sp>
      <p:sp>
        <p:nvSpPr>
          <p:cNvPr id="7" name="Date Placeholder 6"/>
          <p:cNvSpPr>
            <a:spLocks noGrp="1"/>
          </p:cNvSpPr>
          <p:nvPr>
            <p:ph type="dt" sz="half" idx="10"/>
          </p:nvPr>
        </p:nvSpPr>
        <p:spPr/>
        <p:txBody>
          <a:bodyPr/>
          <a:lstStyle/>
          <a:p>
            <a:fld id="{E29E46C5-96FC-470E-A662-498A3C7B1634}" type="datetimeFigureOut">
              <a:rPr lang="en-US" smtClean="0"/>
              <a:pPr/>
              <a:t>4/15/2023</a:t>
            </a:fld>
            <a:endParaRPr lang="en-IN"/>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29E46C5-96FC-470E-A662-498A3C7B1634}" type="datetimeFigureOut">
              <a:rPr lang="en-US" smtClean="0"/>
              <a:pPr/>
              <a:t>4/15/2023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87094B7-0E06-4EA9-9F8E-D761E76190F0}" type="slidenum">
              <a:rPr lang="en-IN" smtClean="0"/>
              <a:pPr/>
              <a:t>‹#›</a:t>
            </a:fld>
            <a:endParaRPr lang="en-IN"/>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9E46C5-96FC-470E-A662-498A3C7B1634}" type="datetimeFigureOut">
              <a:rPr lang="en-US" smtClean="0"/>
              <a:pPr/>
              <a:t>4/15/2023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87094B7-0E06-4EA9-9F8E-D761E76190F0}"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E29E46C5-96FC-470E-A662-498A3C7B1634}" type="datetimeFigureOut">
              <a:rPr lang="en-US" smtClean="0"/>
              <a:pPr/>
              <a:t>4/15/2023</a:t>
            </a:fld>
            <a:endParaRPr lang="en-IN"/>
          </a:p>
        </p:txBody>
      </p:sp>
      <p:sp>
        <p:nvSpPr>
          <p:cNvPr id="9" name="Slide Number Placeholder 8"/>
          <p:cNvSpPr>
            <a:spLocks noGrp="1"/>
          </p:cNvSpPr>
          <p:nvPr>
            <p:ph type="sldNum" sz="quarter" idx="15"/>
          </p:nvPr>
        </p:nvSpPr>
        <p:spPr/>
        <p:txBody>
          <a:bodyPr/>
          <a:lstStyle/>
          <a:p>
            <a:fld id="{B87094B7-0E06-4EA9-9F8E-D761E76190F0}" type="slidenum">
              <a:rPr lang="en-IN" smtClean="0"/>
              <a:pPr/>
              <a:t>‹#›</a:t>
            </a:fld>
            <a:endParaRPr lang="en-IN"/>
          </a:p>
        </p:txBody>
      </p:sp>
      <p:sp>
        <p:nvSpPr>
          <p:cNvPr id="10" name="Footer Placeholder 9"/>
          <p:cNvSpPr>
            <a:spLocks noGrp="1"/>
          </p:cNvSpPr>
          <p:nvPr>
            <p:ph type="ftr" sz="quarter" idx="16"/>
          </p:nvPr>
        </p:nvSpPr>
        <p:spPr/>
        <p:txBody>
          <a:bodyPr/>
          <a:lstStyle/>
          <a:p>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E29E46C5-96FC-470E-A662-498A3C7B1634}" type="datetimeFigureOut">
              <a:rPr lang="en-US" smtClean="0"/>
              <a:pPr/>
              <a:t>4/15/2023</a:t>
            </a:fld>
            <a:endParaRPr lang="en-IN"/>
          </a:p>
        </p:txBody>
      </p:sp>
      <p:sp>
        <p:nvSpPr>
          <p:cNvPr id="9" name="Slide Number Placeholder 8"/>
          <p:cNvSpPr>
            <a:spLocks noGrp="1"/>
          </p:cNvSpPr>
          <p:nvPr>
            <p:ph type="sldNum" sz="quarter" idx="11"/>
          </p:nvPr>
        </p:nvSpPr>
        <p:spPr/>
        <p:txBody>
          <a:bodyPr/>
          <a:lstStyle/>
          <a:p>
            <a:fld id="{B87094B7-0E06-4EA9-9F8E-D761E76190F0}" type="slidenum">
              <a:rPr lang="en-IN" smtClean="0"/>
              <a:pPr/>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E29E46C5-96FC-470E-A662-498A3C7B1634}" type="datetimeFigureOut">
              <a:rPr lang="en-US" smtClean="0"/>
              <a:pPr/>
              <a:t>4/15/2023</a:t>
            </a:fld>
            <a:endParaRPr lang="en-IN"/>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IN"/>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B87094B7-0E06-4EA9-9F8E-D761E76190F0}" type="slidenum">
              <a:rPr lang="en-IN" smtClean="0"/>
              <a:pPr/>
              <a:t>‹#›</a:t>
            </a:fld>
            <a:endParaRPr lang="en-IN"/>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2428868"/>
            <a:ext cx="8286808" cy="1500198"/>
          </a:xfrm>
        </p:spPr>
        <p:txBody>
          <a:bodyPr>
            <a:normAutofit fontScale="90000"/>
          </a:bodyPr>
          <a:lstStyle/>
          <a:p>
            <a:pPr algn="ctr"/>
            <a:r>
              <a:rPr sz="3600" smtClean="0">
                <a:solidFill>
                  <a:schemeClr val="bg1"/>
                </a:solidFill>
                <a:latin typeface="Times New Roman" pitchFamily="18" charset="0"/>
                <a:cs typeface="Times New Roman" pitchFamily="18" charset="0"/>
              </a:rPr>
              <a:t>PREPARE AN OUTLINE </a:t>
            </a:r>
            <a:r>
              <a:rPr sz="3600" smtClean="0">
                <a:solidFill>
                  <a:schemeClr val="bg1"/>
                </a:solidFill>
                <a:latin typeface="Times New Roman" pitchFamily="18" charset="0"/>
                <a:cs typeface="Times New Roman" pitchFamily="18" charset="0"/>
              </a:rPr>
              <a:t>BUSINESS </a:t>
            </a:r>
            <a:r>
              <a:rPr sz="3600" smtClean="0">
                <a:solidFill>
                  <a:schemeClr val="bg1"/>
                </a:solidFill>
                <a:latin typeface="Times New Roman" pitchFamily="18" charset="0"/>
                <a:cs typeface="Times New Roman" pitchFamily="18" charset="0"/>
              </a:rPr>
              <a:t/>
            </a:r>
            <a:br>
              <a:rPr sz="3600" smtClean="0">
                <a:solidFill>
                  <a:schemeClr val="bg1"/>
                </a:solidFill>
                <a:latin typeface="Times New Roman" pitchFamily="18" charset="0"/>
                <a:cs typeface="Times New Roman" pitchFamily="18" charset="0"/>
              </a:rPr>
            </a:br>
            <a:r>
              <a:rPr sz="3600" smtClean="0">
                <a:solidFill>
                  <a:schemeClr val="bg1"/>
                </a:solidFill>
                <a:latin typeface="Times New Roman" pitchFamily="18" charset="0"/>
                <a:cs typeface="Times New Roman" pitchFamily="18" charset="0"/>
              </a:rPr>
              <a:t>CASE </a:t>
            </a:r>
            <a:r>
              <a:rPr sz="3600" smtClean="0">
                <a:solidFill>
                  <a:schemeClr val="bg1"/>
                </a:solidFill>
                <a:latin typeface="Times New Roman" pitchFamily="18" charset="0"/>
                <a:cs typeface="Times New Roman" pitchFamily="18" charset="0"/>
              </a:rPr>
              <a:t>FOR A RENEWABLE ENERGY PROJECT</a:t>
            </a:r>
            <a:endParaRPr lang="en-IN" sz="3600" dirty="0">
              <a:solidFill>
                <a:schemeClr val="bg1"/>
              </a:solidFill>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15140" y="1357298"/>
            <a:ext cx="1981200" cy="3214710"/>
          </a:xfrm>
        </p:spPr>
        <p:txBody>
          <a:bodyPr>
            <a:normAutofit/>
          </a:bodyPr>
          <a:lstStyle/>
          <a:p>
            <a:r>
              <a:rPr sz="2400" smtClean="0">
                <a:solidFill>
                  <a:schemeClr val="bg1"/>
                </a:solidFill>
                <a:latin typeface="Times New Roman" pitchFamily="18" charset="0"/>
                <a:cs typeface="Times New Roman" pitchFamily="18" charset="0"/>
              </a:rPr>
              <a:t>Project </a:t>
            </a:r>
            <a:r>
              <a:rPr sz="2400" smtClean="0">
                <a:solidFill>
                  <a:schemeClr val="bg1"/>
                </a:solidFill>
                <a:latin typeface="Times New Roman" pitchFamily="18" charset="0"/>
                <a:cs typeface="Times New Roman" pitchFamily="18" charset="0"/>
              </a:rPr>
              <a:t>Environment Analysis </a:t>
            </a:r>
            <a:endParaRPr lang="en-IN" sz="2400" dirty="0">
              <a:solidFill>
                <a:schemeClr val="bg1"/>
              </a:solidFill>
              <a:latin typeface="Times New Roman" pitchFamily="18" charset="0"/>
              <a:cs typeface="Times New Roman" pitchFamily="18" charset="0"/>
            </a:endParaRPr>
          </a:p>
        </p:txBody>
      </p:sp>
      <p:graphicFrame>
        <p:nvGraphicFramePr>
          <p:cNvPr id="5" name="Table 4"/>
          <p:cNvGraphicFramePr>
            <a:graphicFrameLocks noGrp="1"/>
          </p:cNvGraphicFramePr>
          <p:nvPr/>
        </p:nvGraphicFramePr>
        <p:xfrm>
          <a:off x="428596" y="857232"/>
          <a:ext cx="6143668" cy="5143536"/>
        </p:xfrm>
        <a:graphic>
          <a:graphicData uri="http://schemas.openxmlformats.org/drawingml/2006/table">
            <a:tbl>
              <a:tblPr/>
              <a:tblGrid>
                <a:gridCol w="3071834"/>
                <a:gridCol w="3071834"/>
              </a:tblGrid>
              <a:tr h="2756443">
                <a:tc>
                  <a:txBody>
                    <a:bodyPr/>
                    <a:lstStyle/>
                    <a:p>
                      <a:pPr algn="ctr">
                        <a:lnSpc>
                          <a:spcPct val="150000"/>
                        </a:lnSpc>
                        <a:spcAft>
                          <a:spcPts val="0"/>
                        </a:spcAft>
                      </a:pPr>
                      <a:r>
                        <a:rPr lang="en-US" sz="1600" b="1" dirty="0">
                          <a:solidFill>
                            <a:schemeClr val="bg1"/>
                          </a:solidFill>
                          <a:latin typeface="Times New Roman" pitchFamily="18" charset="0"/>
                          <a:ea typeface="Times New Roman"/>
                          <a:cs typeface="Times New Roman" pitchFamily="18" charset="0"/>
                        </a:rPr>
                        <a:t>Strength</a:t>
                      </a:r>
                      <a:endParaRPr lang="en-IN" sz="1600" dirty="0">
                        <a:solidFill>
                          <a:schemeClr val="bg1"/>
                        </a:solidFill>
                        <a:latin typeface="Times New Roman" pitchFamily="18" charset="0"/>
                        <a:ea typeface="Arial"/>
                        <a:cs typeface="Times New Roman" pitchFamily="18" charset="0"/>
                      </a:endParaRPr>
                    </a:p>
                    <a:p>
                      <a:pPr marL="342900" lvl="0" indent="-342900" algn="just">
                        <a:lnSpc>
                          <a:spcPct val="150000"/>
                        </a:lnSpc>
                        <a:spcAft>
                          <a:spcPts val="0"/>
                        </a:spcAft>
                        <a:buFont typeface="Arial"/>
                        <a:buChar char="●"/>
                      </a:pPr>
                      <a:r>
                        <a:rPr lang="en-US" sz="1600" u="none" strike="noStrike" dirty="0">
                          <a:solidFill>
                            <a:schemeClr val="bg1"/>
                          </a:solidFill>
                          <a:latin typeface="Times New Roman" pitchFamily="18" charset="0"/>
                          <a:ea typeface="Times New Roman"/>
                          <a:cs typeface="Times New Roman" pitchFamily="18" charset="0"/>
                        </a:rPr>
                        <a:t>The utilization of rich solar resources </a:t>
                      </a:r>
                      <a:endParaRPr lang="en-IN" sz="1600" u="none" strike="noStrike" dirty="0">
                        <a:solidFill>
                          <a:schemeClr val="bg1"/>
                        </a:solidFill>
                        <a:latin typeface="Times New Roman" pitchFamily="18" charset="0"/>
                        <a:ea typeface="Arial"/>
                        <a:cs typeface="Times New Roman" pitchFamily="18" charset="0"/>
                      </a:endParaRPr>
                    </a:p>
                    <a:p>
                      <a:pPr marL="342900" lvl="0" indent="-342900" algn="just">
                        <a:lnSpc>
                          <a:spcPct val="150000"/>
                        </a:lnSpc>
                        <a:spcAft>
                          <a:spcPts val="0"/>
                        </a:spcAft>
                        <a:buFont typeface="Arial"/>
                        <a:buChar char="●"/>
                      </a:pPr>
                      <a:r>
                        <a:rPr lang="en-US" sz="1600" u="none" strike="noStrike" dirty="0">
                          <a:solidFill>
                            <a:schemeClr val="bg1"/>
                          </a:solidFill>
                          <a:latin typeface="Times New Roman" pitchFamily="18" charset="0"/>
                          <a:ea typeface="Times New Roman"/>
                          <a:cs typeface="Times New Roman" pitchFamily="18" charset="0"/>
                        </a:rPr>
                        <a:t>Rich resources of land and space </a:t>
                      </a:r>
                      <a:endParaRPr lang="en-IN" sz="1600" u="none" strike="noStrike" dirty="0">
                        <a:solidFill>
                          <a:schemeClr val="bg1"/>
                        </a:solidFill>
                        <a:latin typeface="Times New Roman" pitchFamily="18" charset="0"/>
                        <a:ea typeface="Arial"/>
                        <a:cs typeface="Times New Roman" pitchFamily="18" charset="0"/>
                      </a:endParaRPr>
                    </a:p>
                    <a:p>
                      <a:pPr marL="342900" lvl="0" indent="-342900" algn="just">
                        <a:lnSpc>
                          <a:spcPct val="150000"/>
                        </a:lnSpc>
                        <a:spcAft>
                          <a:spcPts val="0"/>
                        </a:spcAft>
                        <a:buFont typeface="Arial"/>
                        <a:buChar char="●"/>
                      </a:pPr>
                      <a:r>
                        <a:rPr lang="en-US" sz="1600" u="none" strike="noStrike" dirty="0">
                          <a:solidFill>
                            <a:schemeClr val="bg1"/>
                          </a:solidFill>
                          <a:latin typeface="Times New Roman" pitchFamily="18" charset="0"/>
                          <a:ea typeface="Times New Roman"/>
                          <a:cs typeface="Times New Roman" pitchFamily="18" charset="0"/>
                        </a:rPr>
                        <a:t>Application for suitable </a:t>
                      </a:r>
                      <a:r>
                        <a:rPr lang="en-US" sz="1600" u="none" strike="noStrike" dirty="0" err="1">
                          <a:solidFill>
                            <a:schemeClr val="bg1"/>
                          </a:solidFill>
                          <a:latin typeface="Times New Roman" pitchFamily="18" charset="0"/>
                          <a:ea typeface="Times New Roman"/>
                          <a:cs typeface="Times New Roman" pitchFamily="18" charset="0"/>
                        </a:rPr>
                        <a:t>pv</a:t>
                      </a:r>
                      <a:r>
                        <a:rPr lang="en-US" sz="1600" u="none" strike="noStrike" dirty="0">
                          <a:solidFill>
                            <a:schemeClr val="bg1"/>
                          </a:solidFill>
                          <a:latin typeface="Times New Roman" pitchFamily="18" charset="0"/>
                          <a:ea typeface="Times New Roman"/>
                          <a:cs typeface="Times New Roman" pitchFamily="18" charset="0"/>
                        </a:rPr>
                        <a:t> solar system</a:t>
                      </a:r>
                      <a:endParaRPr lang="en-IN" sz="1600" u="none" strike="noStrike" dirty="0">
                        <a:solidFill>
                          <a:schemeClr val="bg1"/>
                        </a:solidFill>
                        <a:latin typeface="Times New Roman" pitchFamily="18" charset="0"/>
                        <a:ea typeface="Arial"/>
                        <a:cs typeface="Times New Roman"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lnSpc>
                          <a:spcPct val="150000"/>
                        </a:lnSpc>
                        <a:spcAft>
                          <a:spcPts val="0"/>
                        </a:spcAft>
                      </a:pPr>
                      <a:r>
                        <a:rPr lang="en-US" sz="1600" b="1" dirty="0">
                          <a:solidFill>
                            <a:schemeClr val="bg1"/>
                          </a:solidFill>
                          <a:latin typeface="Times New Roman" pitchFamily="18" charset="0"/>
                          <a:ea typeface="Times New Roman"/>
                          <a:cs typeface="Times New Roman" pitchFamily="18" charset="0"/>
                        </a:rPr>
                        <a:t>Weakness</a:t>
                      </a:r>
                      <a:endParaRPr lang="en-IN" sz="1600" dirty="0">
                        <a:solidFill>
                          <a:schemeClr val="bg1"/>
                        </a:solidFill>
                        <a:latin typeface="Times New Roman" pitchFamily="18" charset="0"/>
                        <a:ea typeface="Arial"/>
                        <a:cs typeface="Times New Roman" pitchFamily="18" charset="0"/>
                      </a:endParaRPr>
                    </a:p>
                    <a:p>
                      <a:pPr marL="342900" lvl="0" indent="-342900" algn="just">
                        <a:lnSpc>
                          <a:spcPct val="150000"/>
                        </a:lnSpc>
                        <a:spcAft>
                          <a:spcPts val="0"/>
                        </a:spcAft>
                        <a:buFont typeface="Arial"/>
                        <a:buChar char="●"/>
                      </a:pPr>
                      <a:r>
                        <a:rPr lang="en-US" sz="1600" u="none" strike="noStrike" dirty="0">
                          <a:solidFill>
                            <a:schemeClr val="bg1"/>
                          </a:solidFill>
                          <a:latin typeface="Times New Roman" pitchFamily="18" charset="0"/>
                          <a:ea typeface="Times New Roman"/>
                          <a:cs typeface="Times New Roman" pitchFamily="18" charset="0"/>
                        </a:rPr>
                        <a:t>Renewable energy investment from the government has been low. </a:t>
                      </a:r>
                      <a:endParaRPr lang="en-IN" sz="1600" u="none" strike="noStrike" dirty="0">
                        <a:solidFill>
                          <a:schemeClr val="bg1"/>
                        </a:solidFill>
                        <a:latin typeface="Times New Roman" pitchFamily="18" charset="0"/>
                        <a:ea typeface="Arial"/>
                        <a:cs typeface="Times New Roman" pitchFamily="18" charset="0"/>
                      </a:endParaRPr>
                    </a:p>
                    <a:p>
                      <a:pPr marL="342900" lvl="0" indent="-342900" algn="just">
                        <a:lnSpc>
                          <a:spcPct val="150000"/>
                        </a:lnSpc>
                        <a:spcAft>
                          <a:spcPts val="0"/>
                        </a:spcAft>
                        <a:buFont typeface="Arial"/>
                        <a:buChar char="●"/>
                      </a:pPr>
                      <a:r>
                        <a:rPr lang="en-US" sz="1600" u="none" strike="noStrike" dirty="0">
                          <a:solidFill>
                            <a:schemeClr val="bg1"/>
                          </a:solidFill>
                          <a:latin typeface="Times New Roman" pitchFamily="18" charset="0"/>
                          <a:ea typeface="Times New Roman"/>
                          <a:cs typeface="Times New Roman" pitchFamily="18" charset="0"/>
                        </a:rPr>
                        <a:t>Insufficient knowledge of environmental and social benefits</a:t>
                      </a:r>
                      <a:r>
                        <a:rPr lang="en-US" sz="1600" b="1" u="none" strike="noStrike" dirty="0">
                          <a:solidFill>
                            <a:schemeClr val="bg1"/>
                          </a:solidFill>
                          <a:latin typeface="Times New Roman" pitchFamily="18" charset="0"/>
                          <a:ea typeface="Times New Roman"/>
                          <a:cs typeface="Times New Roman" pitchFamily="18" charset="0"/>
                        </a:rPr>
                        <a:t>. </a:t>
                      </a:r>
                      <a:endParaRPr lang="en-IN" sz="1600" u="none" strike="noStrike" dirty="0">
                        <a:solidFill>
                          <a:schemeClr val="bg1"/>
                        </a:solidFill>
                        <a:latin typeface="Times New Roman" pitchFamily="18" charset="0"/>
                        <a:ea typeface="Arial"/>
                        <a:cs typeface="Times New Roman"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r h="2387093">
                <a:tc>
                  <a:txBody>
                    <a:bodyPr/>
                    <a:lstStyle/>
                    <a:p>
                      <a:pPr algn="ctr">
                        <a:lnSpc>
                          <a:spcPct val="150000"/>
                        </a:lnSpc>
                        <a:spcAft>
                          <a:spcPts val="0"/>
                        </a:spcAft>
                      </a:pPr>
                      <a:r>
                        <a:rPr lang="en-US" sz="1600" b="1">
                          <a:solidFill>
                            <a:schemeClr val="bg1"/>
                          </a:solidFill>
                          <a:latin typeface="Times New Roman" pitchFamily="18" charset="0"/>
                          <a:ea typeface="Times New Roman"/>
                          <a:cs typeface="Times New Roman" pitchFamily="18" charset="0"/>
                        </a:rPr>
                        <a:t>Opportunity</a:t>
                      </a:r>
                      <a:endParaRPr lang="en-IN" sz="1600">
                        <a:solidFill>
                          <a:schemeClr val="bg1"/>
                        </a:solidFill>
                        <a:latin typeface="Times New Roman" pitchFamily="18" charset="0"/>
                        <a:ea typeface="Arial"/>
                        <a:cs typeface="Times New Roman" pitchFamily="18" charset="0"/>
                      </a:endParaRPr>
                    </a:p>
                    <a:p>
                      <a:pPr marL="342900" lvl="0" indent="-342900" algn="just">
                        <a:lnSpc>
                          <a:spcPct val="150000"/>
                        </a:lnSpc>
                        <a:spcAft>
                          <a:spcPts val="0"/>
                        </a:spcAft>
                        <a:buFont typeface="Arial"/>
                        <a:buChar char="●"/>
                      </a:pPr>
                      <a:r>
                        <a:rPr lang="en-US" sz="1600" u="none" strike="noStrike">
                          <a:solidFill>
                            <a:schemeClr val="bg1"/>
                          </a:solidFill>
                          <a:latin typeface="Times New Roman" pitchFamily="18" charset="0"/>
                          <a:ea typeface="Times New Roman"/>
                          <a:cs typeface="Times New Roman" pitchFamily="18" charset="0"/>
                        </a:rPr>
                        <a:t>Can increase awareness for Changing climate. </a:t>
                      </a:r>
                      <a:endParaRPr lang="en-IN" sz="1600" u="none" strike="noStrike">
                        <a:solidFill>
                          <a:schemeClr val="bg1"/>
                        </a:solidFill>
                        <a:latin typeface="Times New Roman" pitchFamily="18" charset="0"/>
                        <a:ea typeface="Arial"/>
                        <a:cs typeface="Times New Roman" pitchFamily="18" charset="0"/>
                      </a:endParaRPr>
                    </a:p>
                    <a:p>
                      <a:pPr marL="342900" lvl="0" indent="-342900" algn="just">
                        <a:lnSpc>
                          <a:spcPct val="150000"/>
                        </a:lnSpc>
                        <a:spcAft>
                          <a:spcPts val="0"/>
                        </a:spcAft>
                        <a:buFont typeface="Arial"/>
                        <a:buChar char="●"/>
                      </a:pPr>
                      <a:r>
                        <a:rPr lang="en-US" sz="1600" u="none" strike="noStrike">
                          <a:solidFill>
                            <a:schemeClr val="bg1"/>
                          </a:solidFill>
                          <a:latin typeface="Times New Roman" pitchFamily="18" charset="0"/>
                          <a:ea typeface="Times New Roman"/>
                          <a:cs typeface="Times New Roman" pitchFamily="18" charset="0"/>
                        </a:rPr>
                        <a:t>Increased gap between demand and energy supply</a:t>
                      </a:r>
                      <a:r>
                        <a:rPr lang="en-US" sz="1600" b="1" u="none" strike="noStrike">
                          <a:solidFill>
                            <a:schemeClr val="bg1"/>
                          </a:solidFill>
                          <a:latin typeface="Times New Roman" pitchFamily="18" charset="0"/>
                          <a:ea typeface="Times New Roman"/>
                          <a:cs typeface="Times New Roman" pitchFamily="18" charset="0"/>
                        </a:rPr>
                        <a:t>. </a:t>
                      </a:r>
                      <a:endParaRPr lang="en-IN" sz="1600" u="none" strike="noStrike">
                        <a:solidFill>
                          <a:schemeClr val="bg1"/>
                        </a:solidFill>
                        <a:latin typeface="Times New Roman" pitchFamily="18" charset="0"/>
                        <a:ea typeface="Arial"/>
                        <a:cs typeface="Times New Roman"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a:txBody>
                    <a:bodyPr/>
                    <a:lstStyle/>
                    <a:p>
                      <a:pPr algn="ctr">
                        <a:lnSpc>
                          <a:spcPct val="150000"/>
                        </a:lnSpc>
                        <a:spcAft>
                          <a:spcPts val="0"/>
                        </a:spcAft>
                      </a:pPr>
                      <a:r>
                        <a:rPr lang="en-US" sz="1600" b="1" dirty="0">
                          <a:solidFill>
                            <a:schemeClr val="bg1"/>
                          </a:solidFill>
                          <a:latin typeface="Times New Roman" pitchFamily="18" charset="0"/>
                          <a:ea typeface="Times New Roman"/>
                          <a:cs typeface="Times New Roman" pitchFamily="18" charset="0"/>
                        </a:rPr>
                        <a:t>Threat</a:t>
                      </a:r>
                      <a:endParaRPr lang="en-IN" sz="1600" dirty="0">
                        <a:solidFill>
                          <a:schemeClr val="bg1"/>
                        </a:solidFill>
                        <a:latin typeface="Times New Roman" pitchFamily="18" charset="0"/>
                        <a:ea typeface="Arial"/>
                        <a:cs typeface="Times New Roman" pitchFamily="18" charset="0"/>
                      </a:endParaRPr>
                    </a:p>
                    <a:p>
                      <a:pPr marL="342900" lvl="0" indent="-342900" algn="just">
                        <a:lnSpc>
                          <a:spcPct val="150000"/>
                        </a:lnSpc>
                        <a:spcAft>
                          <a:spcPts val="0"/>
                        </a:spcAft>
                        <a:buFont typeface="Arial"/>
                        <a:buChar char="●"/>
                      </a:pPr>
                      <a:r>
                        <a:rPr lang="en-US" sz="1600" u="none" strike="noStrike" dirty="0">
                          <a:solidFill>
                            <a:schemeClr val="bg1"/>
                          </a:solidFill>
                          <a:latin typeface="Times New Roman" pitchFamily="18" charset="0"/>
                          <a:ea typeface="Times New Roman"/>
                          <a:cs typeface="Times New Roman" pitchFamily="18" charset="0"/>
                        </a:rPr>
                        <a:t>The dominant situation of fossil fuel </a:t>
                      </a:r>
                      <a:endParaRPr lang="en-IN" sz="1600" u="none" strike="noStrike" dirty="0">
                        <a:solidFill>
                          <a:schemeClr val="bg1"/>
                        </a:solidFill>
                        <a:latin typeface="Times New Roman" pitchFamily="18" charset="0"/>
                        <a:ea typeface="Arial"/>
                        <a:cs typeface="Times New Roman" pitchFamily="18" charset="0"/>
                      </a:endParaRPr>
                    </a:p>
                    <a:p>
                      <a:pPr marL="342900" lvl="0" indent="-342900" algn="just">
                        <a:lnSpc>
                          <a:spcPct val="150000"/>
                        </a:lnSpc>
                        <a:spcAft>
                          <a:spcPts val="0"/>
                        </a:spcAft>
                        <a:buFont typeface="Arial"/>
                        <a:buChar char="●"/>
                      </a:pPr>
                      <a:r>
                        <a:rPr lang="en-US" sz="1600" u="none" strike="noStrike" dirty="0">
                          <a:solidFill>
                            <a:schemeClr val="bg1"/>
                          </a:solidFill>
                          <a:latin typeface="Times New Roman" pitchFamily="18" charset="0"/>
                          <a:ea typeface="Times New Roman"/>
                          <a:cs typeface="Times New Roman" pitchFamily="18" charset="0"/>
                        </a:rPr>
                        <a:t>Discontinuity on policies related to energy transfer </a:t>
                      </a:r>
                      <a:endParaRPr lang="en-IN" sz="1600" u="none" strike="noStrike" dirty="0">
                        <a:solidFill>
                          <a:schemeClr val="bg1"/>
                        </a:solidFill>
                        <a:latin typeface="Times New Roman" pitchFamily="18" charset="0"/>
                        <a:ea typeface="Arial"/>
                        <a:cs typeface="Times New Roman"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pPr algn="ctr"/>
            <a:r>
              <a:rPr sz="3200" b="1" smtClean="0">
                <a:solidFill>
                  <a:schemeClr val="bg1"/>
                </a:solidFill>
                <a:latin typeface="Times New Roman" pitchFamily="18" charset="0"/>
                <a:cs typeface="Times New Roman" pitchFamily="18" charset="0"/>
              </a:rPr>
              <a:t>Project scheduling and organization </a:t>
            </a:r>
            <a:endParaRPr lang="en-IN" sz="3200" dirty="0">
              <a:solidFill>
                <a:schemeClr val="bg1"/>
              </a:solidFill>
              <a:latin typeface="Times New Roman" pitchFamily="18" charset="0"/>
              <a:cs typeface="Times New Roman" pitchFamily="18" charset="0"/>
            </a:endParaRPr>
          </a:p>
        </p:txBody>
      </p:sp>
      <p:sp>
        <p:nvSpPr>
          <p:cNvPr id="10" name="Content Placeholder 9"/>
          <p:cNvSpPr>
            <a:spLocks noGrp="1"/>
          </p:cNvSpPr>
          <p:nvPr>
            <p:ph sz="half" idx="1"/>
          </p:nvPr>
        </p:nvSpPr>
        <p:spPr/>
        <p:txBody>
          <a:bodyPr/>
          <a:lstStyle/>
          <a:p>
            <a:endParaRPr lang="en-IN" dirty="0"/>
          </a:p>
        </p:txBody>
      </p:sp>
      <p:sp>
        <p:nvSpPr>
          <p:cNvPr id="18434" name="AutoShape 2" descr="image.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8435" name="Picture 3"/>
          <p:cNvPicPr>
            <a:picLocks noChangeAspect="1" noChangeArrowheads="1"/>
          </p:cNvPicPr>
          <p:nvPr/>
        </p:nvPicPr>
        <p:blipFill>
          <a:blip r:embed="rId3"/>
          <a:srcRect/>
          <a:stretch>
            <a:fillRect/>
          </a:stretch>
        </p:blipFill>
        <p:spPr bwMode="auto">
          <a:xfrm>
            <a:off x="428596" y="1571612"/>
            <a:ext cx="4071966" cy="4500594"/>
          </a:xfrm>
          <a:prstGeom prst="rect">
            <a:avLst/>
          </a:prstGeom>
          <a:noFill/>
          <a:ln w="9525">
            <a:noFill/>
            <a:miter lim="800000"/>
            <a:headEnd/>
            <a:tailEnd/>
          </a:ln>
          <a:effectLst/>
        </p:spPr>
      </p:pic>
      <p:pic>
        <p:nvPicPr>
          <p:cNvPr id="18436" name="Picture 4"/>
          <p:cNvPicPr>
            <a:picLocks noGrp="1" noChangeAspect="1" noChangeArrowheads="1"/>
          </p:cNvPicPr>
          <p:nvPr>
            <p:ph sz="half" idx="2"/>
          </p:nvPr>
        </p:nvPicPr>
        <p:blipFill>
          <a:blip r:embed="rId4"/>
          <a:srcRect/>
          <a:stretch>
            <a:fillRect/>
          </a:stretch>
        </p:blipFill>
        <p:spPr bwMode="auto">
          <a:xfrm>
            <a:off x="4648200" y="1571612"/>
            <a:ext cx="4059238" cy="4500594"/>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algn="ctr"/>
            <a:r>
              <a:rPr sz="3200" b="1" smtClean="0">
                <a:solidFill>
                  <a:schemeClr val="bg1"/>
                </a:solidFill>
                <a:latin typeface="Times New Roman" pitchFamily="18" charset="0"/>
                <a:cs typeface="Times New Roman" pitchFamily="18" charset="0"/>
              </a:rPr>
              <a:t>Project scheduling and organization </a:t>
            </a:r>
            <a:endParaRPr lang="en-IN" sz="3200" dirty="0">
              <a:solidFill>
                <a:schemeClr val="bg1"/>
              </a:solidFill>
              <a:latin typeface="Times New Roman" pitchFamily="18" charset="0"/>
              <a:cs typeface="Times New Roman" pitchFamily="18" charset="0"/>
            </a:endParaRPr>
          </a:p>
        </p:txBody>
      </p:sp>
      <p:graphicFrame>
        <p:nvGraphicFramePr>
          <p:cNvPr id="7" name="Table 6"/>
          <p:cNvGraphicFramePr>
            <a:graphicFrameLocks noGrp="1"/>
          </p:cNvGraphicFramePr>
          <p:nvPr/>
        </p:nvGraphicFramePr>
        <p:xfrm>
          <a:off x="714348" y="1571612"/>
          <a:ext cx="7786741" cy="4681058"/>
        </p:xfrm>
        <a:graphic>
          <a:graphicData uri="http://schemas.openxmlformats.org/drawingml/2006/table">
            <a:tbl>
              <a:tblPr>
                <a:tableStyleId>{AF606853-7671-496A-8E4F-DF71F8EC918B}</a:tableStyleId>
              </a:tblPr>
              <a:tblGrid>
                <a:gridCol w="1688217"/>
                <a:gridCol w="1531176"/>
                <a:gridCol w="1557348"/>
                <a:gridCol w="1452652"/>
                <a:gridCol w="1557348"/>
              </a:tblGrid>
              <a:tr h="414163">
                <a:tc>
                  <a:txBody>
                    <a:bodyPr/>
                    <a:lstStyle/>
                    <a:p>
                      <a:pPr algn="ctr">
                        <a:lnSpc>
                          <a:spcPct val="100000"/>
                        </a:lnSpc>
                        <a:spcBef>
                          <a:spcPts val="1200"/>
                        </a:spcBef>
                        <a:spcAft>
                          <a:spcPts val="0"/>
                        </a:spcAft>
                      </a:pPr>
                      <a:r>
                        <a:rPr lang="en-US" sz="1200" dirty="0"/>
                        <a:t>Task</a:t>
                      </a:r>
                      <a:endParaRPr lang="en-IN" sz="1200" dirty="0">
                        <a:solidFill>
                          <a:schemeClr val="bg1"/>
                        </a:solidFill>
                        <a:latin typeface="Arial"/>
                        <a:ea typeface="Arial"/>
                      </a:endParaRPr>
                    </a:p>
                  </a:txBody>
                  <a:tcPr marL="33151" marR="33151" marT="33151" marB="33151">
                    <a:solidFill>
                      <a:schemeClr val="accent6">
                        <a:lumMod val="50000"/>
                      </a:schemeClr>
                    </a:solidFill>
                  </a:tcPr>
                </a:tc>
                <a:tc>
                  <a:txBody>
                    <a:bodyPr/>
                    <a:lstStyle/>
                    <a:p>
                      <a:pPr algn="ctr">
                        <a:lnSpc>
                          <a:spcPct val="100000"/>
                        </a:lnSpc>
                        <a:spcBef>
                          <a:spcPts val="1200"/>
                        </a:spcBef>
                        <a:spcAft>
                          <a:spcPts val="0"/>
                        </a:spcAft>
                      </a:pPr>
                      <a:r>
                        <a:rPr lang="en-US" sz="1200"/>
                        <a:t>Responsible (R)</a:t>
                      </a:r>
                      <a:endParaRPr lang="en-IN" sz="1200">
                        <a:solidFill>
                          <a:schemeClr val="bg1"/>
                        </a:solidFill>
                        <a:latin typeface="Arial"/>
                        <a:ea typeface="Arial"/>
                      </a:endParaRPr>
                    </a:p>
                  </a:txBody>
                  <a:tcPr marL="33151" marR="33151" marT="33151" marB="33151">
                    <a:solidFill>
                      <a:schemeClr val="accent6">
                        <a:lumMod val="50000"/>
                      </a:schemeClr>
                    </a:solidFill>
                  </a:tcPr>
                </a:tc>
                <a:tc>
                  <a:txBody>
                    <a:bodyPr/>
                    <a:lstStyle/>
                    <a:p>
                      <a:pPr algn="ctr">
                        <a:lnSpc>
                          <a:spcPct val="100000"/>
                        </a:lnSpc>
                        <a:spcBef>
                          <a:spcPts val="1200"/>
                        </a:spcBef>
                        <a:spcAft>
                          <a:spcPts val="0"/>
                        </a:spcAft>
                      </a:pPr>
                      <a:r>
                        <a:rPr lang="en-US" sz="1200"/>
                        <a:t>Accountable (A)</a:t>
                      </a:r>
                      <a:endParaRPr lang="en-IN" sz="1200">
                        <a:solidFill>
                          <a:schemeClr val="bg1"/>
                        </a:solidFill>
                        <a:latin typeface="Arial"/>
                        <a:ea typeface="Arial"/>
                      </a:endParaRPr>
                    </a:p>
                  </a:txBody>
                  <a:tcPr marL="33151" marR="33151" marT="33151" marB="33151">
                    <a:solidFill>
                      <a:schemeClr val="accent6">
                        <a:lumMod val="50000"/>
                      </a:schemeClr>
                    </a:solidFill>
                  </a:tcPr>
                </a:tc>
                <a:tc>
                  <a:txBody>
                    <a:bodyPr/>
                    <a:lstStyle/>
                    <a:p>
                      <a:pPr algn="ctr">
                        <a:lnSpc>
                          <a:spcPct val="100000"/>
                        </a:lnSpc>
                        <a:spcBef>
                          <a:spcPts val="1200"/>
                        </a:spcBef>
                        <a:spcAft>
                          <a:spcPts val="0"/>
                        </a:spcAft>
                      </a:pPr>
                      <a:r>
                        <a:rPr lang="en-US" sz="1200"/>
                        <a:t>Consulted (C)</a:t>
                      </a:r>
                      <a:endParaRPr lang="en-IN" sz="1200">
                        <a:solidFill>
                          <a:schemeClr val="bg1"/>
                        </a:solidFill>
                        <a:latin typeface="Arial"/>
                        <a:ea typeface="Arial"/>
                      </a:endParaRPr>
                    </a:p>
                  </a:txBody>
                  <a:tcPr marL="33151" marR="33151" marT="33151" marB="33151">
                    <a:solidFill>
                      <a:schemeClr val="accent6">
                        <a:lumMod val="50000"/>
                      </a:schemeClr>
                    </a:solidFill>
                  </a:tcPr>
                </a:tc>
                <a:tc>
                  <a:txBody>
                    <a:bodyPr/>
                    <a:lstStyle/>
                    <a:p>
                      <a:pPr algn="ctr">
                        <a:lnSpc>
                          <a:spcPct val="100000"/>
                        </a:lnSpc>
                        <a:spcBef>
                          <a:spcPts val="1200"/>
                        </a:spcBef>
                        <a:spcAft>
                          <a:spcPts val="0"/>
                        </a:spcAft>
                      </a:pPr>
                      <a:r>
                        <a:rPr lang="en-US" sz="1200"/>
                        <a:t>Informed (I)</a:t>
                      </a:r>
                      <a:endParaRPr lang="en-IN" sz="1200">
                        <a:solidFill>
                          <a:schemeClr val="bg1"/>
                        </a:solidFill>
                        <a:latin typeface="Arial"/>
                        <a:ea typeface="Arial"/>
                      </a:endParaRPr>
                    </a:p>
                  </a:txBody>
                  <a:tcPr marL="33151" marR="33151" marT="33151" marB="33151">
                    <a:solidFill>
                      <a:schemeClr val="accent6">
                        <a:lumMod val="50000"/>
                      </a:schemeClr>
                    </a:solidFill>
                  </a:tcPr>
                </a:tc>
              </a:tr>
              <a:tr h="414163">
                <a:tc>
                  <a:txBody>
                    <a:bodyPr/>
                    <a:lstStyle/>
                    <a:p>
                      <a:pPr algn="ctr">
                        <a:lnSpc>
                          <a:spcPct val="100000"/>
                        </a:lnSpc>
                        <a:spcBef>
                          <a:spcPts val="1200"/>
                        </a:spcBef>
                        <a:spcAft>
                          <a:spcPts val="0"/>
                        </a:spcAft>
                      </a:pPr>
                      <a:r>
                        <a:rPr lang="en-US" sz="1200"/>
                        <a:t>Project Initiation</a:t>
                      </a:r>
                      <a:endParaRPr lang="en-IN" sz="1200">
                        <a:solidFill>
                          <a:schemeClr val="bg1"/>
                        </a:solidFill>
                        <a:latin typeface="Arial"/>
                        <a:ea typeface="Arial"/>
                      </a:endParaRPr>
                    </a:p>
                  </a:txBody>
                  <a:tcPr marL="33151" marR="33151" marT="33151" marB="33151">
                    <a:solidFill>
                      <a:schemeClr val="accent6">
                        <a:lumMod val="50000"/>
                      </a:schemeClr>
                    </a:solidFill>
                  </a:tcPr>
                </a:tc>
                <a:tc>
                  <a:txBody>
                    <a:bodyPr/>
                    <a:lstStyle/>
                    <a:p>
                      <a:pPr algn="ctr">
                        <a:lnSpc>
                          <a:spcPct val="100000"/>
                        </a:lnSpc>
                        <a:spcBef>
                          <a:spcPts val="1200"/>
                        </a:spcBef>
                        <a:spcAft>
                          <a:spcPts val="0"/>
                        </a:spcAft>
                      </a:pPr>
                      <a:r>
                        <a:rPr lang="en-US" sz="1200"/>
                        <a:t>Project Manager</a:t>
                      </a:r>
                      <a:endParaRPr lang="en-IN" sz="1200">
                        <a:solidFill>
                          <a:schemeClr val="bg1"/>
                        </a:solidFill>
                        <a:latin typeface="Arial"/>
                        <a:ea typeface="Arial"/>
                      </a:endParaRPr>
                    </a:p>
                  </a:txBody>
                  <a:tcPr marL="33151" marR="33151" marT="33151" marB="33151">
                    <a:solidFill>
                      <a:schemeClr val="accent6">
                        <a:lumMod val="50000"/>
                      </a:schemeClr>
                    </a:solidFill>
                  </a:tcPr>
                </a:tc>
                <a:tc>
                  <a:txBody>
                    <a:bodyPr/>
                    <a:lstStyle/>
                    <a:p>
                      <a:pPr algn="ctr">
                        <a:lnSpc>
                          <a:spcPct val="100000"/>
                        </a:lnSpc>
                        <a:spcBef>
                          <a:spcPts val="1200"/>
                        </a:spcBef>
                        <a:spcAft>
                          <a:spcPts val="0"/>
                        </a:spcAft>
                      </a:pPr>
                      <a:r>
                        <a:rPr lang="en-US" sz="1200"/>
                        <a:t>Finance Manager</a:t>
                      </a:r>
                      <a:endParaRPr lang="en-IN" sz="1200">
                        <a:solidFill>
                          <a:schemeClr val="bg1"/>
                        </a:solidFill>
                        <a:latin typeface="Arial"/>
                        <a:ea typeface="Arial"/>
                      </a:endParaRPr>
                    </a:p>
                  </a:txBody>
                  <a:tcPr marL="33151" marR="33151" marT="33151" marB="33151">
                    <a:solidFill>
                      <a:schemeClr val="accent6">
                        <a:lumMod val="50000"/>
                      </a:schemeClr>
                    </a:solidFill>
                  </a:tcPr>
                </a:tc>
                <a:tc>
                  <a:txBody>
                    <a:bodyPr/>
                    <a:lstStyle/>
                    <a:p>
                      <a:pPr algn="ctr">
                        <a:lnSpc>
                          <a:spcPct val="100000"/>
                        </a:lnSpc>
                        <a:spcBef>
                          <a:spcPts val="1200"/>
                        </a:spcBef>
                        <a:spcAft>
                          <a:spcPts val="0"/>
                        </a:spcAft>
                      </a:pPr>
                      <a:r>
                        <a:rPr lang="en-US" sz="1200"/>
                        <a:t>Team Members</a:t>
                      </a:r>
                      <a:endParaRPr lang="en-IN" sz="1200">
                        <a:solidFill>
                          <a:schemeClr val="bg1"/>
                        </a:solidFill>
                        <a:latin typeface="Arial"/>
                        <a:ea typeface="Arial"/>
                      </a:endParaRPr>
                    </a:p>
                  </a:txBody>
                  <a:tcPr marL="33151" marR="33151" marT="33151" marB="33151">
                    <a:solidFill>
                      <a:schemeClr val="accent6">
                        <a:lumMod val="50000"/>
                      </a:schemeClr>
                    </a:solidFill>
                  </a:tcPr>
                </a:tc>
                <a:tc>
                  <a:txBody>
                    <a:bodyPr/>
                    <a:lstStyle/>
                    <a:p>
                      <a:pPr algn="ctr">
                        <a:lnSpc>
                          <a:spcPct val="100000"/>
                        </a:lnSpc>
                        <a:spcBef>
                          <a:spcPts val="1200"/>
                        </a:spcBef>
                        <a:spcAft>
                          <a:spcPts val="0"/>
                        </a:spcAft>
                      </a:pPr>
                      <a:r>
                        <a:rPr lang="en-US" sz="1200"/>
                        <a:t>Stakeholders</a:t>
                      </a:r>
                      <a:endParaRPr lang="en-IN" sz="1200">
                        <a:solidFill>
                          <a:schemeClr val="bg1"/>
                        </a:solidFill>
                        <a:latin typeface="Arial"/>
                        <a:ea typeface="Arial"/>
                      </a:endParaRPr>
                    </a:p>
                  </a:txBody>
                  <a:tcPr marL="33151" marR="33151" marT="33151" marB="33151">
                    <a:solidFill>
                      <a:schemeClr val="accent6">
                        <a:lumMod val="50000"/>
                      </a:schemeClr>
                    </a:solidFill>
                  </a:tcPr>
                </a:tc>
              </a:tr>
              <a:tr h="335065">
                <a:tc>
                  <a:txBody>
                    <a:bodyPr/>
                    <a:lstStyle/>
                    <a:p>
                      <a:pPr algn="ctr">
                        <a:lnSpc>
                          <a:spcPct val="100000"/>
                        </a:lnSpc>
                        <a:spcBef>
                          <a:spcPts val="1200"/>
                        </a:spcBef>
                        <a:spcAft>
                          <a:spcPts val="0"/>
                        </a:spcAft>
                      </a:pPr>
                      <a:r>
                        <a:rPr lang="en-US" sz="1200"/>
                        <a:t>Site Survey</a:t>
                      </a:r>
                      <a:endParaRPr lang="en-IN" sz="1200">
                        <a:solidFill>
                          <a:schemeClr val="bg1"/>
                        </a:solidFill>
                        <a:latin typeface="Arial"/>
                        <a:ea typeface="Arial"/>
                      </a:endParaRPr>
                    </a:p>
                  </a:txBody>
                  <a:tcPr marL="33151" marR="33151" marT="33151" marB="33151">
                    <a:solidFill>
                      <a:schemeClr val="accent6">
                        <a:lumMod val="50000"/>
                      </a:schemeClr>
                    </a:solidFill>
                  </a:tcPr>
                </a:tc>
                <a:tc>
                  <a:txBody>
                    <a:bodyPr/>
                    <a:lstStyle/>
                    <a:p>
                      <a:pPr algn="ctr">
                        <a:lnSpc>
                          <a:spcPct val="100000"/>
                        </a:lnSpc>
                        <a:spcBef>
                          <a:spcPts val="1200"/>
                        </a:spcBef>
                        <a:spcAft>
                          <a:spcPts val="0"/>
                        </a:spcAft>
                      </a:pPr>
                      <a:r>
                        <a:rPr lang="en-US" sz="1200" dirty="0"/>
                        <a:t>Mechanical Eng</a:t>
                      </a:r>
                      <a:endParaRPr lang="en-IN" sz="1200" dirty="0">
                        <a:solidFill>
                          <a:schemeClr val="bg1"/>
                        </a:solidFill>
                        <a:latin typeface="Arial"/>
                        <a:ea typeface="Arial"/>
                      </a:endParaRPr>
                    </a:p>
                  </a:txBody>
                  <a:tcPr marL="33151" marR="33151" marT="33151" marB="33151">
                    <a:solidFill>
                      <a:schemeClr val="accent6">
                        <a:lumMod val="50000"/>
                      </a:schemeClr>
                    </a:solidFill>
                  </a:tcPr>
                </a:tc>
                <a:tc>
                  <a:txBody>
                    <a:bodyPr/>
                    <a:lstStyle/>
                    <a:p>
                      <a:pPr algn="ctr">
                        <a:lnSpc>
                          <a:spcPct val="100000"/>
                        </a:lnSpc>
                        <a:spcBef>
                          <a:spcPts val="1200"/>
                        </a:spcBef>
                        <a:spcAft>
                          <a:spcPts val="0"/>
                        </a:spcAft>
                      </a:pPr>
                      <a:r>
                        <a:rPr lang="en-US" sz="1200"/>
                        <a:t>Electrical Eng</a:t>
                      </a:r>
                      <a:endParaRPr lang="en-IN" sz="1200">
                        <a:solidFill>
                          <a:schemeClr val="bg1"/>
                        </a:solidFill>
                        <a:latin typeface="Arial"/>
                        <a:ea typeface="Arial"/>
                      </a:endParaRPr>
                    </a:p>
                  </a:txBody>
                  <a:tcPr marL="33151" marR="33151" marT="33151" marB="33151">
                    <a:solidFill>
                      <a:schemeClr val="accent6">
                        <a:lumMod val="50000"/>
                      </a:schemeClr>
                    </a:solidFill>
                  </a:tcPr>
                </a:tc>
                <a:tc>
                  <a:txBody>
                    <a:bodyPr/>
                    <a:lstStyle/>
                    <a:p>
                      <a:pPr algn="ctr">
                        <a:lnSpc>
                          <a:spcPct val="100000"/>
                        </a:lnSpc>
                        <a:spcBef>
                          <a:spcPts val="1200"/>
                        </a:spcBef>
                        <a:spcAft>
                          <a:spcPts val="0"/>
                        </a:spcAft>
                      </a:pPr>
                      <a:r>
                        <a:rPr lang="en-US" sz="1200"/>
                        <a:t>Transport Eng</a:t>
                      </a:r>
                      <a:endParaRPr lang="en-IN" sz="1200">
                        <a:solidFill>
                          <a:schemeClr val="bg1"/>
                        </a:solidFill>
                        <a:latin typeface="Arial"/>
                        <a:ea typeface="Arial"/>
                      </a:endParaRPr>
                    </a:p>
                  </a:txBody>
                  <a:tcPr marL="33151" marR="33151" marT="33151" marB="33151">
                    <a:solidFill>
                      <a:schemeClr val="accent6">
                        <a:lumMod val="50000"/>
                      </a:schemeClr>
                    </a:solidFill>
                  </a:tcPr>
                </a:tc>
                <a:tc>
                  <a:txBody>
                    <a:bodyPr/>
                    <a:lstStyle/>
                    <a:p>
                      <a:pPr algn="ctr">
                        <a:lnSpc>
                          <a:spcPct val="100000"/>
                        </a:lnSpc>
                        <a:spcBef>
                          <a:spcPts val="1200"/>
                        </a:spcBef>
                        <a:spcAft>
                          <a:spcPts val="0"/>
                        </a:spcAft>
                      </a:pPr>
                      <a:r>
                        <a:rPr lang="en-US" sz="1200"/>
                        <a:t>Team Members</a:t>
                      </a:r>
                      <a:endParaRPr lang="en-IN" sz="1200">
                        <a:solidFill>
                          <a:schemeClr val="bg1"/>
                        </a:solidFill>
                        <a:latin typeface="Arial"/>
                        <a:ea typeface="Arial"/>
                      </a:endParaRPr>
                    </a:p>
                  </a:txBody>
                  <a:tcPr marL="33151" marR="33151" marT="33151" marB="33151">
                    <a:solidFill>
                      <a:schemeClr val="accent6">
                        <a:lumMod val="50000"/>
                      </a:schemeClr>
                    </a:solidFill>
                  </a:tcPr>
                </a:tc>
              </a:tr>
              <a:tr h="247390">
                <a:tc>
                  <a:txBody>
                    <a:bodyPr/>
                    <a:lstStyle/>
                    <a:p>
                      <a:pPr algn="ctr">
                        <a:lnSpc>
                          <a:spcPct val="100000"/>
                        </a:lnSpc>
                        <a:spcBef>
                          <a:spcPts val="1200"/>
                        </a:spcBef>
                        <a:spcAft>
                          <a:spcPts val="0"/>
                        </a:spcAft>
                      </a:pPr>
                      <a:r>
                        <a:rPr lang="en-US" sz="1200"/>
                        <a:t>Design Planning</a:t>
                      </a:r>
                      <a:endParaRPr lang="en-IN" sz="1200">
                        <a:solidFill>
                          <a:schemeClr val="bg1"/>
                        </a:solidFill>
                        <a:latin typeface="Arial"/>
                        <a:ea typeface="Arial"/>
                      </a:endParaRPr>
                    </a:p>
                  </a:txBody>
                  <a:tcPr marL="33151" marR="33151" marT="33151" marB="33151">
                    <a:solidFill>
                      <a:schemeClr val="accent6">
                        <a:lumMod val="50000"/>
                      </a:schemeClr>
                    </a:solidFill>
                  </a:tcPr>
                </a:tc>
                <a:tc>
                  <a:txBody>
                    <a:bodyPr/>
                    <a:lstStyle/>
                    <a:p>
                      <a:pPr algn="ctr">
                        <a:lnSpc>
                          <a:spcPct val="100000"/>
                        </a:lnSpc>
                        <a:spcBef>
                          <a:spcPts val="1200"/>
                        </a:spcBef>
                        <a:spcAft>
                          <a:spcPts val="0"/>
                        </a:spcAft>
                      </a:pPr>
                      <a:r>
                        <a:rPr lang="en-US" sz="1200"/>
                        <a:t>Electrical Eng</a:t>
                      </a:r>
                      <a:endParaRPr lang="en-IN" sz="1200">
                        <a:solidFill>
                          <a:schemeClr val="bg1"/>
                        </a:solidFill>
                        <a:latin typeface="Arial"/>
                        <a:ea typeface="Arial"/>
                      </a:endParaRPr>
                    </a:p>
                  </a:txBody>
                  <a:tcPr marL="33151" marR="33151" marT="33151" marB="33151">
                    <a:solidFill>
                      <a:schemeClr val="accent6">
                        <a:lumMod val="50000"/>
                      </a:schemeClr>
                    </a:solidFill>
                  </a:tcPr>
                </a:tc>
                <a:tc>
                  <a:txBody>
                    <a:bodyPr/>
                    <a:lstStyle/>
                    <a:p>
                      <a:pPr algn="ctr">
                        <a:lnSpc>
                          <a:spcPct val="100000"/>
                        </a:lnSpc>
                        <a:spcBef>
                          <a:spcPts val="1200"/>
                        </a:spcBef>
                        <a:spcAft>
                          <a:spcPts val="0"/>
                        </a:spcAft>
                      </a:pPr>
                      <a:r>
                        <a:rPr lang="en-US" sz="1200"/>
                        <a:t>Mechanical Eng</a:t>
                      </a:r>
                      <a:endParaRPr lang="en-IN" sz="1200">
                        <a:solidFill>
                          <a:schemeClr val="bg1"/>
                        </a:solidFill>
                        <a:latin typeface="Arial"/>
                        <a:ea typeface="Arial"/>
                      </a:endParaRPr>
                    </a:p>
                  </a:txBody>
                  <a:tcPr marL="33151" marR="33151" marT="33151" marB="33151">
                    <a:solidFill>
                      <a:schemeClr val="accent6">
                        <a:lumMod val="50000"/>
                      </a:schemeClr>
                    </a:solidFill>
                  </a:tcPr>
                </a:tc>
                <a:tc>
                  <a:txBody>
                    <a:bodyPr/>
                    <a:lstStyle/>
                    <a:p>
                      <a:pPr algn="ctr">
                        <a:lnSpc>
                          <a:spcPct val="100000"/>
                        </a:lnSpc>
                        <a:spcBef>
                          <a:spcPts val="1200"/>
                        </a:spcBef>
                        <a:spcAft>
                          <a:spcPts val="0"/>
                        </a:spcAft>
                      </a:pPr>
                      <a:r>
                        <a:rPr lang="en-US" sz="1200"/>
                        <a:t>Transport Eng</a:t>
                      </a:r>
                      <a:endParaRPr lang="en-IN" sz="1200">
                        <a:solidFill>
                          <a:schemeClr val="bg1"/>
                        </a:solidFill>
                        <a:latin typeface="Arial"/>
                        <a:ea typeface="Arial"/>
                      </a:endParaRPr>
                    </a:p>
                  </a:txBody>
                  <a:tcPr marL="33151" marR="33151" marT="33151" marB="33151">
                    <a:solidFill>
                      <a:schemeClr val="accent6">
                        <a:lumMod val="50000"/>
                      </a:schemeClr>
                    </a:solidFill>
                  </a:tcPr>
                </a:tc>
                <a:tc>
                  <a:txBody>
                    <a:bodyPr/>
                    <a:lstStyle/>
                    <a:p>
                      <a:pPr algn="ctr">
                        <a:lnSpc>
                          <a:spcPct val="100000"/>
                        </a:lnSpc>
                        <a:spcBef>
                          <a:spcPts val="1200"/>
                        </a:spcBef>
                        <a:spcAft>
                          <a:spcPts val="0"/>
                        </a:spcAft>
                      </a:pPr>
                      <a:r>
                        <a:rPr lang="en-US" sz="1200"/>
                        <a:t>Team Members</a:t>
                      </a:r>
                      <a:endParaRPr lang="en-IN" sz="1200">
                        <a:solidFill>
                          <a:schemeClr val="bg1"/>
                        </a:solidFill>
                        <a:latin typeface="Arial"/>
                        <a:ea typeface="Arial"/>
                      </a:endParaRPr>
                    </a:p>
                  </a:txBody>
                  <a:tcPr marL="33151" marR="33151" marT="33151" marB="33151">
                    <a:solidFill>
                      <a:schemeClr val="accent6">
                        <a:lumMod val="50000"/>
                      </a:schemeClr>
                    </a:solidFill>
                  </a:tcPr>
                </a:tc>
              </a:tr>
              <a:tr h="414163">
                <a:tc>
                  <a:txBody>
                    <a:bodyPr/>
                    <a:lstStyle/>
                    <a:p>
                      <a:pPr algn="ctr">
                        <a:lnSpc>
                          <a:spcPct val="100000"/>
                        </a:lnSpc>
                        <a:spcBef>
                          <a:spcPts val="1200"/>
                        </a:spcBef>
                        <a:spcAft>
                          <a:spcPts val="0"/>
                        </a:spcAft>
                      </a:pPr>
                      <a:r>
                        <a:rPr lang="en-US" sz="1200"/>
                        <a:t>Procurement of Materials</a:t>
                      </a:r>
                      <a:endParaRPr lang="en-IN" sz="1200">
                        <a:solidFill>
                          <a:schemeClr val="bg1"/>
                        </a:solidFill>
                        <a:latin typeface="Arial"/>
                        <a:ea typeface="Arial"/>
                      </a:endParaRPr>
                    </a:p>
                  </a:txBody>
                  <a:tcPr marL="33151" marR="33151" marT="33151" marB="33151">
                    <a:solidFill>
                      <a:schemeClr val="accent6">
                        <a:lumMod val="50000"/>
                      </a:schemeClr>
                    </a:solidFill>
                  </a:tcPr>
                </a:tc>
                <a:tc>
                  <a:txBody>
                    <a:bodyPr/>
                    <a:lstStyle/>
                    <a:p>
                      <a:pPr algn="ctr">
                        <a:lnSpc>
                          <a:spcPct val="100000"/>
                        </a:lnSpc>
                        <a:spcBef>
                          <a:spcPts val="1200"/>
                        </a:spcBef>
                        <a:spcAft>
                          <a:spcPts val="0"/>
                        </a:spcAft>
                      </a:pPr>
                      <a:r>
                        <a:rPr lang="en-US" sz="1200"/>
                        <a:t>Supply Chain</a:t>
                      </a:r>
                      <a:endParaRPr lang="en-IN" sz="1200">
                        <a:solidFill>
                          <a:schemeClr val="bg1"/>
                        </a:solidFill>
                        <a:latin typeface="Arial"/>
                        <a:ea typeface="Arial"/>
                      </a:endParaRPr>
                    </a:p>
                  </a:txBody>
                  <a:tcPr marL="33151" marR="33151" marT="33151" marB="33151">
                    <a:solidFill>
                      <a:schemeClr val="accent6">
                        <a:lumMod val="50000"/>
                      </a:schemeClr>
                    </a:solidFill>
                  </a:tcPr>
                </a:tc>
                <a:tc>
                  <a:txBody>
                    <a:bodyPr/>
                    <a:lstStyle/>
                    <a:p>
                      <a:pPr algn="ctr">
                        <a:lnSpc>
                          <a:spcPct val="100000"/>
                        </a:lnSpc>
                        <a:spcBef>
                          <a:spcPts val="1200"/>
                        </a:spcBef>
                        <a:spcAft>
                          <a:spcPts val="0"/>
                        </a:spcAft>
                      </a:pPr>
                      <a:r>
                        <a:rPr lang="en-US" sz="1200"/>
                        <a:t>Finance Manager</a:t>
                      </a:r>
                      <a:endParaRPr lang="en-IN" sz="1200">
                        <a:solidFill>
                          <a:schemeClr val="bg1"/>
                        </a:solidFill>
                        <a:latin typeface="Arial"/>
                        <a:ea typeface="Arial"/>
                      </a:endParaRPr>
                    </a:p>
                  </a:txBody>
                  <a:tcPr marL="33151" marR="33151" marT="33151" marB="33151">
                    <a:solidFill>
                      <a:schemeClr val="accent6">
                        <a:lumMod val="50000"/>
                      </a:schemeClr>
                    </a:solidFill>
                  </a:tcPr>
                </a:tc>
                <a:tc>
                  <a:txBody>
                    <a:bodyPr/>
                    <a:lstStyle/>
                    <a:p>
                      <a:pPr algn="ctr">
                        <a:lnSpc>
                          <a:spcPct val="100000"/>
                        </a:lnSpc>
                        <a:spcBef>
                          <a:spcPts val="1200"/>
                        </a:spcBef>
                        <a:spcAft>
                          <a:spcPts val="0"/>
                        </a:spcAft>
                      </a:pPr>
                      <a:r>
                        <a:rPr lang="en-US" sz="1200"/>
                        <a:t>Project Manager</a:t>
                      </a:r>
                      <a:endParaRPr lang="en-IN" sz="1200">
                        <a:solidFill>
                          <a:schemeClr val="bg1"/>
                        </a:solidFill>
                        <a:latin typeface="Arial"/>
                        <a:ea typeface="Arial"/>
                      </a:endParaRPr>
                    </a:p>
                  </a:txBody>
                  <a:tcPr marL="33151" marR="33151" marT="33151" marB="33151">
                    <a:solidFill>
                      <a:schemeClr val="accent6">
                        <a:lumMod val="50000"/>
                      </a:schemeClr>
                    </a:solidFill>
                  </a:tcPr>
                </a:tc>
                <a:tc>
                  <a:txBody>
                    <a:bodyPr/>
                    <a:lstStyle/>
                    <a:p>
                      <a:pPr algn="ctr">
                        <a:lnSpc>
                          <a:spcPct val="100000"/>
                        </a:lnSpc>
                        <a:spcBef>
                          <a:spcPts val="1200"/>
                        </a:spcBef>
                        <a:spcAft>
                          <a:spcPts val="0"/>
                        </a:spcAft>
                      </a:pPr>
                      <a:r>
                        <a:rPr lang="en-US" sz="1200"/>
                        <a:t>Team Members</a:t>
                      </a:r>
                      <a:endParaRPr lang="en-IN" sz="1200">
                        <a:solidFill>
                          <a:schemeClr val="bg1"/>
                        </a:solidFill>
                        <a:latin typeface="Arial"/>
                        <a:ea typeface="Arial"/>
                      </a:endParaRPr>
                    </a:p>
                  </a:txBody>
                  <a:tcPr marL="33151" marR="33151" marT="33151" marB="33151">
                    <a:solidFill>
                      <a:schemeClr val="accent6">
                        <a:lumMod val="50000"/>
                      </a:schemeClr>
                    </a:solidFill>
                  </a:tcPr>
                </a:tc>
              </a:tr>
              <a:tr h="414163">
                <a:tc>
                  <a:txBody>
                    <a:bodyPr/>
                    <a:lstStyle/>
                    <a:p>
                      <a:pPr algn="ctr">
                        <a:lnSpc>
                          <a:spcPct val="100000"/>
                        </a:lnSpc>
                        <a:spcBef>
                          <a:spcPts val="1200"/>
                        </a:spcBef>
                        <a:spcAft>
                          <a:spcPts val="0"/>
                        </a:spcAft>
                      </a:pPr>
                      <a:r>
                        <a:rPr lang="en-US" sz="1200"/>
                        <a:t>Equipment Delivery</a:t>
                      </a:r>
                      <a:endParaRPr lang="en-IN" sz="1200">
                        <a:solidFill>
                          <a:schemeClr val="bg1"/>
                        </a:solidFill>
                        <a:latin typeface="Arial"/>
                        <a:ea typeface="Arial"/>
                      </a:endParaRPr>
                    </a:p>
                  </a:txBody>
                  <a:tcPr marL="33151" marR="33151" marT="33151" marB="33151">
                    <a:solidFill>
                      <a:schemeClr val="accent6">
                        <a:lumMod val="50000"/>
                      </a:schemeClr>
                    </a:solidFill>
                  </a:tcPr>
                </a:tc>
                <a:tc>
                  <a:txBody>
                    <a:bodyPr/>
                    <a:lstStyle/>
                    <a:p>
                      <a:pPr algn="ctr">
                        <a:lnSpc>
                          <a:spcPct val="100000"/>
                        </a:lnSpc>
                        <a:spcBef>
                          <a:spcPts val="1200"/>
                        </a:spcBef>
                        <a:spcAft>
                          <a:spcPts val="0"/>
                        </a:spcAft>
                      </a:pPr>
                      <a:r>
                        <a:rPr lang="en-US" sz="1200" dirty="0"/>
                        <a:t>Supply Chain</a:t>
                      </a:r>
                      <a:endParaRPr lang="en-IN" sz="1200" dirty="0">
                        <a:solidFill>
                          <a:schemeClr val="bg1"/>
                        </a:solidFill>
                        <a:latin typeface="Arial"/>
                        <a:ea typeface="Arial"/>
                      </a:endParaRPr>
                    </a:p>
                  </a:txBody>
                  <a:tcPr marL="33151" marR="33151" marT="33151" marB="33151">
                    <a:solidFill>
                      <a:schemeClr val="accent6">
                        <a:lumMod val="50000"/>
                      </a:schemeClr>
                    </a:solidFill>
                  </a:tcPr>
                </a:tc>
                <a:tc>
                  <a:txBody>
                    <a:bodyPr/>
                    <a:lstStyle/>
                    <a:p>
                      <a:pPr algn="ctr">
                        <a:lnSpc>
                          <a:spcPct val="100000"/>
                        </a:lnSpc>
                        <a:spcBef>
                          <a:spcPts val="1200"/>
                        </a:spcBef>
                        <a:spcAft>
                          <a:spcPts val="0"/>
                        </a:spcAft>
                      </a:pPr>
                      <a:r>
                        <a:rPr lang="en-US" sz="1200"/>
                        <a:t>Project Manager</a:t>
                      </a:r>
                      <a:endParaRPr lang="en-IN" sz="1200">
                        <a:solidFill>
                          <a:schemeClr val="bg1"/>
                        </a:solidFill>
                        <a:latin typeface="Arial"/>
                        <a:ea typeface="Arial"/>
                      </a:endParaRPr>
                    </a:p>
                  </a:txBody>
                  <a:tcPr marL="33151" marR="33151" marT="33151" marB="33151">
                    <a:solidFill>
                      <a:schemeClr val="accent6">
                        <a:lumMod val="50000"/>
                      </a:schemeClr>
                    </a:solidFill>
                  </a:tcPr>
                </a:tc>
                <a:tc>
                  <a:txBody>
                    <a:bodyPr/>
                    <a:lstStyle/>
                    <a:p>
                      <a:pPr algn="ctr">
                        <a:lnSpc>
                          <a:spcPct val="100000"/>
                        </a:lnSpc>
                        <a:spcBef>
                          <a:spcPts val="1200"/>
                        </a:spcBef>
                        <a:spcAft>
                          <a:spcPts val="0"/>
                        </a:spcAft>
                      </a:pPr>
                      <a:r>
                        <a:rPr lang="en-US" sz="1200"/>
                        <a:t>Finance Manager</a:t>
                      </a:r>
                      <a:endParaRPr lang="en-IN" sz="1200">
                        <a:solidFill>
                          <a:schemeClr val="bg1"/>
                        </a:solidFill>
                        <a:latin typeface="Arial"/>
                        <a:ea typeface="Arial"/>
                      </a:endParaRPr>
                    </a:p>
                  </a:txBody>
                  <a:tcPr marL="33151" marR="33151" marT="33151" marB="33151">
                    <a:solidFill>
                      <a:schemeClr val="accent6">
                        <a:lumMod val="50000"/>
                      </a:schemeClr>
                    </a:solidFill>
                  </a:tcPr>
                </a:tc>
                <a:tc>
                  <a:txBody>
                    <a:bodyPr/>
                    <a:lstStyle/>
                    <a:p>
                      <a:pPr algn="ctr">
                        <a:lnSpc>
                          <a:spcPct val="100000"/>
                        </a:lnSpc>
                        <a:spcBef>
                          <a:spcPts val="1200"/>
                        </a:spcBef>
                        <a:spcAft>
                          <a:spcPts val="0"/>
                        </a:spcAft>
                      </a:pPr>
                      <a:r>
                        <a:rPr lang="en-US" sz="1200"/>
                        <a:t>Team Members</a:t>
                      </a:r>
                      <a:endParaRPr lang="en-IN" sz="1200">
                        <a:solidFill>
                          <a:schemeClr val="bg1"/>
                        </a:solidFill>
                        <a:latin typeface="Arial"/>
                        <a:ea typeface="Arial"/>
                      </a:endParaRPr>
                    </a:p>
                  </a:txBody>
                  <a:tcPr marL="33151" marR="33151" marT="33151" marB="33151">
                    <a:solidFill>
                      <a:schemeClr val="accent6">
                        <a:lumMod val="50000"/>
                      </a:schemeClr>
                    </a:solidFill>
                  </a:tcPr>
                </a:tc>
              </a:tr>
              <a:tr h="580936">
                <a:tc>
                  <a:txBody>
                    <a:bodyPr/>
                    <a:lstStyle/>
                    <a:p>
                      <a:pPr algn="ctr">
                        <a:lnSpc>
                          <a:spcPct val="100000"/>
                        </a:lnSpc>
                        <a:spcBef>
                          <a:spcPts val="1200"/>
                        </a:spcBef>
                        <a:spcAft>
                          <a:spcPts val="0"/>
                        </a:spcAft>
                      </a:pPr>
                      <a:r>
                        <a:rPr lang="en-US" sz="1200"/>
                        <a:t>Installation of PV Panels and Battery</a:t>
                      </a:r>
                      <a:endParaRPr lang="en-IN" sz="1200">
                        <a:solidFill>
                          <a:schemeClr val="bg1"/>
                        </a:solidFill>
                        <a:latin typeface="Arial"/>
                        <a:ea typeface="Arial"/>
                      </a:endParaRPr>
                    </a:p>
                  </a:txBody>
                  <a:tcPr marL="33151" marR="33151" marT="33151" marB="33151">
                    <a:solidFill>
                      <a:schemeClr val="accent6">
                        <a:lumMod val="50000"/>
                      </a:schemeClr>
                    </a:solidFill>
                  </a:tcPr>
                </a:tc>
                <a:tc>
                  <a:txBody>
                    <a:bodyPr/>
                    <a:lstStyle/>
                    <a:p>
                      <a:pPr algn="ctr">
                        <a:lnSpc>
                          <a:spcPct val="100000"/>
                        </a:lnSpc>
                        <a:spcBef>
                          <a:spcPts val="1200"/>
                        </a:spcBef>
                        <a:spcAft>
                          <a:spcPts val="0"/>
                        </a:spcAft>
                      </a:pPr>
                      <a:r>
                        <a:rPr lang="en-US" sz="1200"/>
                        <a:t>Electrical Eng</a:t>
                      </a:r>
                      <a:endParaRPr lang="en-IN" sz="1200">
                        <a:solidFill>
                          <a:schemeClr val="bg1"/>
                        </a:solidFill>
                        <a:latin typeface="Arial"/>
                        <a:ea typeface="Arial"/>
                      </a:endParaRPr>
                    </a:p>
                  </a:txBody>
                  <a:tcPr marL="33151" marR="33151" marT="33151" marB="33151">
                    <a:solidFill>
                      <a:schemeClr val="accent6">
                        <a:lumMod val="50000"/>
                      </a:schemeClr>
                    </a:solidFill>
                  </a:tcPr>
                </a:tc>
                <a:tc>
                  <a:txBody>
                    <a:bodyPr/>
                    <a:lstStyle/>
                    <a:p>
                      <a:pPr algn="ctr">
                        <a:lnSpc>
                          <a:spcPct val="100000"/>
                        </a:lnSpc>
                        <a:spcBef>
                          <a:spcPts val="1200"/>
                        </a:spcBef>
                        <a:spcAft>
                          <a:spcPts val="0"/>
                        </a:spcAft>
                      </a:pPr>
                      <a:r>
                        <a:rPr lang="en-US" sz="1200"/>
                        <a:t>Mechanical Eng</a:t>
                      </a:r>
                      <a:endParaRPr lang="en-IN" sz="1200">
                        <a:solidFill>
                          <a:schemeClr val="bg1"/>
                        </a:solidFill>
                        <a:latin typeface="Arial"/>
                        <a:ea typeface="Arial"/>
                      </a:endParaRPr>
                    </a:p>
                  </a:txBody>
                  <a:tcPr marL="33151" marR="33151" marT="33151" marB="33151">
                    <a:solidFill>
                      <a:schemeClr val="accent6">
                        <a:lumMod val="50000"/>
                      </a:schemeClr>
                    </a:solidFill>
                  </a:tcPr>
                </a:tc>
                <a:tc>
                  <a:txBody>
                    <a:bodyPr/>
                    <a:lstStyle/>
                    <a:p>
                      <a:pPr algn="ctr">
                        <a:lnSpc>
                          <a:spcPct val="100000"/>
                        </a:lnSpc>
                        <a:spcBef>
                          <a:spcPts val="1200"/>
                        </a:spcBef>
                        <a:spcAft>
                          <a:spcPts val="0"/>
                        </a:spcAft>
                      </a:pPr>
                      <a:r>
                        <a:rPr lang="en-US" sz="1200"/>
                        <a:t>Transport Eng</a:t>
                      </a:r>
                      <a:endParaRPr lang="en-IN" sz="1200">
                        <a:solidFill>
                          <a:schemeClr val="bg1"/>
                        </a:solidFill>
                        <a:latin typeface="Arial"/>
                        <a:ea typeface="Arial"/>
                      </a:endParaRPr>
                    </a:p>
                  </a:txBody>
                  <a:tcPr marL="33151" marR="33151" marT="33151" marB="33151">
                    <a:solidFill>
                      <a:schemeClr val="accent6">
                        <a:lumMod val="50000"/>
                      </a:schemeClr>
                    </a:solidFill>
                  </a:tcPr>
                </a:tc>
                <a:tc>
                  <a:txBody>
                    <a:bodyPr/>
                    <a:lstStyle/>
                    <a:p>
                      <a:pPr algn="ctr">
                        <a:lnSpc>
                          <a:spcPct val="100000"/>
                        </a:lnSpc>
                        <a:spcBef>
                          <a:spcPts val="1200"/>
                        </a:spcBef>
                        <a:spcAft>
                          <a:spcPts val="0"/>
                        </a:spcAft>
                      </a:pPr>
                      <a:r>
                        <a:rPr lang="en-US" sz="1200"/>
                        <a:t>Team Members</a:t>
                      </a:r>
                      <a:endParaRPr lang="en-IN" sz="1200">
                        <a:solidFill>
                          <a:schemeClr val="bg1"/>
                        </a:solidFill>
                        <a:latin typeface="Arial"/>
                        <a:ea typeface="Arial"/>
                      </a:endParaRPr>
                    </a:p>
                  </a:txBody>
                  <a:tcPr marL="33151" marR="33151" marT="33151" marB="33151">
                    <a:solidFill>
                      <a:schemeClr val="accent6">
                        <a:lumMod val="50000"/>
                      </a:schemeClr>
                    </a:solidFill>
                  </a:tcPr>
                </a:tc>
              </a:tr>
              <a:tr h="580936">
                <a:tc>
                  <a:txBody>
                    <a:bodyPr/>
                    <a:lstStyle/>
                    <a:p>
                      <a:pPr algn="ctr">
                        <a:lnSpc>
                          <a:spcPct val="100000"/>
                        </a:lnSpc>
                        <a:spcBef>
                          <a:spcPts val="1200"/>
                        </a:spcBef>
                        <a:spcAft>
                          <a:spcPts val="0"/>
                        </a:spcAft>
                      </a:pPr>
                      <a:r>
                        <a:rPr lang="en-US" sz="1200"/>
                        <a:t>Installation of Charging Stations</a:t>
                      </a:r>
                      <a:endParaRPr lang="en-IN" sz="1200">
                        <a:solidFill>
                          <a:schemeClr val="bg1"/>
                        </a:solidFill>
                        <a:latin typeface="Arial"/>
                        <a:ea typeface="Arial"/>
                      </a:endParaRPr>
                    </a:p>
                  </a:txBody>
                  <a:tcPr marL="33151" marR="33151" marT="33151" marB="33151">
                    <a:solidFill>
                      <a:schemeClr val="accent6">
                        <a:lumMod val="50000"/>
                      </a:schemeClr>
                    </a:solidFill>
                  </a:tcPr>
                </a:tc>
                <a:tc>
                  <a:txBody>
                    <a:bodyPr/>
                    <a:lstStyle/>
                    <a:p>
                      <a:pPr algn="ctr">
                        <a:lnSpc>
                          <a:spcPct val="100000"/>
                        </a:lnSpc>
                        <a:spcBef>
                          <a:spcPts val="1200"/>
                        </a:spcBef>
                        <a:spcAft>
                          <a:spcPts val="0"/>
                        </a:spcAft>
                      </a:pPr>
                      <a:r>
                        <a:rPr lang="en-US" sz="1200"/>
                        <a:t>Electrical Eng</a:t>
                      </a:r>
                      <a:endParaRPr lang="en-IN" sz="1200">
                        <a:solidFill>
                          <a:schemeClr val="bg1"/>
                        </a:solidFill>
                        <a:latin typeface="Arial"/>
                        <a:ea typeface="Arial"/>
                      </a:endParaRPr>
                    </a:p>
                  </a:txBody>
                  <a:tcPr marL="33151" marR="33151" marT="33151" marB="33151">
                    <a:solidFill>
                      <a:schemeClr val="accent6">
                        <a:lumMod val="50000"/>
                      </a:schemeClr>
                    </a:solidFill>
                  </a:tcPr>
                </a:tc>
                <a:tc>
                  <a:txBody>
                    <a:bodyPr/>
                    <a:lstStyle/>
                    <a:p>
                      <a:pPr algn="ctr">
                        <a:lnSpc>
                          <a:spcPct val="100000"/>
                        </a:lnSpc>
                        <a:spcBef>
                          <a:spcPts val="1200"/>
                        </a:spcBef>
                        <a:spcAft>
                          <a:spcPts val="0"/>
                        </a:spcAft>
                      </a:pPr>
                      <a:r>
                        <a:rPr lang="en-US" sz="1200"/>
                        <a:t>Mechanical Eng</a:t>
                      </a:r>
                      <a:endParaRPr lang="en-IN" sz="1200">
                        <a:solidFill>
                          <a:schemeClr val="bg1"/>
                        </a:solidFill>
                        <a:latin typeface="Arial"/>
                        <a:ea typeface="Arial"/>
                      </a:endParaRPr>
                    </a:p>
                  </a:txBody>
                  <a:tcPr marL="33151" marR="33151" marT="33151" marB="33151">
                    <a:solidFill>
                      <a:schemeClr val="accent6">
                        <a:lumMod val="50000"/>
                      </a:schemeClr>
                    </a:solidFill>
                  </a:tcPr>
                </a:tc>
                <a:tc>
                  <a:txBody>
                    <a:bodyPr/>
                    <a:lstStyle/>
                    <a:p>
                      <a:pPr algn="ctr">
                        <a:lnSpc>
                          <a:spcPct val="100000"/>
                        </a:lnSpc>
                        <a:spcBef>
                          <a:spcPts val="1200"/>
                        </a:spcBef>
                        <a:spcAft>
                          <a:spcPts val="0"/>
                        </a:spcAft>
                      </a:pPr>
                      <a:r>
                        <a:rPr lang="en-US" sz="1200"/>
                        <a:t>Transport Eng</a:t>
                      </a:r>
                      <a:endParaRPr lang="en-IN" sz="1200">
                        <a:solidFill>
                          <a:schemeClr val="bg1"/>
                        </a:solidFill>
                        <a:latin typeface="Arial"/>
                        <a:ea typeface="Arial"/>
                      </a:endParaRPr>
                    </a:p>
                  </a:txBody>
                  <a:tcPr marL="33151" marR="33151" marT="33151" marB="33151">
                    <a:solidFill>
                      <a:schemeClr val="accent6">
                        <a:lumMod val="50000"/>
                      </a:schemeClr>
                    </a:solidFill>
                  </a:tcPr>
                </a:tc>
                <a:tc>
                  <a:txBody>
                    <a:bodyPr/>
                    <a:lstStyle/>
                    <a:p>
                      <a:pPr algn="ctr">
                        <a:lnSpc>
                          <a:spcPct val="100000"/>
                        </a:lnSpc>
                        <a:spcBef>
                          <a:spcPts val="1200"/>
                        </a:spcBef>
                        <a:spcAft>
                          <a:spcPts val="0"/>
                        </a:spcAft>
                      </a:pPr>
                      <a:r>
                        <a:rPr lang="en-US" sz="1200"/>
                        <a:t>Team Members</a:t>
                      </a:r>
                      <a:endParaRPr lang="en-IN" sz="1200">
                        <a:solidFill>
                          <a:schemeClr val="bg1"/>
                        </a:solidFill>
                        <a:latin typeface="Arial"/>
                        <a:ea typeface="Arial"/>
                      </a:endParaRPr>
                    </a:p>
                  </a:txBody>
                  <a:tcPr marL="33151" marR="33151" marT="33151" marB="33151">
                    <a:solidFill>
                      <a:schemeClr val="accent6">
                        <a:lumMod val="50000"/>
                      </a:schemeClr>
                    </a:solidFill>
                  </a:tcPr>
                </a:tc>
              </a:tr>
              <a:tr h="414163">
                <a:tc>
                  <a:txBody>
                    <a:bodyPr/>
                    <a:lstStyle/>
                    <a:p>
                      <a:pPr algn="ctr">
                        <a:lnSpc>
                          <a:spcPct val="100000"/>
                        </a:lnSpc>
                        <a:spcBef>
                          <a:spcPts val="1200"/>
                        </a:spcBef>
                        <a:spcAft>
                          <a:spcPts val="0"/>
                        </a:spcAft>
                      </a:pPr>
                      <a:r>
                        <a:rPr lang="en-US" sz="1200"/>
                        <a:t>Testing and Commissioning</a:t>
                      </a:r>
                      <a:endParaRPr lang="en-IN" sz="1200">
                        <a:solidFill>
                          <a:schemeClr val="bg1"/>
                        </a:solidFill>
                        <a:latin typeface="Arial"/>
                        <a:ea typeface="Arial"/>
                      </a:endParaRPr>
                    </a:p>
                  </a:txBody>
                  <a:tcPr marL="33151" marR="33151" marT="33151" marB="33151">
                    <a:solidFill>
                      <a:schemeClr val="accent6">
                        <a:lumMod val="50000"/>
                      </a:schemeClr>
                    </a:solidFill>
                  </a:tcPr>
                </a:tc>
                <a:tc>
                  <a:txBody>
                    <a:bodyPr/>
                    <a:lstStyle/>
                    <a:p>
                      <a:pPr algn="ctr">
                        <a:lnSpc>
                          <a:spcPct val="100000"/>
                        </a:lnSpc>
                        <a:spcBef>
                          <a:spcPts val="1200"/>
                        </a:spcBef>
                        <a:spcAft>
                          <a:spcPts val="0"/>
                        </a:spcAft>
                      </a:pPr>
                      <a:r>
                        <a:rPr lang="en-US" sz="1200"/>
                        <a:t>Electrical Eng</a:t>
                      </a:r>
                      <a:endParaRPr lang="en-IN" sz="1200">
                        <a:solidFill>
                          <a:schemeClr val="bg1"/>
                        </a:solidFill>
                        <a:latin typeface="Arial"/>
                        <a:ea typeface="Arial"/>
                      </a:endParaRPr>
                    </a:p>
                  </a:txBody>
                  <a:tcPr marL="33151" marR="33151" marT="33151" marB="33151">
                    <a:solidFill>
                      <a:schemeClr val="accent6">
                        <a:lumMod val="50000"/>
                      </a:schemeClr>
                    </a:solidFill>
                  </a:tcPr>
                </a:tc>
                <a:tc>
                  <a:txBody>
                    <a:bodyPr/>
                    <a:lstStyle/>
                    <a:p>
                      <a:pPr algn="ctr">
                        <a:lnSpc>
                          <a:spcPct val="100000"/>
                        </a:lnSpc>
                        <a:spcBef>
                          <a:spcPts val="1200"/>
                        </a:spcBef>
                        <a:spcAft>
                          <a:spcPts val="0"/>
                        </a:spcAft>
                      </a:pPr>
                      <a:r>
                        <a:rPr lang="en-US" sz="1200"/>
                        <a:t>Mechanical Eng</a:t>
                      </a:r>
                      <a:endParaRPr lang="en-IN" sz="1200">
                        <a:solidFill>
                          <a:schemeClr val="bg1"/>
                        </a:solidFill>
                        <a:latin typeface="Arial"/>
                        <a:ea typeface="Arial"/>
                      </a:endParaRPr>
                    </a:p>
                  </a:txBody>
                  <a:tcPr marL="33151" marR="33151" marT="33151" marB="33151">
                    <a:solidFill>
                      <a:schemeClr val="accent6">
                        <a:lumMod val="50000"/>
                      </a:schemeClr>
                    </a:solidFill>
                  </a:tcPr>
                </a:tc>
                <a:tc>
                  <a:txBody>
                    <a:bodyPr/>
                    <a:lstStyle/>
                    <a:p>
                      <a:pPr algn="ctr">
                        <a:lnSpc>
                          <a:spcPct val="100000"/>
                        </a:lnSpc>
                        <a:spcBef>
                          <a:spcPts val="1200"/>
                        </a:spcBef>
                        <a:spcAft>
                          <a:spcPts val="0"/>
                        </a:spcAft>
                      </a:pPr>
                      <a:r>
                        <a:rPr lang="en-US" sz="1200"/>
                        <a:t>Transport Eng</a:t>
                      </a:r>
                      <a:endParaRPr lang="en-IN" sz="1200">
                        <a:solidFill>
                          <a:schemeClr val="bg1"/>
                        </a:solidFill>
                        <a:latin typeface="Arial"/>
                        <a:ea typeface="Arial"/>
                      </a:endParaRPr>
                    </a:p>
                  </a:txBody>
                  <a:tcPr marL="33151" marR="33151" marT="33151" marB="33151">
                    <a:solidFill>
                      <a:schemeClr val="accent6">
                        <a:lumMod val="50000"/>
                      </a:schemeClr>
                    </a:solidFill>
                  </a:tcPr>
                </a:tc>
                <a:tc>
                  <a:txBody>
                    <a:bodyPr/>
                    <a:lstStyle/>
                    <a:p>
                      <a:pPr algn="ctr">
                        <a:lnSpc>
                          <a:spcPct val="100000"/>
                        </a:lnSpc>
                        <a:spcBef>
                          <a:spcPts val="1200"/>
                        </a:spcBef>
                        <a:spcAft>
                          <a:spcPts val="0"/>
                        </a:spcAft>
                      </a:pPr>
                      <a:r>
                        <a:rPr lang="en-US" sz="1200"/>
                        <a:t>Team Members</a:t>
                      </a:r>
                      <a:endParaRPr lang="en-IN" sz="1200">
                        <a:solidFill>
                          <a:schemeClr val="bg1"/>
                        </a:solidFill>
                        <a:latin typeface="Arial"/>
                        <a:ea typeface="Arial"/>
                      </a:endParaRPr>
                    </a:p>
                  </a:txBody>
                  <a:tcPr marL="33151" marR="33151" marT="33151" marB="33151">
                    <a:solidFill>
                      <a:schemeClr val="accent6">
                        <a:lumMod val="50000"/>
                      </a:schemeClr>
                    </a:solidFill>
                  </a:tcPr>
                </a:tc>
              </a:tr>
              <a:tr h="414163">
                <a:tc>
                  <a:txBody>
                    <a:bodyPr/>
                    <a:lstStyle/>
                    <a:p>
                      <a:pPr algn="ctr">
                        <a:lnSpc>
                          <a:spcPct val="100000"/>
                        </a:lnSpc>
                        <a:spcBef>
                          <a:spcPts val="1200"/>
                        </a:spcBef>
                        <a:spcAft>
                          <a:spcPts val="0"/>
                        </a:spcAft>
                      </a:pPr>
                      <a:r>
                        <a:rPr lang="en-US" sz="1200"/>
                        <a:t>Training and Handover</a:t>
                      </a:r>
                      <a:endParaRPr lang="en-IN" sz="1200">
                        <a:solidFill>
                          <a:schemeClr val="bg1"/>
                        </a:solidFill>
                        <a:latin typeface="Arial"/>
                        <a:ea typeface="Arial"/>
                      </a:endParaRPr>
                    </a:p>
                  </a:txBody>
                  <a:tcPr marL="33151" marR="33151" marT="33151" marB="33151">
                    <a:solidFill>
                      <a:schemeClr val="accent6">
                        <a:lumMod val="50000"/>
                      </a:schemeClr>
                    </a:solidFill>
                  </a:tcPr>
                </a:tc>
                <a:tc>
                  <a:txBody>
                    <a:bodyPr/>
                    <a:lstStyle/>
                    <a:p>
                      <a:pPr algn="ctr">
                        <a:lnSpc>
                          <a:spcPct val="100000"/>
                        </a:lnSpc>
                        <a:spcBef>
                          <a:spcPts val="1200"/>
                        </a:spcBef>
                        <a:spcAft>
                          <a:spcPts val="0"/>
                        </a:spcAft>
                      </a:pPr>
                      <a:r>
                        <a:rPr lang="en-US" sz="1200"/>
                        <a:t>Electrical Eng</a:t>
                      </a:r>
                      <a:endParaRPr lang="en-IN" sz="1200">
                        <a:solidFill>
                          <a:schemeClr val="bg1"/>
                        </a:solidFill>
                        <a:latin typeface="Arial"/>
                        <a:ea typeface="Arial"/>
                      </a:endParaRPr>
                    </a:p>
                  </a:txBody>
                  <a:tcPr marL="33151" marR="33151" marT="33151" marB="33151">
                    <a:solidFill>
                      <a:schemeClr val="accent6">
                        <a:lumMod val="50000"/>
                      </a:schemeClr>
                    </a:solidFill>
                  </a:tcPr>
                </a:tc>
                <a:tc>
                  <a:txBody>
                    <a:bodyPr/>
                    <a:lstStyle/>
                    <a:p>
                      <a:pPr algn="ctr">
                        <a:lnSpc>
                          <a:spcPct val="100000"/>
                        </a:lnSpc>
                        <a:spcBef>
                          <a:spcPts val="1200"/>
                        </a:spcBef>
                        <a:spcAft>
                          <a:spcPts val="0"/>
                        </a:spcAft>
                      </a:pPr>
                      <a:r>
                        <a:rPr lang="en-US" sz="1200"/>
                        <a:t>Project Manager</a:t>
                      </a:r>
                      <a:endParaRPr lang="en-IN" sz="1200">
                        <a:solidFill>
                          <a:schemeClr val="bg1"/>
                        </a:solidFill>
                        <a:latin typeface="Arial"/>
                        <a:ea typeface="Arial"/>
                      </a:endParaRPr>
                    </a:p>
                  </a:txBody>
                  <a:tcPr marL="33151" marR="33151" marT="33151" marB="33151">
                    <a:solidFill>
                      <a:schemeClr val="accent6">
                        <a:lumMod val="50000"/>
                      </a:schemeClr>
                    </a:solidFill>
                  </a:tcPr>
                </a:tc>
                <a:tc>
                  <a:txBody>
                    <a:bodyPr/>
                    <a:lstStyle/>
                    <a:p>
                      <a:pPr algn="ctr">
                        <a:lnSpc>
                          <a:spcPct val="100000"/>
                        </a:lnSpc>
                        <a:spcBef>
                          <a:spcPts val="1200"/>
                        </a:spcBef>
                        <a:spcAft>
                          <a:spcPts val="0"/>
                        </a:spcAft>
                      </a:pPr>
                      <a:r>
                        <a:rPr lang="en-US" sz="1200"/>
                        <a:t>Finance Manager</a:t>
                      </a:r>
                      <a:endParaRPr lang="en-IN" sz="1200">
                        <a:solidFill>
                          <a:schemeClr val="bg1"/>
                        </a:solidFill>
                        <a:latin typeface="Arial"/>
                        <a:ea typeface="Arial"/>
                      </a:endParaRPr>
                    </a:p>
                  </a:txBody>
                  <a:tcPr marL="33151" marR="33151" marT="33151" marB="33151">
                    <a:solidFill>
                      <a:schemeClr val="accent6">
                        <a:lumMod val="50000"/>
                      </a:schemeClr>
                    </a:solidFill>
                  </a:tcPr>
                </a:tc>
                <a:tc>
                  <a:txBody>
                    <a:bodyPr/>
                    <a:lstStyle/>
                    <a:p>
                      <a:pPr algn="ctr">
                        <a:lnSpc>
                          <a:spcPct val="100000"/>
                        </a:lnSpc>
                        <a:spcBef>
                          <a:spcPts val="1200"/>
                        </a:spcBef>
                        <a:spcAft>
                          <a:spcPts val="0"/>
                        </a:spcAft>
                      </a:pPr>
                      <a:r>
                        <a:rPr lang="en-US" sz="1200"/>
                        <a:t>Team Members</a:t>
                      </a:r>
                      <a:endParaRPr lang="en-IN" sz="1200">
                        <a:solidFill>
                          <a:schemeClr val="bg1"/>
                        </a:solidFill>
                        <a:latin typeface="Arial"/>
                        <a:ea typeface="Arial"/>
                      </a:endParaRPr>
                    </a:p>
                  </a:txBody>
                  <a:tcPr marL="33151" marR="33151" marT="33151" marB="33151">
                    <a:solidFill>
                      <a:schemeClr val="accent6">
                        <a:lumMod val="50000"/>
                      </a:schemeClr>
                    </a:solidFill>
                  </a:tcPr>
                </a:tc>
              </a:tr>
              <a:tr h="414163">
                <a:tc>
                  <a:txBody>
                    <a:bodyPr/>
                    <a:lstStyle/>
                    <a:p>
                      <a:pPr algn="ctr">
                        <a:lnSpc>
                          <a:spcPct val="100000"/>
                        </a:lnSpc>
                        <a:spcBef>
                          <a:spcPts val="1200"/>
                        </a:spcBef>
                        <a:spcAft>
                          <a:spcPts val="0"/>
                        </a:spcAft>
                      </a:pPr>
                      <a:r>
                        <a:rPr lang="en-US" sz="1200"/>
                        <a:t>Project Closure</a:t>
                      </a:r>
                      <a:endParaRPr lang="en-IN" sz="1200">
                        <a:solidFill>
                          <a:schemeClr val="bg1"/>
                        </a:solidFill>
                        <a:latin typeface="Arial"/>
                        <a:ea typeface="Arial"/>
                      </a:endParaRPr>
                    </a:p>
                  </a:txBody>
                  <a:tcPr marL="33151" marR="33151" marT="33151" marB="33151">
                    <a:solidFill>
                      <a:schemeClr val="accent6">
                        <a:lumMod val="50000"/>
                      </a:schemeClr>
                    </a:solidFill>
                  </a:tcPr>
                </a:tc>
                <a:tc>
                  <a:txBody>
                    <a:bodyPr/>
                    <a:lstStyle/>
                    <a:p>
                      <a:pPr algn="ctr">
                        <a:lnSpc>
                          <a:spcPct val="100000"/>
                        </a:lnSpc>
                        <a:spcBef>
                          <a:spcPts val="1200"/>
                        </a:spcBef>
                        <a:spcAft>
                          <a:spcPts val="0"/>
                        </a:spcAft>
                      </a:pPr>
                      <a:r>
                        <a:rPr lang="en-US" sz="1200"/>
                        <a:t>Project Manager</a:t>
                      </a:r>
                      <a:endParaRPr lang="en-IN" sz="1200">
                        <a:solidFill>
                          <a:schemeClr val="bg1"/>
                        </a:solidFill>
                        <a:latin typeface="Arial"/>
                        <a:ea typeface="Arial"/>
                      </a:endParaRPr>
                    </a:p>
                  </a:txBody>
                  <a:tcPr marL="33151" marR="33151" marT="33151" marB="33151">
                    <a:solidFill>
                      <a:schemeClr val="accent6">
                        <a:lumMod val="50000"/>
                      </a:schemeClr>
                    </a:solidFill>
                  </a:tcPr>
                </a:tc>
                <a:tc>
                  <a:txBody>
                    <a:bodyPr/>
                    <a:lstStyle/>
                    <a:p>
                      <a:pPr algn="ctr">
                        <a:lnSpc>
                          <a:spcPct val="100000"/>
                        </a:lnSpc>
                        <a:spcBef>
                          <a:spcPts val="1200"/>
                        </a:spcBef>
                        <a:spcAft>
                          <a:spcPts val="0"/>
                        </a:spcAft>
                      </a:pPr>
                      <a:r>
                        <a:rPr lang="en-US" sz="1200" dirty="0"/>
                        <a:t>Finance Manager</a:t>
                      </a:r>
                      <a:endParaRPr lang="en-IN" sz="1200" dirty="0">
                        <a:solidFill>
                          <a:schemeClr val="bg1"/>
                        </a:solidFill>
                        <a:latin typeface="Arial"/>
                        <a:ea typeface="Arial"/>
                      </a:endParaRPr>
                    </a:p>
                  </a:txBody>
                  <a:tcPr marL="33151" marR="33151" marT="33151" marB="33151">
                    <a:solidFill>
                      <a:schemeClr val="accent6">
                        <a:lumMod val="50000"/>
                      </a:schemeClr>
                    </a:solidFill>
                  </a:tcPr>
                </a:tc>
                <a:tc>
                  <a:txBody>
                    <a:bodyPr/>
                    <a:lstStyle/>
                    <a:p>
                      <a:pPr algn="ctr">
                        <a:lnSpc>
                          <a:spcPct val="100000"/>
                        </a:lnSpc>
                        <a:spcBef>
                          <a:spcPts val="1200"/>
                        </a:spcBef>
                        <a:spcAft>
                          <a:spcPts val="0"/>
                        </a:spcAft>
                      </a:pPr>
                      <a:r>
                        <a:rPr lang="en-US" sz="1200"/>
                        <a:t>Team Members</a:t>
                      </a:r>
                      <a:endParaRPr lang="en-IN" sz="1200">
                        <a:solidFill>
                          <a:schemeClr val="bg1"/>
                        </a:solidFill>
                        <a:latin typeface="Arial"/>
                        <a:ea typeface="Arial"/>
                      </a:endParaRPr>
                    </a:p>
                  </a:txBody>
                  <a:tcPr marL="33151" marR="33151" marT="33151" marB="33151">
                    <a:solidFill>
                      <a:schemeClr val="accent6">
                        <a:lumMod val="50000"/>
                      </a:schemeClr>
                    </a:solidFill>
                  </a:tcPr>
                </a:tc>
                <a:tc>
                  <a:txBody>
                    <a:bodyPr/>
                    <a:lstStyle/>
                    <a:p>
                      <a:pPr algn="ctr">
                        <a:lnSpc>
                          <a:spcPct val="100000"/>
                        </a:lnSpc>
                        <a:spcBef>
                          <a:spcPts val="1200"/>
                        </a:spcBef>
                        <a:spcAft>
                          <a:spcPts val="0"/>
                        </a:spcAft>
                      </a:pPr>
                      <a:r>
                        <a:rPr lang="en-US" sz="1200" dirty="0"/>
                        <a:t>Stakeholders</a:t>
                      </a:r>
                      <a:endParaRPr lang="en-IN" sz="1200" dirty="0">
                        <a:solidFill>
                          <a:schemeClr val="bg1"/>
                        </a:solidFill>
                        <a:latin typeface="Arial"/>
                        <a:ea typeface="Arial"/>
                      </a:endParaRPr>
                    </a:p>
                  </a:txBody>
                  <a:tcPr marL="33151" marR="33151" marT="33151" marB="33151">
                    <a:solidFill>
                      <a:schemeClr val="accent6">
                        <a:lumMod val="50000"/>
                      </a:schemeClr>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2"/>
          </p:nvPr>
        </p:nvSpPr>
        <p:spPr/>
        <p:txBody>
          <a:bodyPr>
            <a:normAutofit/>
          </a:bodyPr>
          <a:lstStyle/>
          <a:p>
            <a:r>
              <a:rPr lang="en-US" sz="2400" b="1" dirty="0" smtClean="0">
                <a:solidFill>
                  <a:schemeClr val="bg1"/>
                </a:solidFill>
                <a:latin typeface="Times New Roman" pitchFamily="18" charset="0"/>
                <a:cs typeface="Times New Roman" pitchFamily="18" charset="0"/>
              </a:rPr>
              <a:t>Financial forecasting (cash flow, Payback period, NPV)</a:t>
            </a:r>
            <a:endParaRPr lang="en-IN" sz="2400" dirty="0">
              <a:solidFill>
                <a:schemeClr val="bg1"/>
              </a:solidFill>
              <a:latin typeface="Times New Roman" pitchFamily="18" charset="0"/>
              <a:cs typeface="Times New Roman" pitchFamily="18" charset="0"/>
            </a:endParaRPr>
          </a:p>
        </p:txBody>
      </p:sp>
      <p:sp>
        <p:nvSpPr>
          <p:cNvPr id="5" name="Content Placeholder 4"/>
          <p:cNvSpPr>
            <a:spLocks noGrp="1"/>
          </p:cNvSpPr>
          <p:nvPr>
            <p:ph sz="quarter" idx="1"/>
          </p:nvPr>
        </p:nvSpPr>
        <p:spPr/>
        <p:txBody>
          <a:bodyPr/>
          <a:lstStyle/>
          <a:p>
            <a:endParaRPr lang="en-IN"/>
          </a:p>
        </p:txBody>
      </p:sp>
      <p:pic>
        <p:nvPicPr>
          <p:cNvPr id="16385" name="Picture 1"/>
          <p:cNvPicPr>
            <a:picLocks noChangeAspect="1" noChangeArrowheads="1"/>
          </p:cNvPicPr>
          <p:nvPr/>
        </p:nvPicPr>
        <p:blipFill>
          <a:blip r:embed="rId3"/>
          <a:srcRect/>
          <a:stretch>
            <a:fillRect/>
          </a:stretch>
        </p:blipFill>
        <p:spPr bwMode="auto">
          <a:xfrm>
            <a:off x="571473" y="573533"/>
            <a:ext cx="6143667" cy="5855863"/>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ctr"/>
            <a:r>
              <a:rPr sz="3200" b="1" smtClean="0">
                <a:solidFill>
                  <a:schemeClr val="bg1"/>
                </a:solidFill>
                <a:latin typeface="Times New Roman" pitchFamily="18" charset="0"/>
                <a:cs typeface="Times New Roman" pitchFamily="18" charset="0"/>
              </a:rPr>
              <a:t>Operational management (WBS, Risk register) </a:t>
            </a:r>
            <a:endParaRPr lang="en-IN" sz="3200" dirty="0">
              <a:solidFill>
                <a:schemeClr val="bg1"/>
              </a:solidFill>
              <a:latin typeface="Times New Roman" pitchFamily="18" charset="0"/>
              <a:cs typeface="Times New Roman" pitchFamily="18" charset="0"/>
            </a:endParaRPr>
          </a:p>
        </p:txBody>
      </p:sp>
      <p:pic>
        <p:nvPicPr>
          <p:cNvPr id="13" name="Content Placeholder 12"/>
          <p:cNvPicPr>
            <a:picLocks noGrp="1"/>
          </p:cNvPicPr>
          <p:nvPr>
            <p:ph sz="half" idx="2"/>
          </p:nvPr>
        </p:nvPicPr>
        <p:blipFill>
          <a:blip r:embed="rId3"/>
          <a:srcRect/>
          <a:stretch>
            <a:fillRect/>
          </a:stretch>
        </p:blipFill>
        <p:spPr bwMode="auto">
          <a:xfrm>
            <a:off x="6000760" y="2214554"/>
            <a:ext cx="2852758" cy="2786082"/>
          </a:xfrm>
          <a:prstGeom prst="rect">
            <a:avLst/>
          </a:prstGeom>
          <a:noFill/>
          <a:ln w="9525">
            <a:noFill/>
            <a:miter lim="800000"/>
            <a:headEnd/>
            <a:tailEnd/>
          </a:ln>
        </p:spPr>
      </p:pic>
      <p:pic>
        <p:nvPicPr>
          <p:cNvPr id="15361" name="Picture 1"/>
          <p:cNvPicPr>
            <a:picLocks noGrp="1" noChangeAspect="1" noChangeArrowheads="1"/>
          </p:cNvPicPr>
          <p:nvPr>
            <p:ph sz="half" idx="1"/>
          </p:nvPr>
        </p:nvPicPr>
        <p:blipFill>
          <a:blip r:embed="rId4"/>
          <a:srcRect/>
          <a:stretch>
            <a:fillRect/>
          </a:stretch>
        </p:blipFill>
        <p:spPr bwMode="auto">
          <a:xfrm>
            <a:off x="457200" y="1500173"/>
            <a:ext cx="5329246" cy="4714909"/>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2"/>
          </p:nvPr>
        </p:nvSpPr>
        <p:spPr/>
        <p:txBody>
          <a:bodyPr/>
          <a:lstStyle/>
          <a:p>
            <a:pPr lvl="0"/>
            <a:r>
              <a:rPr lang="en-US" dirty="0" smtClean="0">
                <a:solidFill>
                  <a:schemeClr val="bg1"/>
                </a:solidFill>
              </a:rPr>
              <a:t>Identification of stakeholder </a:t>
            </a:r>
            <a:r>
              <a:rPr lang="en-US" b="1" i="1" dirty="0" smtClean="0">
                <a:solidFill>
                  <a:schemeClr val="bg1"/>
                </a:solidFill>
              </a:rPr>
              <a:t>(Government, Employees, Investors)</a:t>
            </a:r>
            <a:endParaRPr lang="en-IN" dirty="0" smtClean="0">
              <a:solidFill>
                <a:schemeClr val="bg1"/>
              </a:solidFill>
            </a:endParaRPr>
          </a:p>
          <a:p>
            <a:pPr lvl="0"/>
            <a:r>
              <a:rPr lang="en-US" dirty="0" smtClean="0">
                <a:solidFill>
                  <a:schemeClr val="bg1"/>
                </a:solidFill>
              </a:rPr>
              <a:t>Developing their activity </a:t>
            </a:r>
            <a:endParaRPr lang="en-IN" dirty="0" smtClean="0">
              <a:solidFill>
                <a:schemeClr val="bg1"/>
              </a:solidFill>
            </a:endParaRPr>
          </a:p>
          <a:p>
            <a:pPr lvl="0"/>
            <a:r>
              <a:rPr lang="en-US" dirty="0" smtClean="0">
                <a:solidFill>
                  <a:schemeClr val="bg1"/>
                </a:solidFill>
              </a:rPr>
              <a:t>Forecasting of budget and planning support </a:t>
            </a:r>
            <a:endParaRPr lang="en-IN" dirty="0" smtClean="0">
              <a:solidFill>
                <a:schemeClr val="bg1"/>
              </a:solidFill>
            </a:endParaRPr>
          </a:p>
          <a:p>
            <a:pPr lvl="0"/>
            <a:r>
              <a:rPr lang="en-US" dirty="0" smtClean="0">
                <a:solidFill>
                  <a:schemeClr val="bg1"/>
                </a:solidFill>
              </a:rPr>
              <a:t>Management plan and progress</a:t>
            </a:r>
            <a:endParaRPr lang="en-IN" dirty="0" smtClean="0">
              <a:solidFill>
                <a:schemeClr val="bg1"/>
              </a:solidFill>
            </a:endParaRPr>
          </a:p>
          <a:p>
            <a:endParaRPr lang="en-IN" dirty="0">
              <a:solidFill>
                <a:schemeClr val="bg1"/>
              </a:solidFill>
            </a:endParaRPr>
          </a:p>
        </p:txBody>
      </p:sp>
      <p:graphicFrame>
        <p:nvGraphicFramePr>
          <p:cNvPr id="11" name="Content Placeholder 10"/>
          <p:cNvGraphicFramePr>
            <a:graphicFrameLocks noGrp="1"/>
          </p:cNvGraphicFramePr>
          <p:nvPr>
            <p:ph sz="quarter" idx="4"/>
          </p:nvPr>
        </p:nvGraphicFramePr>
        <p:xfrm>
          <a:off x="4649788" y="2201863"/>
          <a:ext cx="4038600" cy="39131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itle 7"/>
          <p:cNvSpPr>
            <a:spLocks noGrp="1"/>
          </p:cNvSpPr>
          <p:nvPr>
            <p:ph type="title"/>
          </p:nvPr>
        </p:nvSpPr>
        <p:spPr>
          <a:xfrm>
            <a:off x="457200" y="155448"/>
            <a:ext cx="8229600" cy="1987668"/>
          </a:xfrm>
        </p:spPr>
        <p:txBody>
          <a:bodyPr/>
          <a:lstStyle/>
          <a:p>
            <a:pPr algn="ctr"/>
            <a:r>
              <a:rPr b="1" smtClean="0">
                <a:solidFill>
                  <a:schemeClr val="bg1"/>
                </a:solidFill>
                <a:latin typeface="Times New Roman" pitchFamily="18" charset="0"/>
                <a:cs typeface="Times New Roman" pitchFamily="18" charset="0"/>
              </a:rPr>
              <a:t>Stakeholder management</a:t>
            </a:r>
            <a:endParaRPr lang="en-IN" dirty="0">
              <a:solidFill>
                <a:schemeClr val="bg1"/>
              </a:solidFill>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noAutofit/>
          </a:bodyPr>
          <a:lstStyle/>
          <a:p>
            <a:pPr algn="just">
              <a:lnSpc>
                <a:spcPct val="160000"/>
              </a:lnSpc>
            </a:pPr>
            <a:r>
              <a:rPr lang="en-US" sz="2000" dirty="0" smtClean="0">
                <a:solidFill>
                  <a:schemeClr val="bg1"/>
                </a:solidFill>
                <a:latin typeface="Times New Roman" pitchFamily="18" charset="0"/>
                <a:cs typeface="Times New Roman" pitchFamily="18" charset="0"/>
              </a:rPr>
              <a:t>Ahmed, R., </a:t>
            </a:r>
            <a:r>
              <a:rPr lang="en-US" sz="2000" dirty="0" err="1" smtClean="0">
                <a:solidFill>
                  <a:schemeClr val="bg1"/>
                </a:solidFill>
                <a:latin typeface="Times New Roman" pitchFamily="18" charset="0"/>
                <a:cs typeface="Times New Roman" pitchFamily="18" charset="0"/>
              </a:rPr>
              <a:t>Sreeram</a:t>
            </a:r>
            <a:r>
              <a:rPr lang="en-US" sz="2000" dirty="0" smtClean="0">
                <a:solidFill>
                  <a:schemeClr val="bg1"/>
                </a:solidFill>
                <a:latin typeface="Times New Roman" pitchFamily="18" charset="0"/>
                <a:cs typeface="Times New Roman" pitchFamily="18" charset="0"/>
              </a:rPr>
              <a:t>, V., </a:t>
            </a:r>
            <a:r>
              <a:rPr lang="en-US" sz="2000" dirty="0" err="1" smtClean="0">
                <a:solidFill>
                  <a:schemeClr val="bg1"/>
                </a:solidFill>
                <a:latin typeface="Times New Roman" pitchFamily="18" charset="0"/>
                <a:cs typeface="Times New Roman" pitchFamily="18" charset="0"/>
              </a:rPr>
              <a:t>Mishra</a:t>
            </a:r>
            <a:r>
              <a:rPr lang="en-US" sz="2000" dirty="0" smtClean="0">
                <a:solidFill>
                  <a:schemeClr val="bg1"/>
                </a:solidFill>
                <a:latin typeface="Times New Roman" pitchFamily="18" charset="0"/>
                <a:cs typeface="Times New Roman" pitchFamily="18" charset="0"/>
              </a:rPr>
              <a:t>, Y. and </a:t>
            </a:r>
            <a:r>
              <a:rPr lang="en-US" sz="2000" dirty="0" err="1" smtClean="0">
                <a:solidFill>
                  <a:schemeClr val="bg1"/>
                </a:solidFill>
                <a:latin typeface="Times New Roman" pitchFamily="18" charset="0"/>
                <a:cs typeface="Times New Roman" pitchFamily="18" charset="0"/>
              </a:rPr>
              <a:t>Arif</a:t>
            </a:r>
            <a:r>
              <a:rPr lang="en-US" sz="2000" dirty="0" smtClean="0">
                <a:solidFill>
                  <a:schemeClr val="bg1"/>
                </a:solidFill>
                <a:latin typeface="Times New Roman" pitchFamily="18" charset="0"/>
                <a:cs typeface="Times New Roman" pitchFamily="18" charset="0"/>
              </a:rPr>
              <a:t>, M.D., 2020. A review and evaluation of the state-of-the-art in PV solar power forecasting: Techniques and optimization. </a:t>
            </a:r>
            <a:r>
              <a:rPr lang="en-US" sz="2000" i="1" dirty="0" smtClean="0">
                <a:solidFill>
                  <a:schemeClr val="bg1"/>
                </a:solidFill>
                <a:latin typeface="Times New Roman" pitchFamily="18" charset="0"/>
                <a:cs typeface="Times New Roman" pitchFamily="18" charset="0"/>
              </a:rPr>
              <a:t>Renewable and Sustainable Energy Reviews</a:t>
            </a:r>
            <a:r>
              <a:rPr lang="en-US" sz="2000" dirty="0" smtClean="0">
                <a:solidFill>
                  <a:schemeClr val="bg1"/>
                </a:solidFill>
                <a:latin typeface="Times New Roman" pitchFamily="18" charset="0"/>
                <a:cs typeface="Times New Roman" pitchFamily="18" charset="0"/>
              </a:rPr>
              <a:t>, </a:t>
            </a:r>
            <a:r>
              <a:rPr lang="en-US" sz="2000" i="1" dirty="0" smtClean="0">
                <a:solidFill>
                  <a:schemeClr val="bg1"/>
                </a:solidFill>
                <a:latin typeface="Times New Roman" pitchFamily="18" charset="0"/>
                <a:cs typeface="Times New Roman" pitchFamily="18" charset="0"/>
              </a:rPr>
              <a:t>124</a:t>
            </a:r>
            <a:r>
              <a:rPr lang="en-US" sz="2000" dirty="0" smtClean="0">
                <a:solidFill>
                  <a:schemeClr val="bg1"/>
                </a:solidFill>
                <a:latin typeface="Times New Roman" pitchFamily="18" charset="0"/>
                <a:cs typeface="Times New Roman" pitchFamily="18" charset="0"/>
              </a:rPr>
              <a:t>, p.109792.</a:t>
            </a:r>
            <a:endParaRPr lang="en-IN" sz="2000" dirty="0" smtClean="0">
              <a:solidFill>
                <a:schemeClr val="bg1"/>
              </a:solidFill>
              <a:latin typeface="Times New Roman" pitchFamily="18" charset="0"/>
              <a:cs typeface="Times New Roman" pitchFamily="18" charset="0"/>
            </a:endParaRPr>
          </a:p>
          <a:p>
            <a:pPr algn="just">
              <a:lnSpc>
                <a:spcPct val="160000"/>
              </a:lnSpc>
            </a:pPr>
            <a:r>
              <a:rPr lang="en-US" sz="2000" dirty="0" err="1" smtClean="0">
                <a:solidFill>
                  <a:schemeClr val="bg1"/>
                </a:solidFill>
                <a:latin typeface="Times New Roman" pitchFamily="18" charset="0"/>
                <a:cs typeface="Times New Roman" pitchFamily="18" charset="0"/>
              </a:rPr>
              <a:t>Suhanda</a:t>
            </a:r>
            <a:r>
              <a:rPr lang="en-US" sz="2000" dirty="0" smtClean="0">
                <a:solidFill>
                  <a:schemeClr val="bg1"/>
                </a:solidFill>
                <a:latin typeface="Times New Roman" pitchFamily="18" charset="0"/>
                <a:cs typeface="Times New Roman" pitchFamily="18" charset="0"/>
              </a:rPr>
              <a:t>, R.D.P. and </a:t>
            </a:r>
            <a:r>
              <a:rPr lang="en-US" sz="2000" dirty="0" err="1" smtClean="0">
                <a:solidFill>
                  <a:schemeClr val="bg1"/>
                </a:solidFill>
                <a:latin typeface="Times New Roman" pitchFamily="18" charset="0"/>
                <a:cs typeface="Times New Roman" pitchFamily="18" charset="0"/>
              </a:rPr>
              <a:t>Pratami</a:t>
            </a:r>
            <a:r>
              <a:rPr lang="en-US" sz="2000" dirty="0" smtClean="0">
                <a:solidFill>
                  <a:schemeClr val="bg1"/>
                </a:solidFill>
                <a:latin typeface="Times New Roman" pitchFamily="18" charset="0"/>
                <a:cs typeface="Times New Roman" pitchFamily="18" charset="0"/>
              </a:rPr>
              <a:t>, D., 2021. RACI matrix design for managing stakeholders in project case study of PT. XYZ. </a:t>
            </a:r>
            <a:r>
              <a:rPr lang="en-US" sz="2000" i="1" dirty="0" smtClean="0">
                <a:solidFill>
                  <a:schemeClr val="bg1"/>
                </a:solidFill>
                <a:latin typeface="Times New Roman" pitchFamily="18" charset="0"/>
                <a:cs typeface="Times New Roman" pitchFamily="18" charset="0"/>
              </a:rPr>
              <a:t>International Journal of Innovation in Enterprise System</a:t>
            </a:r>
            <a:r>
              <a:rPr lang="en-US" sz="2000" dirty="0" smtClean="0">
                <a:solidFill>
                  <a:schemeClr val="bg1"/>
                </a:solidFill>
                <a:latin typeface="Times New Roman" pitchFamily="18" charset="0"/>
                <a:cs typeface="Times New Roman" pitchFamily="18" charset="0"/>
              </a:rPr>
              <a:t>, </a:t>
            </a:r>
            <a:r>
              <a:rPr lang="en-US" sz="2000" i="1" dirty="0" smtClean="0">
                <a:solidFill>
                  <a:schemeClr val="bg1"/>
                </a:solidFill>
                <a:latin typeface="Times New Roman" pitchFamily="18" charset="0"/>
                <a:cs typeface="Times New Roman" pitchFamily="18" charset="0"/>
              </a:rPr>
              <a:t>5</a:t>
            </a:r>
            <a:r>
              <a:rPr lang="en-US" sz="2000" dirty="0" smtClean="0">
                <a:solidFill>
                  <a:schemeClr val="bg1"/>
                </a:solidFill>
                <a:latin typeface="Times New Roman" pitchFamily="18" charset="0"/>
                <a:cs typeface="Times New Roman" pitchFamily="18" charset="0"/>
              </a:rPr>
              <a:t>(02), pp.122-133.</a:t>
            </a:r>
            <a:endParaRPr lang="en-IN" sz="2000" dirty="0" smtClean="0">
              <a:solidFill>
                <a:schemeClr val="bg1"/>
              </a:solidFill>
              <a:latin typeface="Times New Roman" pitchFamily="18" charset="0"/>
              <a:cs typeface="Times New Roman" pitchFamily="18" charset="0"/>
            </a:endParaRPr>
          </a:p>
          <a:p>
            <a:pPr algn="just">
              <a:lnSpc>
                <a:spcPct val="160000"/>
              </a:lnSpc>
            </a:pPr>
            <a:endParaRPr lang="en-IN" sz="2000" dirty="0">
              <a:solidFill>
                <a:schemeClr val="bg1"/>
              </a:solidFill>
              <a:latin typeface="Times New Roman" pitchFamily="18" charset="0"/>
              <a:cs typeface="Times New Roman" pitchFamily="18" charset="0"/>
            </a:endParaRPr>
          </a:p>
        </p:txBody>
      </p:sp>
      <p:sp>
        <p:nvSpPr>
          <p:cNvPr id="7" name="Title 6"/>
          <p:cNvSpPr>
            <a:spLocks noGrp="1"/>
          </p:cNvSpPr>
          <p:nvPr>
            <p:ph type="title"/>
          </p:nvPr>
        </p:nvSpPr>
        <p:spPr/>
        <p:txBody>
          <a:bodyPr>
            <a:normAutofit/>
          </a:bodyPr>
          <a:lstStyle/>
          <a:p>
            <a:pPr algn="ctr"/>
            <a:r>
              <a:rPr b="1" smtClean="0">
                <a:solidFill>
                  <a:schemeClr val="bg1"/>
                </a:solidFill>
                <a:latin typeface="Times New Roman" pitchFamily="18" charset="0"/>
                <a:cs typeface="Times New Roman" pitchFamily="18" charset="0"/>
              </a:rPr>
              <a:t>Reference </a:t>
            </a:r>
            <a:r>
              <a:rPr b="1" smtClean="0">
                <a:solidFill>
                  <a:schemeClr val="bg1"/>
                </a:solidFill>
                <a:latin typeface="Times New Roman" pitchFamily="18" charset="0"/>
                <a:cs typeface="Times New Roman" pitchFamily="18" charset="0"/>
              </a:rPr>
              <a:t>List</a:t>
            </a:r>
            <a:endParaRPr lang="en-IN" dirty="0">
              <a:solidFill>
                <a:schemeClr val="bg1"/>
              </a:solidFill>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xplosion 1 3"/>
          <p:cNvSpPr/>
          <p:nvPr/>
        </p:nvSpPr>
        <p:spPr>
          <a:xfrm>
            <a:off x="1285852" y="714356"/>
            <a:ext cx="6572296" cy="5643602"/>
          </a:xfrm>
          <a:prstGeom prst="irregularSeal1">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i="1" dirty="0" smtClean="0">
                <a:solidFill>
                  <a:schemeClr val="bg1"/>
                </a:solidFill>
                <a:latin typeface="Times New Roman" pitchFamily="18" charset="0"/>
                <a:cs typeface="Times New Roman" pitchFamily="18" charset="0"/>
              </a:rPr>
              <a:t>Thank you</a:t>
            </a:r>
            <a:endParaRPr lang="en-IN" sz="4000" i="1" dirty="0">
              <a:solidFill>
                <a:schemeClr val="bg1"/>
              </a:solidFill>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73</TotalTime>
  <Words>790</Words>
  <Application>Microsoft Office PowerPoint</Application>
  <PresentationFormat>On-screen Show (4:3)</PresentationFormat>
  <Paragraphs>110</Paragraphs>
  <Slides>9</Slides>
  <Notes>7</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Paper</vt:lpstr>
      <vt:lpstr>PREPARE AN OUTLINE BUSINESS  CASE FOR A RENEWABLE ENERGY PROJECT</vt:lpstr>
      <vt:lpstr>Project Environment Analysis </vt:lpstr>
      <vt:lpstr>Project scheduling and organization </vt:lpstr>
      <vt:lpstr>Project scheduling and organization </vt:lpstr>
      <vt:lpstr>Slide 5</vt:lpstr>
      <vt:lpstr>Operational management (WBS, Risk register) </vt:lpstr>
      <vt:lpstr>Stakeholder management</vt:lpstr>
      <vt:lpstr>Reference List</vt:lpstr>
      <vt:lpstr>Slide 9</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107</cp:revision>
  <dcterms:created xsi:type="dcterms:W3CDTF">2023-03-18T08:01:01Z</dcterms:created>
  <dcterms:modified xsi:type="dcterms:W3CDTF">2023-04-15T13:44:59Z</dcterms:modified>
</cp:coreProperties>
</file>