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Lst>
  <p:sldSz cx="21420138"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635" autoAdjust="0"/>
    <p:restoredTop sz="94660"/>
  </p:normalViewPr>
  <p:slideViewPr>
    <p:cSldViewPr>
      <p:cViewPr>
        <p:scale>
          <a:sx n="14" d="100"/>
          <a:sy n="14" d="100"/>
        </p:scale>
        <p:origin x="2724" y="56"/>
      </p:cViewPr>
      <p:guideLst>
        <p:guide orient="horz" pos="9536"/>
        <p:guide pos="67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29670" y="6391440"/>
            <a:ext cx="15509848" cy="14698713"/>
          </a:xfrm>
        </p:spPr>
        <p:txBody>
          <a:bodyPr anchor="b"/>
          <a:lstStyle>
            <a:lvl1pPr>
              <a:defRPr sz="16866"/>
            </a:lvl1pPr>
          </a:lstStyle>
          <a:p>
            <a:r>
              <a:rPr lang="en-US"/>
              <a:t>Click to edit Master title style</a:t>
            </a:r>
            <a:endParaRPr lang="en-US" dirty="0"/>
          </a:p>
        </p:txBody>
      </p:sp>
      <p:sp>
        <p:nvSpPr>
          <p:cNvPr id="3" name="Subtitle 2"/>
          <p:cNvSpPr>
            <a:spLocks noGrp="1"/>
          </p:cNvSpPr>
          <p:nvPr>
            <p:ph type="subTitle" idx="1"/>
          </p:nvPr>
        </p:nvSpPr>
        <p:spPr>
          <a:xfrm>
            <a:off x="2029670" y="21090143"/>
            <a:ext cx="15509848" cy="3802810"/>
          </a:xfrm>
        </p:spPr>
        <p:txBody>
          <a:bodyPr anchor="t"/>
          <a:lstStyle>
            <a:lvl1pPr marL="0" indent="0" algn="l">
              <a:buNone/>
              <a:defRPr cap="all">
                <a:solidFill>
                  <a:schemeClr val="bg2">
                    <a:lumMod val="40000"/>
                    <a:lumOff val="60000"/>
                  </a:schemeClr>
                </a:solidFill>
              </a:defRPr>
            </a:lvl1pPr>
            <a:lvl2pPr marL="1070991" indent="0" algn="ctr">
              <a:buNone/>
              <a:defRPr>
                <a:solidFill>
                  <a:schemeClr val="tx1">
                    <a:tint val="75000"/>
                  </a:schemeClr>
                </a:solidFill>
              </a:defRPr>
            </a:lvl2pPr>
            <a:lvl3pPr marL="2141982" indent="0" algn="ctr">
              <a:buNone/>
              <a:defRPr>
                <a:solidFill>
                  <a:schemeClr val="tx1">
                    <a:tint val="75000"/>
                  </a:schemeClr>
                </a:solidFill>
              </a:defRPr>
            </a:lvl3pPr>
            <a:lvl4pPr marL="3212973" indent="0" algn="ctr">
              <a:buNone/>
              <a:defRPr>
                <a:solidFill>
                  <a:schemeClr val="tx1">
                    <a:tint val="75000"/>
                  </a:schemeClr>
                </a:solidFill>
              </a:defRPr>
            </a:lvl4pPr>
            <a:lvl5pPr marL="4283964" indent="0" algn="ctr">
              <a:buNone/>
              <a:defRPr>
                <a:solidFill>
                  <a:schemeClr val="tx1">
                    <a:tint val="75000"/>
                  </a:schemeClr>
                </a:solidFill>
              </a:defRPr>
            </a:lvl5pPr>
            <a:lvl6pPr marL="5354955" indent="0" algn="ctr">
              <a:buNone/>
              <a:defRPr>
                <a:solidFill>
                  <a:schemeClr val="tx1">
                    <a:tint val="75000"/>
                  </a:schemeClr>
                </a:solidFill>
              </a:defRPr>
            </a:lvl6pPr>
            <a:lvl7pPr marL="6425946" indent="0" algn="ctr">
              <a:buNone/>
              <a:defRPr>
                <a:solidFill>
                  <a:schemeClr val="tx1">
                    <a:tint val="75000"/>
                  </a:schemeClr>
                </a:solidFill>
              </a:defRPr>
            </a:lvl7pPr>
            <a:lvl8pPr marL="7496937" indent="0" algn="ctr">
              <a:buNone/>
              <a:defRPr>
                <a:solidFill>
                  <a:schemeClr val="tx1">
                    <a:tint val="75000"/>
                  </a:schemeClr>
                </a:solidFill>
              </a:defRPr>
            </a:lvl8pPr>
            <a:lvl9pPr marL="856792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1611129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29674" y="21192592"/>
            <a:ext cx="15509845" cy="2501912"/>
          </a:xfrm>
        </p:spPr>
        <p:txBody>
          <a:bodyPr anchor="b">
            <a:normAutofit/>
          </a:bodyPr>
          <a:lstStyle>
            <a:lvl1pPr algn="l">
              <a:defRPr sz="562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29670" y="3027521"/>
            <a:ext cx="15509848" cy="1607202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8"/>
            </a:lvl1pPr>
            <a:lvl2pPr marL="1070991" indent="0">
              <a:buNone/>
              <a:defRPr sz="3748"/>
            </a:lvl2pPr>
            <a:lvl3pPr marL="2141982" indent="0">
              <a:buNone/>
              <a:defRPr sz="3748"/>
            </a:lvl3pPr>
            <a:lvl4pPr marL="3212973" indent="0">
              <a:buNone/>
              <a:defRPr sz="3748"/>
            </a:lvl4pPr>
            <a:lvl5pPr marL="4283964" indent="0">
              <a:buNone/>
              <a:defRPr sz="3748"/>
            </a:lvl5pPr>
            <a:lvl6pPr marL="5354955" indent="0">
              <a:buNone/>
              <a:defRPr sz="3748"/>
            </a:lvl6pPr>
            <a:lvl7pPr marL="6425946" indent="0">
              <a:buNone/>
              <a:defRPr sz="3748"/>
            </a:lvl7pPr>
            <a:lvl8pPr marL="7496937" indent="0">
              <a:buNone/>
              <a:defRPr sz="3748"/>
            </a:lvl8pPr>
            <a:lvl9pPr marL="8567928" indent="0">
              <a:buNone/>
              <a:defRPr sz="3748"/>
            </a:lvl9pPr>
          </a:lstStyle>
          <a:p>
            <a:r>
              <a:rPr lang="en-US"/>
              <a:t>Click icon to add picture</a:t>
            </a:r>
            <a:endParaRPr lang="en-US" dirty="0"/>
          </a:p>
        </p:txBody>
      </p:sp>
      <p:sp>
        <p:nvSpPr>
          <p:cNvPr id="4" name="Text Placeholder 3"/>
          <p:cNvSpPr>
            <a:spLocks noGrp="1"/>
          </p:cNvSpPr>
          <p:nvPr>
            <p:ph type="body" sz="half" idx="2"/>
          </p:nvPr>
        </p:nvSpPr>
        <p:spPr>
          <a:xfrm>
            <a:off x="2029673" y="23694504"/>
            <a:ext cx="15509843" cy="2179533"/>
          </a:xfrm>
        </p:spPr>
        <p:txBody>
          <a:bodyPr>
            <a:normAutofit/>
          </a:bodyPr>
          <a:lstStyle>
            <a:lvl1pPr marL="0" indent="0">
              <a:buNone/>
              <a:defRPr sz="2811"/>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sp>
        <p:nvSpPr>
          <p:cNvPr id="5" name="Date Placeholder 4"/>
          <p:cNvSpPr>
            <a:spLocks noGrp="1"/>
          </p:cNvSpPr>
          <p:nvPr>
            <p:ph type="dt" sz="half" idx="10"/>
          </p:nvPr>
        </p:nvSpPr>
        <p:spPr/>
        <p:txBody>
          <a:bodyPr/>
          <a:lstStyle/>
          <a:p>
            <a:fld id="{83C064EF-9AB8-4B4C-94AE-B005871AD22F}"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78456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29670" y="6391434"/>
            <a:ext cx="15509848" cy="8746173"/>
          </a:xfrm>
        </p:spPr>
        <p:txBody>
          <a:bodyPr/>
          <a:lstStyle>
            <a:lvl1pPr>
              <a:defRPr sz="11244"/>
            </a:lvl1pPr>
          </a:lstStyle>
          <a:p>
            <a:r>
              <a:rPr lang="en-US"/>
              <a:t>Click to edit Master title style</a:t>
            </a:r>
            <a:endParaRPr lang="en-US" dirty="0"/>
          </a:p>
        </p:txBody>
      </p:sp>
      <p:sp>
        <p:nvSpPr>
          <p:cNvPr id="8" name="Text Placeholder 3"/>
          <p:cNvSpPr>
            <a:spLocks noGrp="1"/>
          </p:cNvSpPr>
          <p:nvPr>
            <p:ph type="body" sz="half" idx="2"/>
          </p:nvPr>
        </p:nvSpPr>
        <p:spPr>
          <a:xfrm>
            <a:off x="2029670" y="16146780"/>
            <a:ext cx="15509848" cy="10428129"/>
          </a:xfrm>
        </p:spPr>
        <p:txBody>
          <a:bodyPr anchor="ctr">
            <a:normAutofit/>
          </a:bodyPr>
          <a:lstStyle>
            <a:lvl1pPr marL="0" indent="0">
              <a:buNone/>
              <a:defRPr sz="4217"/>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sp>
        <p:nvSpPr>
          <p:cNvPr id="4"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2595982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67493" y="6391434"/>
            <a:ext cx="14057666" cy="10256728"/>
          </a:xfrm>
        </p:spPr>
        <p:txBody>
          <a:bodyPr/>
          <a:lstStyle>
            <a:lvl1pPr>
              <a:defRPr sz="11244"/>
            </a:lvl1pPr>
          </a:lstStyle>
          <a:p>
            <a:r>
              <a:rPr lang="en-US"/>
              <a:t>Click to edit Master title style</a:t>
            </a:r>
            <a:endParaRPr lang="en-US" dirty="0"/>
          </a:p>
        </p:txBody>
      </p:sp>
      <p:sp>
        <p:nvSpPr>
          <p:cNvPr id="11" name="Text Placeholder 3"/>
          <p:cNvSpPr>
            <a:spLocks noGrp="1"/>
          </p:cNvSpPr>
          <p:nvPr>
            <p:ph type="body" sz="half" idx="14"/>
          </p:nvPr>
        </p:nvSpPr>
        <p:spPr>
          <a:xfrm>
            <a:off x="3392406" y="16648162"/>
            <a:ext cx="12792955" cy="1510556"/>
          </a:xfrm>
        </p:spPr>
        <p:txBody>
          <a:bodyPr vert="horz" lIns="91440" tIns="45720" rIns="91440" bIns="45720" rtlCol="0" anchor="t">
            <a:normAutofit/>
          </a:bodyPr>
          <a:lstStyle>
            <a:lvl1pPr marL="0" indent="0">
              <a:buNone/>
              <a:defRPr lang="en-US" sz="3280" b="0" i="0" kern="1200" cap="small" dirty="0">
                <a:solidFill>
                  <a:schemeClr val="bg2">
                    <a:lumMod val="40000"/>
                    <a:lumOff val="60000"/>
                  </a:schemeClr>
                </a:solidFill>
                <a:latin typeface="+mj-lt"/>
                <a:ea typeface="+mj-ea"/>
                <a:cs typeface="+mj-cs"/>
              </a:defRPr>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marL="0" lvl="0" indent="0">
              <a:buNone/>
            </a:pPr>
            <a:r>
              <a:rPr lang="en-US"/>
              <a:t>Click to edit Master text styles</a:t>
            </a:r>
          </a:p>
        </p:txBody>
      </p:sp>
      <p:sp>
        <p:nvSpPr>
          <p:cNvPr id="10" name="Text Placeholder 3"/>
          <p:cNvSpPr>
            <a:spLocks noGrp="1"/>
          </p:cNvSpPr>
          <p:nvPr>
            <p:ph type="body" sz="half" idx="2"/>
          </p:nvPr>
        </p:nvSpPr>
        <p:spPr>
          <a:xfrm>
            <a:off x="2029670" y="19206338"/>
            <a:ext cx="15509848" cy="7400608"/>
          </a:xfrm>
        </p:spPr>
        <p:txBody>
          <a:bodyPr anchor="ctr">
            <a:normAutofit/>
          </a:bodyPr>
          <a:lstStyle>
            <a:lvl1pPr marL="0" indent="0">
              <a:buNone/>
              <a:defRPr sz="4217"/>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sp>
        <p:nvSpPr>
          <p:cNvPr id="4"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
        <p:nvSpPr>
          <p:cNvPr id="12" name="TextBox 11"/>
          <p:cNvSpPr txBox="1"/>
          <p:nvPr/>
        </p:nvSpPr>
        <p:spPr>
          <a:xfrm>
            <a:off x="1578628" y="4287677"/>
            <a:ext cx="1409248" cy="449033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8579" dirty="0"/>
              <a:t>“</a:t>
            </a:r>
          </a:p>
        </p:txBody>
      </p:sp>
      <p:sp>
        <p:nvSpPr>
          <p:cNvPr id="15" name="TextBox 14"/>
          <p:cNvSpPr txBox="1"/>
          <p:nvPr/>
        </p:nvSpPr>
        <p:spPr>
          <a:xfrm>
            <a:off x="16397018" y="11538781"/>
            <a:ext cx="1409248" cy="449033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8579" dirty="0"/>
              <a:t>”</a:t>
            </a:r>
          </a:p>
        </p:txBody>
      </p:sp>
    </p:spTree>
    <p:extLst>
      <p:ext uri="{BB962C8B-B14F-4D97-AF65-F5344CB8AC3E}">
        <p14:creationId xmlns:p14="http://schemas.microsoft.com/office/powerpoint/2010/main" val="3573505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29669" y="13792046"/>
            <a:ext cx="15509850" cy="7298101"/>
          </a:xfrm>
        </p:spPr>
        <p:txBody>
          <a:bodyPr anchor="b"/>
          <a:lstStyle>
            <a:lvl1pPr algn="l">
              <a:defRPr sz="9370" b="0" cap="none"/>
            </a:lvl1pPr>
          </a:lstStyle>
          <a:p>
            <a:r>
              <a:rPr lang="en-US"/>
              <a:t>Click to edit Master title style</a:t>
            </a:r>
            <a:endParaRPr lang="en-US" dirty="0"/>
          </a:p>
        </p:txBody>
      </p:sp>
      <p:sp>
        <p:nvSpPr>
          <p:cNvPr id="3" name="Text Placeholder 2"/>
          <p:cNvSpPr>
            <a:spLocks noGrp="1"/>
          </p:cNvSpPr>
          <p:nvPr>
            <p:ph type="body" idx="1"/>
          </p:nvPr>
        </p:nvSpPr>
        <p:spPr>
          <a:xfrm>
            <a:off x="2029670" y="21090147"/>
            <a:ext cx="15509848" cy="3798308"/>
          </a:xfrm>
        </p:spPr>
        <p:txBody>
          <a:bodyPr anchor="t"/>
          <a:lstStyle>
            <a:lvl1pPr marL="0" indent="0" algn="l">
              <a:buNone/>
              <a:defRPr sz="4685" cap="none">
                <a:solidFill>
                  <a:schemeClr val="bg2">
                    <a:lumMod val="40000"/>
                    <a:lumOff val="60000"/>
                  </a:schemeClr>
                </a:solidFill>
              </a:defRPr>
            </a:lvl1pPr>
            <a:lvl2pPr marL="1070991" indent="0">
              <a:buNone/>
              <a:defRPr sz="4217">
                <a:solidFill>
                  <a:schemeClr val="tx1">
                    <a:tint val="75000"/>
                  </a:schemeClr>
                </a:solidFill>
              </a:defRPr>
            </a:lvl2pPr>
            <a:lvl3pPr marL="2141982" indent="0">
              <a:buNone/>
              <a:defRPr sz="3748">
                <a:solidFill>
                  <a:schemeClr val="tx1">
                    <a:tint val="75000"/>
                  </a:schemeClr>
                </a:solidFill>
              </a:defRPr>
            </a:lvl3pPr>
            <a:lvl4pPr marL="3212973" indent="0">
              <a:buNone/>
              <a:defRPr sz="3280">
                <a:solidFill>
                  <a:schemeClr val="tx1">
                    <a:tint val="75000"/>
                  </a:schemeClr>
                </a:solidFill>
              </a:defRPr>
            </a:lvl4pPr>
            <a:lvl5pPr marL="4283964" indent="0">
              <a:buNone/>
              <a:defRPr sz="3280">
                <a:solidFill>
                  <a:schemeClr val="tx1">
                    <a:tint val="75000"/>
                  </a:schemeClr>
                </a:solidFill>
              </a:defRPr>
            </a:lvl5pPr>
            <a:lvl6pPr marL="5354955" indent="0">
              <a:buNone/>
              <a:defRPr sz="3280">
                <a:solidFill>
                  <a:schemeClr val="tx1">
                    <a:tint val="75000"/>
                  </a:schemeClr>
                </a:solidFill>
              </a:defRPr>
            </a:lvl6pPr>
            <a:lvl7pPr marL="6425946" indent="0">
              <a:buNone/>
              <a:defRPr sz="3280">
                <a:solidFill>
                  <a:schemeClr val="tx1">
                    <a:tint val="75000"/>
                  </a:schemeClr>
                </a:solidFill>
              </a:defRPr>
            </a:lvl7pPr>
            <a:lvl8pPr marL="7496937" indent="0">
              <a:buNone/>
              <a:defRPr sz="3280">
                <a:solidFill>
                  <a:schemeClr val="tx1">
                    <a:tint val="75000"/>
                  </a:schemeClr>
                </a:solidFill>
              </a:defRPr>
            </a:lvl8pPr>
            <a:lvl9pPr marL="8567928" indent="0">
              <a:buNone/>
              <a:defRPr sz="3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414007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9839"/>
            </a:lvl1pPr>
          </a:lstStyle>
          <a:p>
            <a:r>
              <a:rPr lang="en-US"/>
              <a:t>Click to edit Master title style</a:t>
            </a:r>
            <a:endParaRPr lang="en-US" dirty="0"/>
          </a:p>
        </p:txBody>
      </p:sp>
      <p:sp>
        <p:nvSpPr>
          <p:cNvPr id="3" name="Text Placeholder 2"/>
          <p:cNvSpPr>
            <a:spLocks noGrp="1"/>
          </p:cNvSpPr>
          <p:nvPr>
            <p:ph type="body" idx="1"/>
          </p:nvPr>
        </p:nvSpPr>
        <p:spPr>
          <a:xfrm>
            <a:off x="1112316" y="8746172"/>
            <a:ext cx="5178700" cy="2543957"/>
          </a:xfrm>
        </p:spPr>
        <p:txBody>
          <a:bodyPr anchor="b">
            <a:noAutofit/>
          </a:bodyPr>
          <a:lstStyle>
            <a:lvl1pPr marL="0" indent="0">
              <a:buNone/>
              <a:defRPr sz="5622" b="0">
                <a:solidFill>
                  <a:schemeClr val="bg2">
                    <a:lumMod val="40000"/>
                    <a:lumOff val="60000"/>
                  </a:schemeClr>
                </a:solidFill>
              </a:defRPr>
            </a:lvl1pPr>
            <a:lvl2pPr marL="1070991" indent="0">
              <a:buNone/>
              <a:defRPr sz="4685" b="1"/>
            </a:lvl2pPr>
            <a:lvl3pPr marL="2141982" indent="0">
              <a:buNone/>
              <a:defRPr sz="4217" b="1"/>
            </a:lvl3pPr>
            <a:lvl4pPr marL="3212973" indent="0">
              <a:buNone/>
              <a:defRPr sz="3748" b="1"/>
            </a:lvl4pPr>
            <a:lvl5pPr marL="4283964" indent="0">
              <a:buNone/>
              <a:defRPr sz="3748" b="1"/>
            </a:lvl5pPr>
            <a:lvl6pPr marL="5354955" indent="0">
              <a:buNone/>
              <a:defRPr sz="3748" b="1"/>
            </a:lvl6pPr>
            <a:lvl7pPr marL="6425946" indent="0">
              <a:buNone/>
              <a:defRPr sz="3748" b="1"/>
            </a:lvl7pPr>
            <a:lvl8pPr marL="7496937" indent="0">
              <a:buNone/>
              <a:defRPr sz="3748" b="1"/>
            </a:lvl8pPr>
            <a:lvl9pPr marL="8567928" indent="0">
              <a:buNone/>
              <a:defRPr sz="3748" b="1"/>
            </a:lvl9pPr>
          </a:lstStyle>
          <a:p>
            <a:pPr lvl="0"/>
            <a:r>
              <a:rPr lang="en-US"/>
              <a:t>Click to edit Master text styles</a:t>
            </a:r>
          </a:p>
        </p:txBody>
      </p:sp>
      <p:sp>
        <p:nvSpPr>
          <p:cNvPr id="16" name="Text Placeholder 3"/>
          <p:cNvSpPr>
            <a:spLocks noGrp="1"/>
          </p:cNvSpPr>
          <p:nvPr>
            <p:ph type="body" sz="half" idx="15"/>
          </p:nvPr>
        </p:nvSpPr>
        <p:spPr>
          <a:xfrm>
            <a:off x="1146612" y="11773694"/>
            <a:ext cx="5144403" cy="15845432"/>
          </a:xfrm>
        </p:spPr>
        <p:txBody>
          <a:bodyPr anchor="t">
            <a:normAutofit/>
          </a:bodyPr>
          <a:lstStyle>
            <a:lvl1pPr marL="0" indent="0">
              <a:buNone/>
              <a:defRPr sz="3280"/>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sp>
        <p:nvSpPr>
          <p:cNvPr id="5" name="Text Placeholder 4"/>
          <p:cNvSpPr>
            <a:spLocks noGrp="1"/>
          </p:cNvSpPr>
          <p:nvPr>
            <p:ph type="body" sz="quarter" idx="3"/>
          </p:nvPr>
        </p:nvSpPr>
        <p:spPr>
          <a:xfrm>
            <a:off x="6824984" y="8746172"/>
            <a:ext cx="5160028" cy="2543957"/>
          </a:xfrm>
        </p:spPr>
        <p:txBody>
          <a:bodyPr anchor="b">
            <a:noAutofit/>
          </a:bodyPr>
          <a:lstStyle>
            <a:lvl1pPr marL="0" indent="0">
              <a:buNone/>
              <a:defRPr sz="5622" b="0">
                <a:solidFill>
                  <a:schemeClr val="bg2">
                    <a:lumMod val="40000"/>
                    <a:lumOff val="60000"/>
                  </a:schemeClr>
                </a:solidFill>
              </a:defRPr>
            </a:lvl1pPr>
            <a:lvl2pPr marL="1070991" indent="0">
              <a:buNone/>
              <a:defRPr sz="4685" b="1"/>
            </a:lvl2pPr>
            <a:lvl3pPr marL="2141982" indent="0">
              <a:buNone/>
              <a:defRPr sz="4217" b="1"/>
            </a:lvl3pPr>
            <a:lvl4pPr marL="3212973" indent="0">
              <a:buNone/>
              <a:defRPr sz="3748" b="1"/>
            </a:lvl4pPr>
            <a:lvl5pPr marL="4283964" indent="0">
              <a:buNone/>
              <a:defRPr sz="3748" b="1"/>
            </a:lvl5pPr>
            <a:lvl6pPr marL="5354955" indent="0">
              <a:buNone/>
              <a:defRPr sz="3748" b="1"/>
            </a:lvl6pPr>
            <a:lvl7pPr marL="6425946" indent="0">
              <a:buNone/>
              <a:defRPr sz="3748" b="1"/>
            </a:lvl7pPr>
            <a:lvl8pPr marL="7496937" indent="0">
              <a:buNone/>
              <a:defRPr sz="3748" b="1"/>
            </a:lvl8pPr>
            <a:lvl9pPr marL="8567928" indent="0">
              <a:buNone/>
              <a:defRPr sz="3748" b="1"/>
            </a:lvl9pPr>
          </a:lstStyle>
          <a:p>
            <a:pPr lvl="0"/>
            <a:r>
              <a:rPr lang="en-US"/>
              <a:t>Click to edit Master text styles</a:t>
            </a:r>
          </a:p>
        </p:txBody>
      </p:sp>
      <p:sp>
        <p:nvSpPr>
          <p:cNvPr id="19" name="Text Placeholder 3"/>
          <p:cNvSpPr>
            <a:spLocks noGrp="1"/>
          </p:cNvSpPr>
          <p:nvPr>
            <p:ph type="body" sz="half" idx="16"/>
          </p:nvPr>
        </p:nvSpPr>
        <p:spPr>
          <a:xfrm>
            <a:off x="6806437" y="11773694"/>
            <a:ext cx="5178574" cy="15845432"/>
          </a:xfrm>
        </p:spPr>
        <p:txBody>
          <a:bodyPr anchor="t">
            <a:normAutofit/>
          </a:bodyPr>
          <a:lstStyle>
            <a:lvl1pPr marL="0" indent="0">
              <a:buNone/>
              <a:defRPr sz="3280"/>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sp>
        <p:nvSpPr>
          <p:cNvPr id="14" name="Text Placeholder 4"/>
          <p:cNvSpPr>
            <a:spLocks noGrp="1"/>
          </p:cNvSpPr>
          <p:nvPr>
            <p:ph type="body" sz="quarter" idx="13"/>
          </p:nvPr>
        </p:nvSpPr>
        <p:spPr>
          <a:xfrm>
            <a:off x="12520654" y="8746172"/>
            <a:ext cx="5152775" cy="2543957"/>
          </a:xfrm>
        </p:spPr>
        <p:txBody>
          <a:bodyPr anchor="b">
            <a:noAutofit/>
          </a:bodyPr>
          <a:lstStyle>
            <a:lvl1pPr marL="0" indent="0">
              <a:buNone/>
              <a:defRPr sz="5622" b="0">
                <a:solidFill>
                  <a:schemeClr val="bg2">
                    <a:lumMod val="40000"/>
                    <a:lumOff val="60000"/>
                  </a:schemeClr>
                </a:solidFill>
              </a:defRPr>
            </a:lvl1pPr>
            <a:lvl2pPr marL="1070991" indent="0">
              <a:buNone/>
              <a:defRPr sz="4685" b="1"/>
            </a:lvl2pPr>
            <a:lvl3pPr marL="2141982" indent="0">
              <a:buNone/>
              <a:defRPr sz="4217" b="1"/>
            </a:lvl3pPr>
            <a:lvl4pPr marL="3212973" indent="0">
              <a:buNone/>
              <a:defRPr sz="3748" b="1"/>
            </a:lvl4pPr>
            <a:lvl5pPr marL="4283964" indent="0">
              <a:buNone/>
              <a:defRPr sz="3748" b="1"/>
            </a:lvl5pPr>
            <a:lvl6pPr marL="5354955" indent="0">
              <a:buNone/>
              <a:defRPr sz="3748" b="1"/>
            </a:lvl6pPr>
            <a:lvl7pPr marL="6425946" indent="0">
              <a:buNone/>
              <a:defRPr sz="3748" b="1"/>
            </a:lvl7pPr>
            <a:lvl8pPr marL="7496937" indent="0">
              <a:buNone/>
              <a:defRPr sz="3748" b="1"/>
            </a:lvl8pPr>
            <a:lvl9pPr marL="8567928" indent="0">
              <a:buNone/>
              <a:defRPr sz="3748" b="1"/>
            </a:lvl9pPr>
          </a:lstStyle>
          <a:p>
            <a:pPr lvl="0"/>
            <a:r>
              <a:rPr lang="en-US"/>
              <a:t>Click to edit Master text styles</a:t>
            </a:r>
          </a:p>
        </p:txBody>
      </p:sp>
      <p:sp>
        <p:nvSpPr>
          <p:cNvPr id="20" name="Text Placeholder 3"/>
          <p:cNvSpPr>
            <a:spLocks noGrp="1"/>
          </p:cNvSpPr>
          <p:nvPr>
            <p:ph type="body" sz="half" idx="17"/>
          </p:nvPr>
        </p:nvSpPr>
        <p:spPr>
          <a:xfrm>
            <a:off x="12520654" y="11773694"/>
            <a:ext cx="5152775" cy="15845432"/>
          </a:xfrm>
        </p:spPr>
        <p:txBody>
          <a:bodyPr anchor="t">
            <a:normAutofit/>
          </a:bodyPr>
          <a:lstStyle>
            <a:lvl1pPr marL="0" indent="0">
              <a:buNone/>
              <a:defRPr sz="3280"/>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cxnSp>
        <p:nvCxnSpPr>
          <p:cNvPr id="17" name="Straight Connector 16"/>
          <p:cNvCxnSpPr/>
          <p:nvPr/>
        </p:nvCxnSpPr>
        <p:spPr>
          <a:xfrm>
            <a:off x="6548167" y="9418955"/>
            <a:ext cx="0" cy="1749234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2235129" y="9418955"/>
            <a:ext cx="0" cy="1751213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402394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9839"/>
            </a:lvl1pPr>
          </a:lstStyle>
          <a:p>
            <a:r>
              <a:rPr lang="en-US"/>
              <a:t>Click to edit Master title style</a:t>
            </a:r>
            <a:endParaRPr lang="en-US" dirty="0"/>
          </a:p>
        </p:txBody>
      </p:sp>
      <p:sp>
        <p:nvSpPr>
          <p:cNvPr id="3" name="Text Placeholder 2"/>
          <p:cNvSpPr>
            <a:spLocks noGrp="1"/>
          </p:cNvSpPr>
          <p:nvPr>
            <p:ph type="body" idx="1"/>
          </p:nvPr>
        </p:nvSpPr>
        <p:spPr>
          <a:xfrm>
            <a:off x="1146612" y="18766169"/>
            <a:ext cx="5166723" cy="2543957"/>
          </a:xfrm>
        </p:spPr>
        <p:txBody>
          <a:bodyPr anchor="b">
            <a:noAutofit/>
          </a:bodyPr>
          <a:lstStyle>
            <a:lvl1pPr marL="0" indent="0">
              <a:buNone/>
              <a:defRPr sz="5622" b="0">
                <a:solidFill>
                  <a:schemeClr val="bg2">
                    <a:lumMod val="40000"/>
                    <a:lumOff val="60000"/>
                  </a:schemeClr>
                </a:solidFill>
              </a:defRPr>
            </a:lvl1pPr>
            <a:lvl2pPr marL="1070991" indent="0">
              <a:buNone/>
              <a:defRPr sz="4685" b="1"/>
            </a:lvl2pPr>
            <a:lvl3pPr marL="2141982" indent="0">
              <a:buNone/>
              <a:defRPr sz="4217" b="1"/>
            </a:lvl3pPr>
            <a:lvl4pPr marL="3212973" indent="0">
              <a:buNone/>
              <a:defRPr sz="3748" b="1"/>
            </a:lvl4pPr>
            <a:lvl5pPr marL="4283964" indent="0">
              <a:buNone/>
              <a:defRPr sz="3748" b="1"/>
            </a:lvl5pPr>
            <a:lvl6pPr marL="5354955" indent="0">
              <a:buNone/>
              <a:defRPr sz="3748" b="1"/>
            </a:lvl6pPr>
            <a:lvl7pPr marL="6425946" indent="0">
              <a:buNone/>
              <a:defRPr sz="3748" b="1"/>
            </a:lvl7pPr>
            <a:lvl8pPr marL="7496937" indent="0">
              <a:buNone/>
              <a:defRPr sz="3748" b="1"/>
            </a:lvl8pPr>
            <a:lvl9pPr marL="8567928" indent="0">
              <a:buNone/>
              <a:defRPr sz="3748" b="1"/>
            </a:lvl9pPr>
          </a:lstStyle>
          <a:p>
            <a:pPr lvl="0"/>
            <a:r>
              <a:rPr lang="en-US"/>
              <a:t>Click to edit Master text styles</a:t>
            </a:r>
          </a:p>
        </p:txBody>
      </p:sp>
      <p:sp>
        <p:nvSpPr>
          <p:cNvPr id="29" name="Picture Placeholder 2"/>
          <p:cNvSpPr>
            <a:spLocks noGrp="1" noChangeAspect="1"/>
          </p:cNvSpPr>
          <p:nvPr>
            <p:ph type="pic" idx="15"/>
          </p:nvPr>
        </p:nvSpPr>
        <p:spPr>
          <a:xfrm>
            <a:off x="1146612" y="9755346"/>
            <a:ext cx="5166723" cy="67278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8"/>
            </a:lvl1pPr>
            <a:lvl2pPr marL="1070991" indent="0">
              <a:buNone/>
              <a:defRPr sz="3748"/>
            </a:lvl2pPr>
            <a:lvl3pPr marL="2141982" indent="0">
              <a:buNone/>
              <a:defRPr sz="3748"/>
            </a:lvl3pPr>
            <a:lvl4pPr marL="3212973" indent="0">
              <a:buNone/>
              <a:defRPr sz="3748"/>
            </a:lvl4pPr>
            <a:lvl5pPr marL="4283964" indent="0">
              <a:buNone/>
              <a:defRPr sz="3748"/>
            </a:lvl5pPr>
            <a:lvl6pPr marL="5354955" indent="0">
              <a:buNone/>
              <a:defRPr sz="3748"/>
            </a:lvl6pPr>
            <a:lvl7pPr marL="6425946" indent="0">
              <a:buNone/>
              <a:defRPr sz="3748"/>
            </a:lvl7pPr>
            <a:lvl8pPr marL="7496937" indent="0">
              <a:buNone/>
              <a:defRPr sz="3748"/>
            </a:lvl8pPr>
            <a:lvl9pPr marL="8567928" indent="0">
              <a:buNone/>
              <a:defRPr sz="3748"/>
            </a:lvl9pPr>
          </a:lstStyle>
          <a:p>
            <a:r>
              <a:rPr lang="en-US"/>
              <a:t>Click icon to add picture</a:t>
            </a:r>
            <a:endParaRPr lang="en-US" dirty="0"/>
          </a:p>
        </p:txBody>
      </p:sp>
      <p:sp>
        <p:nvSpPr>
          <p:cNvPr id="22" name="Text Placeholder 3"/>
          <p:cNvSpPr>
            <a:spLocks noGrp="1"/>
          </p:cNvSpPr>
          <p:nvPr>
            <p:ph type="body" sz="half" idx="18"/>
          </p:nvPr>
        </p:nvSpPr>
        <p:spPr>
          <a:xfrm>
            <a:off x="1146612" y="21310132"/>
            <a:ext cx="5166723" cy="2910045"/>
          </a:xfrm>
        </p:spPr>
        <p:txBody>
          <a:bodyPr anchor="t">
            <a:normAutofit/>
          </a:bodyPr>
          <a:lstStyle>
            <a:lvl1pPr marL="0" indent="0">
              <a:buNone/>
              <a:defRPr sz="3280"/>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sp>
        <p:nvSpPr>
          <p:cNvPr id="5" name="Text Placeholder 4"/>
          <p:cNvSpPr>
            <a:spLocks noGrp="1"/>
          </p:cNvSpPr>
          <p:nvPr>
            <p:ph type="body" sz="quarter" idx="3"/>
          </p:nvPr>
        </p:nvSpPr>
        <p:spPr>
          <a:xfrm>
            <a:off x="6835029" y="18766169"/>
            <a:ext cx="5149983" cy="2543957"/>
          </a:xfrm>
        </p:spPr>
        <p:txBody>
          <a:bodyPr anchor="b">
            <a:noAutofit/>
          </a:bodyPr>
          <a:lstStyle>
            <a:lvl1pPr marL="0" indent="0">
              <a:buNone/>
              <a:defRPr sz="5622" b="0">
                <a:solidFill>
                  <a:schemeClr val="bg2">
                    <a:lumMod val="40000"/>
                    <a:lumOff val="60000"/>
                  </a:schemeClr>
                </a:solidFill>
              </a:defRPr>
            </a:lvl1pPr>
            <a:lvl2pPr marL="1070991" indent="0">
              <a:buNone/>
              <a:defRPr sz="4685" b="1"/>
            </a:lvl2pPr>
            <a:lvl3pPr marL="2141982" indent="0">
              <a:buNone/>
              <a:defRPr sz="4217" b="1"/>
            </a:lvl3pPr>
            <a:lvl4pPr marL="3212973" indent="0">
              <a:buNone/>
              <a:defRPr sz="3748" b="1"/>
            </a:lvl4pPr>
            <a:lvl5pPr marL="4283964" indent="0">
              <a:buNone/>
              <a:defRPr sz="3748" b="1"/>
            </a:lvl5pPr>
            <a:lvl6pPr marL="5354955" indent="0">
              <a:buNone/>
              <a:defRPr sz="3748" b="1"/>
            </a:lvl6pPr>
            <a:lvl7pPr marL="6425946" indent="0">
              <a:buNone/>
              <a:defRPr sz="3748" b="1"/>
            </a:lvl7pPr>
            <a:lvl8pPr marL="7496937" indent="0">
              <a:buNone/>
              <a:defRPr sz="3748" b="1"/>
            </a:lvl8pPr>
            <a:lvl9pPr marL="8567928" indent="0">
              <a:buNone/>
              <a:defRPr sz="3748" b="1"/>
            </a:lvl9pPr>
          </a:lstStyle>
          <a:p>
            <a:pPr lvl="0"/>
            <a:r>
              <a:rPr lang="en-US"/>
              <a:t>Click to edit Master text styles</a:t>
            </a:r>
          </a:p>
        </p:txBody>
      </p:sp>
      <p:sp>
        <p:nvSpPr>
          <p:cNvPr id="30" name="Picture Placeholder 2"/>
          <p:cNvSpPr>
            <a:spLocks noGrp="1" noChangeAspect="1"/>
          </p:cNvSpPr>
          <p:nvPr>
            <p:ph type="pic" idx="21"/>
          </p:nvPr>
        </p:nvSpPr>
        <p:spPr>
          <a:xfrm>
            <a:off x="6835027" y="9755346"/>
            <a:ext cx="5149983" cy="67278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8"/>
            </a:lvl1pPr>
            <a:lvl2pPr marL="1070991" indent="0">
              <a:buNone/>
              <a:defRPr sz="3748"/>
            </a:lvl2pPr>
            <a:lvl3pPr marL="2141982" indent="0">
              <a:buNone/>
              <a:defRPr sz="3748"/>
            </a:lvl3pPr>
            <a:lvl4pPr marL="3212973" indent="0">
              <a:buNone/>
              <a:defRPr sz="3748"/>
            </a:lvl4pPr>
            <a:lvl5pPr marL="4283964" indent="0">
              <a:buNone/>
              <a:defRPr sz="3748"/>
            </a:lvl5pPr>
            <a:lvl6pPr marL="5354955" indent="0">
              <a:buNone/>
              <a:defRPr sz="3748"/>
            </a:lvl6pPr>
            <a:lvl7pPr marL="6425946" indent="0">
              <a:buNone/>
              <a:defRPr sz="3748"/>
            </a:lvl7pPr>
            <a:lvl8pPr marL="7496937" indent="0">
              <a:buNone/>
              <a:defRPr sz="3748"/>
            </a:lvl8pPr>
            <a:lvl9pPr marL="8567928" indent="0">
              <a:buNone/>
              <a:defRPr sz="3748"/>
            </a:lvl9pPr>
          </a:lstStyle>
          <a:p>
            <a:r>
              <a:rPr lang="en-US"/>
              <a:t>Click icon to add picture</a:t>
            </a:r>
            <a:endParaRPr lang="en-US" dirty="0"/>
          </a:p>
        </p:txBody>
      </p:sp>
      <p:sp>
        <p:nvSpPr>
          <p:cNvPr id="23" name="Text Placeholder 3"/>
          <p:cNvSpPr>
            <a:spLocks noGrp="1"/>
          </p:cNvSpPr>
          <p:nvPr>
            <p:ph type="body" sz="half" idx="19"/>
          </p:nvPr>
        </p:nvSpPr>
        <p:spPr>
          <a:xfrm>
            <a:off x="6832649" y="21310128"/>
            <a:ext cx="5156805" cy="2910045"/>
          </a:xfrm>
        </p:spPr>
        <p:txBody>
          <a:bodyPr anchor="t">
            <a:normAutofit/>
          </a:bodyPr>
          <a:lstStyle>
            <a:lvl1pPr marL="0" indent="0">
              <a:buNone/>
              <a:defRPr sz="3280"/>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sp>
        <p:nvSpPr>
          <p:cNvPr id="14" name="Text Placeholder 4"/>
          <p:cNvSpPr>
            <a:spLocks noGrp="1"/>
          </p:cNvSpPr>
          <p:nvPr>
            <p:ph type="body" sz="quarter" idx="13"/>
          </p:nvPr>
        </p:nvSpPr>
        <p:spPr>
          <a:xfrm>
            <a:off x="12520654" y="18766169"/>
            <a:ext cx="5152775" cy="2543957"/>
          </a:xfrm>
        </p:spPr>
        <p:txBody>
          <a:bodyPr anchor="b">
            <a:noAutofit/>
          </a:bodyPr>
          <a:lstStyle>
            <a:lvl1pPr marL="0" indent="0">
              <a:buNone/>
              <a:defRPr sz="5622" b="0">
                <a:solidFill>
                  <a:schemeClr val="bg2">
                    <a:lumMod val="40000"/>
                    <a:lumOff val="60000"/>
                  </a:schemeClr>
                </a:solidFill>
              </a:defRPr>
            </a:lvl1pPr>
            <a:lvl2pPr marL="1070991" indent="0">
              <a:buNone/>
              <a:defRPr sz="4685" b="1"/>
            </a:lvl2pPr>
            <a:lvl3pPr marL="2141982" indent="0">
              <a:buNone/>
              <a:defRPr sz="4217" b="1"/>
            </a:lvl3pPr>
            <a:lvl4pPr marL="3212973" indent="0">
              <a:buNone/>
              <a:defRPr sz="3748" b="1"/>
            </a:lvl4pPr>
            <a:lvl5pPr marL="4283964" indent="0">
              <a:buNone/>
              <a:defRPr sz="3748" b="1"/>
            </a:lvl5pPr>
            <a:lvl6pPr marL="5354955" indent="0">
              <a:buNone/>
              <a:defRPr sz="3748" b="1"/>
            </a:lvl6pPr>
            <a:lvl7pPr marL="6425946" indent="0">
              <a:buNone/>
              <a:defRPr sz="3748" b="1"/>
            </a:lvl7pPr>
            <a:lvl8pPr marL="7496937" indent="0">
              <a:buNone/>
              <a:defRPr sz="3748" b="1"/>
            </a:lvl8pPr>
            <a:lvl9pPr marL="8567928" indent="0">
              <a:buNone/>
              <a:defRPr sz="3748" b="1"/>
            </a:lvl9pPr>
          </a:lstStyle>
          <a:p>
            <a:pPr lvl="0"/>
            <a:r>
              <a:rPr lang="en-US"/>
              <a:t>Click to edit Master text styles</a:t>
            </a:r>
          </a:p>
        </p:txBody>
      </p:sp>
      <p:sp>
        <p:nvSpPr>
          <p:cNvPr id="31" name="Picture Placeholder 2"/>
          <p:cNvSpPr>
            <a:spLocks noGrp="1" noChangeAspect="1"/>
          </p:cNvSpPr>
          <p:nvPr>
            <p:ph type="pic" idx="22"/>
          </p:nvPr>
        </p:nvSpPr>
        <p:spPr>
          <a:xfrm>
            <a:off x="12520652" y="9755346"/>
            <a:ext cx="5152775" cy="67278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8"/>
            </a:lvl1pPr>
            <a:lvl2pPr marL="1070991" indent="0">
              <a:buNone/>
              <a:defRPr sz="3748"/>
            </a:lvl2pPr>
            <a:lvl3pPr marL="2141982" indent="0">
              <a:buNone/>
              <a:defRPr sz="3748"/>
            </a:lvl3pPr>
            <a:lvl4pPr marL="3212973" indent="0">
              <a:buNone/>
              <a:defRPr sz="3748"/>
            </a:lvl4pPr>
            <a:lvl5pPr marL="4283964" indent="0">
              <a:buNone/>
              <a:defRPr sz="3748"/>
            </a:lvl5pPr>
            <a:lvl6pPr marL="5354955" indent="0">
              <a:buNone/>
              <a:defRPr sz="3748"/>
            </a:lvl6pPr>
            <a:lvl7pPr marL="6425946" indent="0">
              <a:buNone/>
              <a:defRPr sz="3748"/>
            </a:lvl7pPr>
            <a:lvl8pPr marL="7496937" indent="0">
              <a:buNone/>
              <a:defRPr sz="3748"/>
            </a:lvl8pPr>
            <a:lvl9pPr marL="8567928" indent="0">
              <a:buNone/>
              <a:defRPr sz="3748"/>
            </a:lvl9pPr>
          </a:lstStyle>
          <a:p>
            <a:r>
              <a:rPr lang="en-US"/>
              <a:t>Click icon to add picture</a:t>
            </a:r>
            <a:endParaRPr lang="en-US" dirty="0"/>
          </a:p>
        </p:txBody>
      </p:sp>
      <p:sp>
        <p:nvSpPr>
          <p:cNvPr id="24" name="Text Placeholder 3"/>
          <p:cNvSpPr>
            <a:spLocks noGrp="1"/>
          </p:cNvSpPr>
          <p:nvPr>
            <p:ph type="body" sz="half" idx="20"/>
          </p:nvPr>
        </p:nvSpPr>
        <p:spPr>
          <a:xfrm>
            <a:off x="12520437" y="21310119"/>
            <a:ext cx="5159599" cy="2910045"/>
          </a:xfrm>
        </p:spPr>
        <p:txBody>
          <a:bodyPr anchor="t">
            <a:normAutofit/>
          </a:bodyPr>
          <a:lstStyle>
            <a:lvl1pPr marL="0" indent="0">
              <a:buNone/>
              <a:defRPr sz="3280"/>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cxnSp>
        <p:nvCxnSpPr>
          <p:cNvPr id="19" name="Straight Connector 18"/>
          <p:cNvCxnSpPr/>
          <p:nvPr/>
        </p:nvCxnSpPr>
        <p:spPr>
          <a:xfrm>
            <a:off x="6548167" y="9418955"/>
            <a:ext cx="0" cy="1749234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2235129" y="9418955"/>
            <a:ext cx="0" cy="1751213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3362923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505150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3482" y="1899218"/>
            <a:ext cx="3079948" cy="2571991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46612" y="3413378"/>
            <a:ext cx="13045136" cy="24205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307887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354002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9674" y="12633366"/>
            <a:ext cx="15509845" cy="8456783"/>
          </a:xfrm>
        </p:spPr>
        <p:txBody>
          <a:bodyPr anchor="b"/>
          <a:lstStyle>
            <a:lvl1pPr algn="l">
              <a:defRPr sz="9370" b="0" cap="none"/>
            </a:lvl1pPr>
          </a:lstStyle>
          <a:p>
            <a:r>
              <a:rPr lang="en-US"/>
              <a:t>Click to edit Master title style</a:t>
            </a:r>
            <a:endParaRPr lang="en-US" dirty="0"/>
          </a:p>
        </p:txBody>
      </p:sp>
      <p:sp>
        <p:nvSpPr>
          <p:cNvPr id="3" name="Text Placeholder 2"/>
          <p:cNvSpPr>
            <a:spLocks noGrp="1"/>
          </p:cNvSpPr>
          <p:nvPr>
            <p:ph type="body" idx="1"/>
          </p:nvPr>
        </p:nvSpPr>
        <p:spPr>
          <a:xfrm>
            <a:off x="2029670" y="21090147"/>
            <a:ext cx="15509848" cy="3798308"/>
          </a:xfrm>
        </p:spPr>
        <p:txBody>
          <a:bodyPr anchor="t"/>
          <a:lstStyle>
            <a:lvl1pPr marL="0" indent="0" algn="l">
              <a:buNone/>
              <a:defRPr sz="4685" cap="all">
                <a:solidFill>
                  <a:schemeClr val="bg2">
                    <a:lumMod val="40000"/>
                    <a:lumOff val="60000"/>
                  </a:schemeClr>
                </a:solidFill>
              </a:defRPr>
            </a:lvl1pPr>
            <a:lvl2pPr marL="1070991" indent="0">
              <a:buNone/>
              <a:defRPr sz="4217">
                <a:solidFill>
                  <a:schemeClr val="tx1">
                    <a:tint val="75000"/>
                  </a:schemeClr>
                </a:solidFill>
              </a:defRPr>
            </a:lvl2pPr>
            <a:lvl3pPr marL="2141982" indent="0">
              <a:buNone/>
              <a:defRPr sz="3748">
                <a:solidFill>
                  <a:schemeClr val="tx1">
                    <a:tint val="75000"/>
                  </a:schemeClr>
                </a:solidFill>
              </a:defRPr>
            </a:lvl3pPr>
            <a:lvl4pPr marL="3212973" indent="0">
              <a:buNone/>
              <a:defRPr sz="3280">
                <a:solidFill>
                  <a:schemeClr val="tx1">
                    <a:tint val="75000"/>
                  </a:schemeClr>
                </a:solidFill>
              </a:defRPr>
            </a:lvl4pPr>
            <a:lvl5pPr marL="4283964" indent="0">
              <a:buNone/>
              <a:defRPr sz="3280">
                <a:solidFill>
                  <a:schemeClr val="tx1">
                    <a:tint val="75000"/>
                  </a:schemeClr>
                </a:solidFill>
              </a:defRPr>
            </a:lvl5pPr>
            <a:lvl6pPr marL="5354955" indent="0">
              <a:buNone/>
              <a:defRPr sz="3280">
                <a:solidFill>
                  <a:schemeClr val="tx1">
                    <a:tint val="75000"/>
                  </a:schemeClr>
                </a:solidFill>
              </a:defRPr>
            </a:lvl6pPr>
            <a:lvl7pPr marL="6425946" indent="0">
              <a:buNone/>
              <a:defRPr sz="3280">
                <a:solidFill>
                  <a:schemeClr val="tx1">
                    <a:tint val="75000"/>
                  </a:schemeClr>
                </a:solidFill>
              </a:defRPr>
            </a:lvl7pPr>
            <a:lvl8pPr marL="7496937" indent="0">
              <a:buNone/>
              <a:defRPr sz="3280">
                <a:solidFill>
                  <a:schemeClr val="tx1">
                    <a:tint val="75000"/>
                  </a:schemeClr>
                </a:solidFill>
              </a:defRPr>
            </a:lvl8pPr>
            <a:lvl9pPr marL="8567928" indent="0">
              <a:buNone/>
              <a:defRPr sz="3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366476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38917" y="9096587"/>
            <a:ext cx="7725944" cy="18522546"/>
          </a:xfrm>
        </p:spPr>
        <p:txBody>
          <a:bodyPr>
            <a:normAutofit/>
          </a:bodyPr>
          <a:lstStyle>
            <a:lvl1pPr>
              <a:defRPr sz="4217"/>
            </a:lvl1pPr>
            <a:lvl2pPr>
              <a:defRPr sz="3748"/>
            </a:lvl2pPr>
            <a:lvl3pPr>
              <a:defRPr sz="3280"/>
            </a:lvl3pPr>
            <a:lvl4pPr>
              <a:defRPr sz="2811"/>
            </a:lvl4pPr>
            <a:lvl5pPr>
              <a:defRPr sz="2811"/>
            </a:lvl5pPr>
            <a:lvl6pPr>
              <a:defRPr sz="2811"/>
            </a:lvl6pPr>
            <a:lvl7pPr>
              <a:defRPr sz="2811"/>
            </a:lvl7pPr>
            <a:lvl8pPr>
              <a:defRPr sz="2811"/>
            </a:lvl8pPr>
            <a:lvl9pPr>
              <a:defRPr sz="28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36975" y="9076796"/>
            <a:ext cx="7725949" cy="18542332"/>
          </a:xfrm>
        </p:spPr>
        <p:txBody>
          <a:bodyPr>
            <a:normAutofit/>
          </a:bodyPr>
          <a:lstStyle>
            <a:lvl1pPr>
              <a:defRPr sz="4217"/>
            </a:lvl1pPr>
            <a:lvl2pPr>
              <a:defRPr sz="3748"/>
            </a:lvl2pPr>
            <a:lvl3pPr>
              <a:defRPr sz="3280"/>
            </a:lvl3pPr>
            <a:lvl4pPr>
              <a:defRPr sz="2811"/>
            </a:lvl4pPr>
            <a:lvl5pPr>
              <a:defRPr sz="2811"/>
            </a:lvl5pPr>
            <a:lvl6pPr>
              <a:defRPr sz="2811"/>
            </a:lvl6pPr>
            <a:lvl7pPr>
              <a:defRPr sz="2811"/>
            </a:lvl7pPr>
            <a:lvl8pPr>
              <a:defRPr sz="2811"/>
            </a:lvl8pPr>
            <a:lvl9pPr>
              <a:defRPr sz="28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064EF-9AB8-4B4C-94AE-B005871AD22F}"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198187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938916" y="8409781"/>
            <a:ext cx="7725942" cy="2543957"/>
          </a:xfrm>
        </p:spPr>
        <p:txBody>
          <a:bodyPr anchor="b">
            <a:noAutofit/>
          </a:bodyPr>
          <a:lstStyle>
            <a:lvl1pPr marL="0" indent="0">
              <a:buNone/>
              <a:defRPr sz="5622" b="0">
                <a:solidFill>
                  <a:schemeClr val="bg2">
                    <a:lumMod val="40000"/>
                    <a:lumOff val="60000"/>
                  </a:schemeClr>
                </a:solidFill>
              </a:defRPr>
            </a:lvl1pPr>
            <a:lvl2pPr marL="1070991" indent="0">
              <a:buNone/>
              <a:defRPr sz="4685" b="1"/>
            </a:lvl2pPr>
            <a:lvl3pPr marL="2141982" indent="0">
              <a:buNone/>
              <a:defRPr sz="4217" b="1"/>
            </a:lvl3pPr>
            <a:lvl4pPr marL="3212973" indent="0">
              <a:buNone/>
              <a:defRPr sz="3748" b="1"/>
            </a:lvl4pPr>
            <a:lvl5pPr marL="4283964" indent="0">
              <a:buNone/>
              <a:defRPr sz="3748" b="1"/>
            </a:lvl5pPr>
            <a:lvl6pPr marL="5354955" indent="0">
              <a:buNone/>
              <a:defRPr sz="3748" b="1"/>
            </a:lvl6pPr>
            <a:lvl7pPr marL="6425946" indent="0">
              <a:buNone/>
              <a:defRPr sz="3748" b="1"/>
            </a:lvl7pPr>
            <a:lvl8pPr marL="7496937" indent="0">
              <a:buNone/>
              <a:defRPr sz="3748" b="1"/>
            </a:lvl8pPr>
            <a:lvl9pPr marL="8567928" indent="0">
              <a:buNone/>
              <a:defRPr sz="3748" b="1"/>
            </a:lvl9pPr>
          </a:lstStyle>
          <a:p>
            <a:pPr lvl="0"/>
            <a:r>
              <a:rPr lang="en-US"/>
              <a:t>Click to edit Master text styles</a:t>
            </a:r>
          </a:p>
        </p:txBody>
      </p:sp>
      <p:sp>
        <p:nvSpPr>
          <p:cNvPr id="4" name="Content Placeholder 3"/>
          <p:cNvSpPr>
            <a:spLocks noGrp="1"/>
          </p:cNvSpPr>
          <p:nvPr>
            <p:ph sz="half" idx="2"/>
          </p:nvPr>
        </p:nvSpPr>
        <p:spPr>
          <a:xfrm>
            <a:off x="1938917" y="11100912"/>
            <a:ext cx="7725944" cy="16518214"/>
          </a:xfrm>
        </p:spPr>
        <p:txBody>
          <a:bodyPr>
            <a:normAutofit/>
          </a:bodyPr>
          <a:lstStyle>
            <a:lvl1pPr>
              <a:defRPr sz="4217"/>
            </a:lvl1pPr>
            <a:lvl2pPr>
              <a:defRPr sz="3748"/>
            </a:lvl2pPr>
            <a:lvl3pPr>
              <a:defRPr sz="3280"/>
            </a:lvl3pPr>
            <a:lvl4pPr>
              <a:defRPr sz="2811"/>
            </a:lvl4pPr>
            <a:lvl5pPr>
              <a:defRPr sz="2811"/>
            </a:lvl5pPr>
            <a:lvl6pPr>
              <a:defRPr sz="2811"/>
            </a:lvl6pPr>
            <a:lvl7pPr>
              <a:defRPr sz="2811"/>
            </a:lvl7pPr>
            <a:lvl8pPr>
              <a:defRPr sz="2811"/>
            </a:lvl8pPr>
            <a:lvl9pPr>
              <a:defRPr sz="28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936978" y="8409781"/>
            <a:ext cx="7725944" cy="2543957"/>
          </a:xfrm>
        </p:spPr>
        <p:txBody>
          <a:bodyPr anchor="b">
            <a:noAutofit/>
          </a:bodyPr>
          <a:lstStyle>
            <a:lvl1pPr marL="0" indent="0">
              <a:buNone/>
              <a:defRPr sz="5622" b="0">
                <a:solidFill>
                  <a:schemeClr val="bg2">
                    <a:lumMod val="40000"/>
                    <a:lumOff val="60000"/>
                  </a:schemeClr>
                </a:solidFill>
              </a:defRPr>
            </a:lvl1pPr>
            <a:lvl2pPr marL="1070991" indent="0">
              <a:buNone/>
              <a:defRPr sz="4685" b="1"/>
            </a:lvl2pPr>
            <a:lvl3pPr marL="2141982" indent="0">
              <a:buNone/>
              <a:defRPr sz="4217" b="1"/>
            </a:lvl3pPr>
            <a:lvl4pPr marL="3212973" indent="0">
              <a:buNone/>
              <a:defRPr sz="3748" b="1"/>
            </a:lvl4pPr>
            <a:lvl5pPr marL="4283964" indent="0">
              <a:buNone/>
              <a:defRPr sz="3748" b="1"/>
            </a:lvl5pPr>
            <a:lvl6pPr marL="5354955" indent="0">
              <a:buNone/>
              <a:defRPr sz="3748" b="1"/>
            </a:lvl6pPr>
            <a:lvl7pPr marL="6425946" indent="0">
              <a:buNone/>
              <a:defRPr sz="3748" b="1"/>
            </a:lvl7pPr>
            <a:lvl8pPr marL="7496937" indent="0">
              <a:buNone/>
              <a:defRPr sz="3748" b="1"/>
            </a:lvl8pPr>
            <a:lvl9pPr marL="8567928" indent="0">
              <a:buNone/>
              <a:defRPr sz="3748" b="1"/>
            </a:lvl9pPr>
          </a:lstStyle>
          <a:p>
            <a:pPr lvl="0"/>
            <a:r>
              <a:rPr lang="en-US"/>
              <a:t>Click to edit Master text styles</a:t>
            </a:r>
          </a:p>
        </p:txBody>
      </p:sp>
      <p:sp>
        <p:nvSpPr>
          <p:cNvPr id="6" name="Content Placeholder 5"/>
          <p:cNvSpPr>
            <a:spLocks noGrp="1"/>
          </p:cNvSpPr>
          <p:nvPr>
            <p:ph sz="quarter" idx="4"/>
          </p:nvPr>
        </p:nvSpPr>
        <p:spPr>
          <a:xfrm>
            <a:off x="9936978" y="11100912"/>
            <a:ext cx="7725944" cy="16518214"/>
          </a:xfrm>
        </p:spPr>
        <p:txBody>
          <a:bodyPr>
            <a:normAutofit/>
          </a:bodyPr>
          <a:lstStyle>
            <a:lvl1pPr>
              <a:defRPr sz="4217"/>
            </a:lvl1pPr>
            <a:lvl2pPr>
              <a:defRPr sz="3748"/>
            </a:lvl2pPr>
            <a:lvl3pPr>
              <a:defRPr sz="3280"/>
            </a:lvl3pPr>
            <a:lvl4pPr>
              <a:defRPr sz="2811"/>
            </a:lvl4pPr>
            <a:lvl5pPr>
              <a:defRPr sz="2811"/>
            </a:lvl5pPr>
            <a:lvl6pPr>
              <a:defRPr sz="2811"/>
            </a:lvl6pPr>
            <a:lvl7pPr>
              <a:defRPr sz="2811"/>
            </a:lvl7pPr>
            <a:lvl8pPr>
              <a:defRPr sz="2811"/>
            </a:lvl8pPr>
            <a:lvl9pPr>
              <a:defRPr sz="28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064EF-9AB8-4B4C-94AE-B005871AD22F}"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191591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189221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7520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29668" y="6391434"/>
            <a:ext cx="5976888" cy="6391434"/>
          </a:xfrm>
        </p:spPr>
        <p:txBody>
          <a:bodyPr anchor="b"/>
          <a:lstStyle>
            <a:lvl1pPr algn="l">
              <a:defRPr sz="5622" b="0"/>
            </a:lvl1pPr>
          </a:lstStyle>
          <a:p>
            <a:r>
              <a:rPr lang="en-US"/>
              <a:t>Click to edit Master title style</a:t>
            </a:r>
            <a:endParaRPr lang="en-US" dirty="0"/>
          </a:p>
        </p:txBody>
      </p:sp>
      <p:sp>
        <p:nvSpPr>
          <p:cNvPr id="3" name="Content Placeholder 2"/>
          <p:cNvSpPr>
            <a:spLocks noGrp="1"/>
          </p:cNvSpPr>
          <p:nvPr>
            <p:ph idx="1"/>
          </p:nvPr>
        </p:nvSpPr>
        <p:spPr>
          <a:xfrm>
            <a:off x="8408288" y="6391434"/>
            <a:ext cx="9131231" cy="20183475"/>
          </a:xfrm>
        </p:spPr>
        <p:txBody>
          <a:bodyPr anchor="ctr">
            <a:normAutofit/>
          </a:bodyPr>
          <a:lstStyle>
            <a:lvl1pPr>
              <a:defRPr sz="4685"/>
            </a:lvl1pPr>
            <a:lvl2pPr>
              <a:defRPr sz="4217"/>
            </a:lvl2pPr>
            <a:lvl3pPr>
              <a:defRPr sz="3748"/>
            </a:lvl3pPr>
            <a:lvl4pPr>
              <a:defRPr sz="3280"/>
            </a:lvl4pPr>
            <a:lvl5pPr>
              <a:defRPr sz="3280"/>
            </a:lvl5pPr>
            <a:lvl6pPr>
              <a:defRPr sz="3280"/>
            </a:lvl6pPr>
            <a:lvl7pPr>
              <a:defRPr sz="3280"/>
            </a:lvl7pPr>
            <a:lvl8pPr>
              <a:defRPr sz="3280"/>
            </a:lvl8pPr>
            <a:lvl9pPr>
              <a:defRPr sz="3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29668" y="13814474"/>
            <a:ext cx="5976888" cy="12782863"/>
          </a:xfrm>
        </p:spPr>
        <p:txBody>
          <a:bodyPr/>
          <a:lstStyle>
            <a:lvl1pPr marL="0" indent="0">
              <a:buNone/>
              <a:defRPr sz="3280"/>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sp>
        <p:nvSpPr>
          <p:cNvPr id="7" name="Date Placeholder 4"/>
          <p:cNvSpPr>
            <a:spLocks noGrp="1"/>
          </p:cNvSpPr>
          <p:nvPr>
            <p:ph type="dt" sz="half" idx="10"/>
          </p:nvPr>
        </p:nvSpPr>
        <p:spPr/>
        <p:txBody>
          <a:bodyPr/>
          <a:lstStyle/>
          <a:p>
            <a:fld id="{83C064EF-9AB8-4B4C-94AE-B005871AD22F}" type="datetimeFigureOut">
              <a:rPr lang="en-US" smtClean="0"/>
              <a:t>4/25/2023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226597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27829" y="8185485"/>
            <a:ext cx="8950062" cy="6952121"/>
          </a:xfrm>
        </p:spPr>
        <p:txBody>
          <a:bodyPr anchor="b">
            <a:normAutofit/>
          </a:bodyPr>
          <a:lstStyle>
            <a:lvl1pPr algn="l">
              <a:defRPr sz="843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12846" y="5045869"/>
            <a:ext cx="5624250" cy="2018347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8"/>
            </a:lvl1pPr>
            <a:lvl2pPr marL="1070991" indent="0">
              <a:buNone/>
              <a:defRPr sz="3748"/>
            </a:lvl2pPr>
            <a:lvl3pPr marL="2141982" indent="0">
              <a:buNone/>
              <a:defRPr sz="3748"/>
            </a:lvl3pPr>
            <a:lvl4pPr marL="3212973" indent="0">
              <a:buNone/>
              <a:defRPr sz="3748"/>
            </a:lvl4pPr>
            <a:lvl5pPr marL="4283964" indent="0">
              <a:buNone/>
              <a:defRPr sz="3748"/>
            </a:lvl5pPr>
            <a:lvl6pPr marL="5354955" indent="0">
              <a:buNone/>
              <a:defRPr sz="3748"/>
            </a:lvl6pPr>
            <a:lvl7pPr marL="6425946" indent="0">
              <a:buNone/>
              <a:defRPr sz="3748"/>
            </a:lvl7pPr>
            <a:lvl8pPr marL="7496937" indent="0">
              <a:buNone/>
              <a:defRPr sz="3748"/>
            </a:lvl8pPr>
            <a:lvl9pPr marL="8567928" indent="0">
              <a:buNone/>
              <a:defRPr sz="3748"/>
            </a:lvl9pPr>
          </a:lstStyle>
          <a:p>
            <a:r>
              <a:rPr lang="en-US"/>
              <a:t>Click icon to add picture</a:t>
            </a:r>
            <a:endParaRPr lang="en-US" dirty="0"/>
          </a:p>
        </p:txBody>
      </p:sp>
      <p:sp>
        <p:nvSpPr>
          <p:cNvPr id="4" name="Text Placeholder 3"/>
          <p:cNvSpPr>
            <a:spLocks noGrp="1"/>
          </p:cNvSpPr>
          <p:nvPr>
            <p:ph type="body" sz="half" idx="2"/>
          </p:nvPr>
        </p:nvSpPr>
        <p:spPr>
          <a:xfrm>
            <a:off x="2029668" y="16146780"/>
            <a:ext cx="8936133" cy="6055043"/>
          </a:xfrm>
        </p:spPr>
        <p:txBody>
          <a:bodyPr>
            <a:normAutofit/>
          </a:bodyPr>
          <a:lstStyle>
            <a:lvl1pPr marL="0" indent="0">
              <a:buNone/>
              <a:defRPr sz="3280"/>
            </a:lvl1pPr>
            <a:lvl2pPr marL="1070991" indent="0">
              <a:buNone/>
              <a:defRPr sz="2811"/>
            </a:lvl2pPr>
            <a:lvl3pPr marL="2141982" indent="0">
              <a:buNone/>
              <a:defRPr sz="2343"/>
            </a:lvl3pPr>
            <a:lvl4pPr marL="3212973" indent="0">
              <a:buNone/>
              <a:defRPr sz="2108"/>
            </a:lvl4pPr>
            <a:lvl5pPr marL="4283964" indent="0">
              <a:buNone/>
              <a:defRPr sz="2108"/>
            </a:lvl5pPr>
            <a:lvl6pPr marL="5354955" indent="0">
              <a:buNone/>
              <a:defRPr sz="2108"/>
            </a:lvl6pPr>
            <a:lvl7pPr marL="6425946" indent="0">
              <a:buNone/>
              <a:defRPr sz="2108"/>
            </a:lvl7pPr>
            <a:lvl8pPr marL="7496937" indent="0">
              <a:buNone/>
              <a:defRPr sz="2108"/>
            </a:lvl8pPr>
            <a:lvl9pPr marL="8567928" indent="0">
              <a:buNone/>
              <a:defRPr sz="2108"/>
            </a:lvl9pPr>
          </a:lstStyle>
          <a:p>
            <a:pPr lvl="0"/>
            <a:r>
              <a:rPr lang="en-US"/>
              <a:t>Click to edit Master text styles</a:t>
            </a:r>
          </a:p>
        </p:txBody>
      </p:sp>
      <p:sp>
        <p:nvSpPr>
          <p:cNvPr id="5" name="Date Placeholder 4"/>
          <p:cNvSpPr>
            <a:spLocks noGrp="1"/>
          </p:cNvSpPr>
          <p:nvPr>
            <p:ph type="dt" sz="half" idx="10"/>
          </p:nvPr>
        </p:nvSpPr>
        <p:spPr/>
        <p:txBody>
          <a:bodyPr/>
          <a:lstStyle/>
          <a:p>
            <a:fld id="{83C064EF-9AB8-4B4C-94AE-B005871AD22F}"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0385F-09A2-4BF6-82D3-AC70BC2F0236}" type="slidenum">
              <a:rPr lang="en-US" smtClean="0"/>
              <a:t>‹#›</a:t>
            </a:fld>
            <a:endParaRPr lang="en-US"/>
          </a:p>
        </p:txBody>
      </p:sp>
    </p:spTree>
    <p:extLst>
      <p:ext uri="{BB962C8B-B14F-4D97-AF65-F5344CB8AC3E}">
        <p14:creationId xmlns:p14="http://schemas.microsoft.com/office/powerpoint/2010/main" val="170588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14756638" y="7400608"/>
            <a:ext cx="6604543" cy="1244647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13328629" y="-2018347"/>
            <a:ext cx="3748524" cy="7064216"/>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14756639" y="26911301"/>
            <a:ext cx="2320515" cy="4373086"/>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360722" y="11773694"/>
            <a:ext cx="9817563" cy="18501519"/>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967233" y="12782868"/>
            <a:ext cx="5533536" cy="10428129"/>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8144441" y="0"/>
            <a:ext cx="1606510"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135450" y="1998562"/>
            <a:ext cx="16527473" cy="618275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938916" y="9062811"/>
            <a:ext cx="15722283" cy="185213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6530989" y="8310160"/>
            <a:ext cx="4373082" cy="535642"/>
          </a:xfrm>
          <a:prstGeom prst="rect">
            <a:avLst/>
          </a:prstGeom>
        </p:spPr>
        <p:txBody>
          <a:bodyPr vert="horz" lIns="91440" tIns="45720" rIns="91440" bIns="45720" rtlCol="0" anchor="t"/>
          <a:lstStyle>
            <a:lvl1pPr algn="l">
              <a:defRPr sz="2577" b="0" i="0">
                <a:solidFill>
                  <a:schemeClr val="tx1">
                    <a:tint val="75000"/>
                    <a:alpha val="60000"/>
                  </a:schemeClr>
                </a:solidFill>
              </a:defRPr>
            </a:lvl1pPr>
          </a:lstStyle>
          <a:p>
            <a:fld id="{83C064EF-9AB8-4B4C-94AE-B005871AD22F}" type="datetimeFigureOut">
              <a:rPr lang="en-US" smtClean="0"/>
              <a:t>4/25/2023</a:t>
            </a:fld>
            <a:endParaRPr lang="en-US"/>
          </a:p>
        </p:txBody>
      </p:sp>
      <p:sp>
        <p:nvSpPr>
          <p:cNvPr id="5" name="Footer Placeholder 4"/>
          <p:cNvSpPr>
            <a:spLocks noGrp="1"/>
          </p:cNvSpPr>
          <p:nvPr>
            <p:ph type="ftr" sz="quarter" idx="3"/>
          </p:nvPr>
        </p:nvSpPr>
        <p:spPr>
          <a:xfrm rot="5400000">
            <a:off x="10602964" y="14643321"/>
            <a:ext cx="17039387" cy="535644"/>
          </a:xfrm>
          <a:prstGeom prst="rect">
            <a:avLst/>
          </a:prstGeom>
        </p:spPr>
        <p:txBody>
          <a:bodyPr vert="horz" lIns="91440" tIns="45720" rIns="91440" bIns="45720" rtlCol="0" anchor="b"/>
          <a:lstStyle>
            <a:lvl1pPr algn="l">
              <a:defRPr sz="2577"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8193136" y="1305554"/>
            <a:ext cx="1473016" cy="3389018"/>
          </a:xfrm>
          <a:prstGeom prst="rect">
            <a:avLst/>
          </a:prstGeom>
        </p:spPr>
        <p:txBody>
          <a:bodyPr vert="horz" lIns="91440" tIns="45720" rIns="91440" bIns="45720" rtlCol="0" anchor="b"/>
          <a:lstStyle>
            <a:lvl1pPr algn="ctr">
              <a:defRPr sz="6561" b="0" i="0">
                <a:solidFill>
                  <a:schemeClr val="tx1">
                    <a:tint val="75000"/>
                  </a:schemeClr>
                </a:solidFill>
              </a:defRPr>
            </a:lvl1pPr>
          </a:lstStyle>
          <a:p>
            <a:fld id="{3200385F-09A2-4BF6-82D3-AC70BC2F0236}" type="slidenum">
              <a:rPr lang="en-US" smtClean="0"/>
              <a:t>‹#›</a:t>
            </a:fld>
            <a:endParaRPr lang="en-US"/>
          </a:p>
        </p:txBody>
      </p:sp>
    </p:spTree>
    <p:extLst>
      <p:ext uri="{BB962C8B-B14F-4D97-AF65-F5344CB8AC3E}">
        <p14:creationId xmlns:p14="http://schemas.microsoft.com/office/powerpoint/2010/main" val="292079163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1071007" rtl="0" eaLnBrk="1" latinLnBrk="0" hangingPunct="1">
        <a:spcBef>
          <a:spcPct val="0"/>
        </a:spcBef>
        <a:buNone/>
        <a:defRPr sz="983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803257" indent="-803257" algn="l" defTabSz="1071007" rtl="0" eaLnBrk="1" latinLnBrk="0" hangingPunct="1">
        <a:spcBef>
          <a:spcPts val="2343"/>
        </a:spcBef>
        <a:spcAft>
          <a:spcPts val="0"/>
        </a:spcAft>
        <a:buClr>
          <a:schemeClr val="bg2">
            <a:lumMod val="40000"/>
            <a:lumOff val="60000"/>
          </a:schemeClr>
        </a:buClr>
        <a:buSzPct val="80000"/>
        <a:buFont typeface="Wingdings 3" charset="2"/>
        <a:buChar char=""/>
        <a:defRPr sz="4685" b="0" i="0" kern="1200">
          <a:solidFill>
            <a:schemeClr val="tx1"/>
          </a:solidFill>
          <a:latin typeface="+mj-lt"/>
          <a:ea typeface="+mj-ea"/>
          <a:cs typeface="+mj-cs"/>
        </a:defRPr>
      </a:lvl1pPr>
      <a:lvl2pPr marL="1740388" indent="-669381" algn="l" defTabSz="1071007" rtl="0" eaLnBrk="1" latinLnBrk="0" hangingPunct="1">
        <a:spcBef>
          <a:spcPts val="2343"/>
        </a:spcBef>
        <a:spcAft>
          <a:spcPts val="0"/>
        </a:spcAft>
        <a:buClr>
          <a:schemeClr val="bg2">
            <a:lumMod val="40000"/>
            <a:lumOff val="60000"/>
          </a:schemeClr>
        </a:buClr>
        <a:buSzPct val="80000"/>
        <a:buFont typeface="Wingdings 3" charset="2"/>
        <a:buChar char=""/>
        <a:defRPr sz="4217" b="0" i="0" kern="1200">
          <a:solidFill>
            <a:schemeClr val="tx1"/>
          </a:solidFill>
          <a:latin typeface="+mj-lt"/>
          <a:ea typeface="+mj-ea"/>
          <a:cs typeface="+mj-cs"/>
        </a:defRPr>
      </a:lvl2pPr>
      <a:lvl3pPr marL="2677524" indent="-535505" algn="l" defTabSz="1071007" rtl="0" eaLnBrk="1" latinLnBrk="0" hangingPunct="1">
        <a:spcBef>
          <a:spcPts val="2343"/>
        </a:spcBef>
        <a:spcAft>
          <a:spcPts val="0"/>
        </a:spcAft>
        <a:buClr>
          <a:schemeClr val="bg2">
            <a:lumMod val="40000"/>
            <a:lumOff val="60000"/>
          </a:schemeClr>
        </a:buClr>
        <a:buSzPct val="80000"/>
        <a:buFont typeface="Wingdings 3" charset="2"/>
        <a:buChar char=""/>
        <a:defRPr sz="3748" b="0" i="0" kern="1200">
          <a:solidFill>
            <a:schemeClr val="tx1"/>
          </a:solidFill>
          <a:latin typeface="+mj-lt"/>
          <a:ea typeface="+mj-ea"/>
          <a:cs typeface="+mj-cs"/>
        </a:defRPr>
      </a:lvl3pPr>
      <a:lvl4pPr marL="3748532" indent="-535505" algn="l" defTabSz="1071007" rtl="0" eaLnBrk="1" latinLnBrk="0" hangingPunct="1">
        <a:spcBef>
          <a:spcPts val="2343"/>
        </a:spcBef>
        <a:spcAft>
          <a:spcPts val="0"/>
        </a:spcAft>
        <a:buClr>
          <a:schemeClr val="bg2">
            <a:lumMod val="40000"/>
            <a:lumOff val="60000"/>
          </a:schemeClr>
        </a:buClr>
        <a:buSzPct val="80000"/>
        <a:buFont typeface="Wingdings 3" charset="2"/>
        <a:buChar char=""/>
        <a:defRPr sz="3280" b="0" i="0" kern="1200">
          <a:solidFill>
            <a:schemeClr val="tx1"/>
          </a:solidFill>
          <a:latin typeface="+mj-lt"/>
          <a:ea typeface="+mj-ea"/>
          <a:cs typeface="+mj-cs"/>
        </a:defRPr>
      </a:lvl4pPr>
      <a:lvl5pPr marL="4819539" indent="-535505" algn="l" defTabSz="1071007" rtl="0" eaLnBrk="1" latinLnBrk="0" hangingPunct="1">
        <a:spcBef>
          <a:spcPts val="2343"/>
        </a:spcBef>
        <a:spcAft>
          <a:spcPts val="0"/>
        </a:spcAft>
        <a:buClr>
          <a:schemeClr val="bg2">
            <a:lumMod val="40000"/>
            <a:lumOff val="60000"/>
          </a:schemeClr>
        </a:buClr>
        <a:buSzPct val="80000"/>
        <a:buFont typeface="Wingdings 3" charset="2"/>
        <a:buChar char=""/>
        <a:defRPr sz="3280" b="0" i="0" kern="1200">
          <a:solidFill>
            <a:schemeClr val="tx1"/>
          </a:solidFill>
          <a:latin typeface="+mj-lt"/>
          <a:ea typeface="+mj-ea"/>
          <a:cs typeface="+mj-cs"/>
        </a:defRPr>
      </a:lvl5pPr>
      <a:lvl6pPr marL="5890549" indent="-535505" algn="l" defTabSz="1071007" rtl="0" eaLnBrk="1" latinLnBrk="0" hangingPunct="1">
        <a:spcBef>
          <a:spcPts val="2343"/>
        </a:spcBef>
        <a:spcAft>
          <a:spcPts val="0"/>
        </a:spcAft>
        <a:buClr>
          <a:schemeClr val="bg2">
            <a:lumMod val="40000"/>
            <a:lumOff val="60000"/>
          </a:schemeClr>
        </a:buClr>
        <a:buSzPct val="80000"/>
        <a:buFont typeface="Wingdings 3" charset="2"/>
        <a:buChar char=""/>
        <a:defRPr sz="3280" b="0" i="0" kern="1200">
          <a:solidFill>
            <a:schemeClr val="tx1"/>
          </a:solidFill>
          <a:latin typeface="+mj-lt"/>
          <a:ea typeface="+mj-ea"/>
          <a:cs typeface="+mj-cs"/>
        </a:defRPr>
      </a:lvl6pPr>
      <a:lvl7pPr marL="6961556" indent="-535505" algn="l" defTabSz="1071007" rtl="0" eaLnBrk="1" latinLnBrk="0" hangingPunct="1">
        <a:spcBef>
          <a:spcPts val="2343"/>
        </a:spcBef>
        <a:spcAft>
          <a:spcPts val="0"/>
        </a:spcAft>
        <a:buClr>
          <a:schemeClr val="bg2">
            <a:lumMod val="40000"/>
            <a:lumOff val="60000"/>
          </a:schemeClr>
        </a:buClr>
        <a:buSzPct val="80000"/>
        <a:buFont typeface="Wingdings 3" charset="2"/>
        <a:buChar char=""/>
        <a:defRPr sz="3280" b="0" i="0" kern="1200">
          <a:solidFill>
            <a:schemeClr val="tx1"/>
          </a:solidFill>
          <a:latin typeface="+mj-lt"/>
          <a:ea typeface="+mj-ea"/>
          <a:cs typeface="+mj-cs"/>
        </a:defRPr>
      </a:lvl7pPr>
      <a:lvl8pPr marL="8032566" indent="-535505" algn="l" defTabSz="1071007" rtl="0" eaLnBrk="1" latinLnBrk="0" hangingPunct="1">
        <a:spcBef>
          <a:spcPts val="2343"/>
        </a:spcBef>
        <a:spcAft>
          <a:spcPts val="0"/>
        </a:spcAft>
        <a:buClr>
          <a:schemeClr val="bg2">
            <a:lumMod val="40000"/>
            <a:lumOff val="60000"/>
          </a:schemeClr>
        </a:buClr>
        <a:buSzPct val="80000"/>
        <a:buFont typeface="Wingdings 3" charset="2"/>
        <a:buChar char=""/>
        <a:defRPr sz="3280" b="0" i="0" kern="1200">
          <a:solidFill>
            <a:schemeClr val="tx1"/>
          </a:solidFill>
          <a:latin typeface="+mj-lt"/>
          <a:ea typeface="+mj-ea"/>
          <a:cs typeface="+mj-cs"/>
        </a:defRPr>
      </a:lvl8pPr>
      <a:lvl9pPr marL="9103573" indent="-535505" algn="l" defTabSz="1071007" rtl="0" eaLnBrk="1" latinLnBrk="0" hangingPunct="1">
        <a:spcBef>
          <a:spcPts val="2343"/>
        </a:spcBef>
        <a:spcAft>
          <a:spcPts val="0"/>
        </a:spcAft>
        <a:buClr>
          <a:schemeClr val="bg2">
            <a:lumMod val="40000"/>
            <a:lumOff val="60000"/>
          </a:schemeClr>
        </a:buClr>
        <a:buSzPct val="80000"/>
        <a:buFont typeface="Wingdings 3" charset="2"/>
        <a:buChar char=""/>
        <a:defRPr sz="3280" b="0" i="0" kern="1200">
          <a:solidFill>
            <a:schemeClr val="tx1"/>
          </a:solidFill>
          <a:latin typeface="+mj-lt"/>
          <a:ea typeface="+mj-ea"/>
          <a:cs typeface="+mj-cs"/>
        </a:defRPr>
      </a:lvl9pPr>
    </p:bodyStyle>
    <p:otherStyle>
      <a:defPPr>
        <a:defRPr lang="en-US"/>
      </a:defPPr>
      <a:lvl1pPr marL="0" algn="l" defTabSz="1071007" rtl="0" eaLnBrk="1" latinLnBrk="0" hangingPunct="1">
        <a:defRPr sz="4217" kern="1200">
          <a:solidFill>
            <a:schemeClr val="tx1"/>
          </a:solidFill>
          <a:latin typeface="+mn-lt"/>
          <a:ea typeface="+mn-ea"/>
          <a:cs typeface="+mn-cs"/>
        </a:defRPr>
      </a:lvl1pPr>
      <a:lvl2pPr marL="1071007" algn="l" defTabSz="1071007" rtl="0" eaLnBrk="1" latinLnBrk="0" hangingPunct="1">
        <a:defRPr sz="4217" kern="1200">
          <a:solidFill>
            <a:schemeClr val="tx1"/>
          </a:solidFill>
          <a:latin typeface="+mn-lt"/>
          <a:ea typeface="+mn-ea"/>
          <a:cs typeface="+mn-cs"/>
        </a:defRPr>
      </a:lvl2pPr>
      <a:lvl3pPr marL="2142017" algn="l" defTabSz="1071007" rtl="0" eaLnBrk="1" latinLnBrk="0" hangingPunct="1">
        <a:defRPr sz="4217" kern="1200">
          <a:solidFill>
            <a:schemeClr val="tx1"/>
          </a:solidFill>
          <a:latin typeface="+mn-lt"/>
          <a:ea typeface="+mn-ea"/>
          <a:cs typeface="+mn-cs"/>
        </a:defRPr>
      </a:lvl3pPr>
      <a:lvl4pPr marL="3213025" algn="l" defTabSz="1071007" rtl="0" eaLnBrk="1" latinLnBrk="0" hangingPunct="1">
        <a:defRPr sz="4217" kern="1200">
          <a:solidFill>
            <a:schemeClr val="tx1"/>
          </a:solidFill>
          <a:latin typeface="+mn-lt"/>
          <a:ea typeface="+mn-ea"/>
          <a:cs typeface="+mn-cs"/>
        </a:defRPr>
      </a:lvl4pPr>
      <a:lvl5pPr marL="4284037" algn="l" defTabSz="1071007" rtl="0" eaLnBrk="1" latinLnBrk="0" hangingPunct="1">
        <a:defRPr sz="4217" kern="1200">
          <a:solidFill>
            <a:schemeClr val="tx1"/>
          </a:solidFill>
          <a:latin typeface="+mn-lt"/>
          <a:ea typeface="+mn-ea"/>
          <a:cs typeface="+mn-cs"/>
        </a:defRPr>
      </a:lvl5pPr>
      <a:lvl6pPr marL="5355044" algn="l" defTabSz="1071007" rtl="0" eaLnBrk="1" latinLnBrk="0" hangingPunct="1">
        <a:defRPr sz="4217" kern="1200">
          <a:solidFill>
            <a:schemeClr val="tx1"/>
          </a:solidFill>
          <a:latin typeface="+mn-lt"/>
          <a:ea typeface="+mn-ea"/>
          <a:cs typeface="+mn-cs"/>
        </a:defRPr>
      </a:lvl6pPr>
      <a:lvl7pPr marL="6426054" algn="l" defTabSz="1071007" rtl="0" eaLnBrk="1" latinLnBrk="0" hangingPunct="1">
        <a:defRPr sz="4217" kern="1200">
          <a:solidFill>
            <a:schemeClr val="tx1"/>
          </a:solidFill>
          <a:latin typeface="+mn-lt"/>
          <a:ea typeface="+mn-ea"/>
          <a:cs typeface="+mn-cs"/>
        </a:defRPr>
      </a:lvl7pPr>
      <a:lvl8pPr marL="7497061" algn="l" defTabSz="1071007" rtl="0" eaLnBrk="1" latinLnBrk="0" hangingPunct="1">
        <a:defRPr sz="4217" kern="1200">
          <a:solidFill>
            <a:schemeClr val="tx1"/>
          </a:solidFill>
          <a:latin typeface="+mn-lt"/>
          <a:ea typeface="+mn-ea"/>
          <a:cs typeface="+mn-cs"/>
        </a:defRPr>
      </a:lvl8pPr>
      <a:lvl9pPr marL="8568071" algn="l" defTabSz="1071007" rtl="0" eaLnBrk="1" latinLnBrk="0" hangingPunct="1">
        <a:defRPr sz="42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887" y="8769359"/>
            <a:ext cx="9220201" cy="648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t="9274" r="63404" b="35484"/>
          <a:stretch/>
        </p:blipFill>
        <p:spPr bwMode="auto">
          <a:xfrm>
            <a:off x="14160873" y="2031206"/>
            <a:ext cx="5624325" cy="699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5414" r="31210" b="5609"/>
          <a:stretch/>
        </p:blipFill>
        <p:spPr bwMode="auto">
          <a:xfrm>
            <a:off x="880269" y="1362378"/>
            <a:ext cx="5486400" cy="459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9680" y="19418530"/>
            <a:ext cx="8326710" cy="648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420" y="16713680"/>
            <a:ext cx="9220201" cy="430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a:cxnSpLocks/>
          </p:cNvCxnSpPr>
          <p:nvPr/>
        </p:nvCxnSpPr>
        <p:spPr>
          <a:xfrm>
            <a:off x="3944097" y="5959737"/>
            <a:ext cx="1708380" cy="2883537"/>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028" idx="2"/>
          </p:cNvCxnSpPr>
          <p:nvPr/>
        </p:nvCxnSpPr>
        <p:spPr>
          <a:xfrm flipH="1">
            <a:off x="12174088" y="9025607"/>
            <a:ext cx="4798948" cy="2509908"/>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3458446" y="14994581"/>
            <a:ext cx="4105541" cy="1797794"/>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flipV="1">
            <a:off x="11101517" y="15253737"/>
            <a:ext cx="6143628" cy="4164793"/>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43812" y="22660719"/>
            <a:ext cx="9220201" cy="6001643"/>
          </a:xfrm>
          <a:prstGeom prst="rect">
            <a:avLst/>
          </a:prstGeom>
          <a:noFill/>
        </p:spPr>
        <p:txBody>
          <a:bodyPr wrap="square" rtlCol="0">
            <a:spAutoFit/>
          </a:bodyPr>
          <a:lstStyle/>
          <a:p>
            <a:pPr algn="just"/>
            <a:r>
              <a:rPr lang="en-US" sz="4800" dirty="0">
                <a:solidFill>
                  <a:schemeClr val="bg1"/>
                </a:solidFill>
                <a:latin typeface="Times New Roman" pitchFamily="18" charset="0"/>
                <a:cs typeface="Times New Roman" pitchFamily="18" charset="0"/>
              </a:rPr>
              <a:t>In my childhood time, I was playing and suddenly I saw this beautiful butterfly. That time, I wanted to catch it but I could not collect this Blue </a:t>
            </a:r>
            <a:r>
              <a:rPr lang="en-US" sz="4800" dirty="0" err="1">
                <a:solidFill>
                  <a:schemeClr val="bg1"/>
                </a:solidFill>
                <a:latin typeface="Times New Roman" pitchFamily="18" charset="0"/>
                <a:cs typeface="Times New Roman" pitchFamily="18" charset="0"/>
              </a:rPr>
              <a:t>Morpho</a:t>
            </a:r>
            <a:r>
              <a:rPr lang="en-US" sz="4800" dirty="0">
                <a:solidFill>
                  <a:schemeClr val="bg1"/>
                </a:solidFill>
                <a:latin typeface="Times New Roman" pitchFamily="18" charset="0"/>
                <a:cs typeface="Times New Roman" pitchFamily="18" charset="0"/>
              </a:rPr>
              <a:t> Butterfly. At present, I want to make this ear rings design through following the formation of that blue butterfly.</a:t>
            </a:r>
          </a:p>
        </p:txBody>
      </p:sp>
      <p:sp>
        <p:nvSpPr>
          <p:cNvPr id="26" name="TextBox 25"/>
          <p:cNvSpPr txBox="1"/>
          <p:nvPr/>
        </p:nvSpPr>
        <p:spPr>
          <a:xfrm>
            <a:off x="6642687" y="602307"/>
            <a:ext cx="6803995" cy="5632311"/>
          </a:xfrm>
          <a:prstGeom prst="rect">
            <a:avLst/>
          </a:prstGeom>
          <a:noFill/>
        </p:spPr>
        <p:txBody>
          <a:bodyPr wrap="square" rtlCol="0">
            <a:spAutoFit/>
          </a:bodyPr>
          <a:lstStyle/>
          <a:p>
            <a:pPr algn="just"/>
            <a:r>
              <a:rPr lang="en-US" sz="4000" dirty="0">
                <a:solidFill>
                  <a:schemeClr val="bg1"/>
                </a:solidFill>
                <a:latin typeface="Times New Roman" pitchFamily="18" charset="0"/>
                <a:cs typeface="Times New Roman" pitchFamily="18" charset="0"/>
              </a:rPr>
              <a:t>In order to make this design, generally needs the rose gold metal that is precious most and this design mainly followed the Russian Loyalty. This Russian royalty is one of the creative designs destination that escalates the design of an any armaments widely. </a:t>
            </a:r>
          </a:p>
        </p:txBody>
      </p:sp>
    </p:spTree>
    <p:extLst>
      <p:ext uri="{BB962C8B-B14F-4D97-AF65-F5344CB8AC3E}">
        <p14:creationId xmlns:p14="http://schemas.microsoft.com/office/powerpoint/2010/main" val="511636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TotalTime>
  <Words>100</Words>
  <Application>Microsoft Office PowerPoint</Application>
  <PresentationFormat>Custom</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Times New Roman</vt:lpstr>
      <vt:lpstr>Wingdings 3</vt:lpstr>
      <vt:lpstr>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15</cp:revision>
  <dcterms:created xsi:type="dcterms:W3CDTF">2023-04-25T08:39:25Z</dcterms:created>
  <dcterms:modified xsi:type="dcterms:W3CDTF">2023-04-25T09:31:14Z</dcterms:modified>
</cp:coreProperties>
</file>