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1" r:id="rId4"/>
    <p:sldId id="257"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00C750-63B4-4893-B286-16EF17BDA067}" type="doc">
      <dgm:prSet loTypeId="urn:microsoft.com/office/officeart/2005/8/layout/arrow6" loCatId="process" qsTypeId="urn:microsoft.com/office/officeart/2005/8/quickstyle/3d4" qsCatId="3D" csTypeId="urn:microsoft.com/office/officeart/2005/8/colors/accent3_4" csCatId="accent3" phldr="1"/>
      <dgm:spPr/>
      <dgm:t>
        <a:bodyPr/>
        <a:lstStyle/>
        <a:p>
          <a:endParaRPr lang="en-US"/>
        </a:p>
      </dgm:t>
    </dgm:pt>
    <dgm:pt modelId="{F11B5923-A713-4810-9879-D8905409EF6A}">
      <dgm:prSet phldrT="[Text]" custT="1"/>
      <dgm:spPr/>
      <dgm:t>
        <a:bodyPr/>
        <a:lstStyle/>
        <a:p>
          <a:r>
            <a:rPr lang="en-GB" sz="1400" dirty="0" smtClean="0"/>
            <a:t>23.4% of 10-12 years old children faced obesity in the UK </a:t>
          </a:r>
          <a:endParaRPr lang="en-US" sz="1400" dirty="0"/>
        </a:p>
      </dgm:t>
    </dgm:pt>
    <dgm:pt modelId="{405528DE-D1AA-4F85-9870-230B38BA4CDD}" type="parTrans" cxnId="{32898227-5E6F-4E95-963C-71E01AA3E637}">
      <dgm:prSet/>
      <dgm:spPr/>
      <dgm:t>
        <a:bodyPr/>
        <a:lstStyle/>
        <a:p>
          <a:endParaRPr lang="en-US"/>
        </a:p>
      </dgm:t>
    </dgm:pt>
    <dgm:pt modelId="{5D83C9AD-B83B-4524-9DE2-8345F7603C83}" type="sibTrans" cxnId="{32898227-5E6F-4E95-963C-71E01AA3E637}">
      <dgm:prSet/>
      <dgm:spPr/>
      <dgm:t>
        <a:bodyPr/>
        <a:lstStyle/>
        <a:p>
          <a:endParaRPr lang="en-US"/>
        </a:p>
      </dgm:t>
    </dgm:pt>
    <dgm:pt modelId="{AF8C73EC-8EBD-4909-9974-AC80A4756BEC}">
      <dgm:prSet phldrT="[Text]"/>
      <dgm:spPr/>
      <dgm:t>
        <a:bodyPr/>
        <a:lstStyle/>
        <a:p>
          <a:r>
            <a:rPr lang="en-GB" dirty="0" smtClean="0"/>
            <a:t>24% of school students gained weight  in Romania</a:t>
          </a:r>
          <a:endParaRPr lang="en-US" dirty="0"/>
        </a:p>
      </dgm:t>
    </dgm:pt>
    <dgm:pt modelId="{BF25EE42-A9C8-4084-9EC2-A5FFABCE198B}" type="parTrans" cxnId="{EE3A254D-D56B-4F81-BC28-ADA8753D2671}">
      <dgm:prSet/>
      <dgm:spPr/>
      <dgm:t>
        <a:bodyPr/>
        <a:lstStyle/>
        <a:p>
          <a:endParaRPr lang="en-US"/>
        </a:p>
      </dgm:t>
    </dgm:pt>
    <dgm:pt modelId="{CF63C4E3-7B41-4FD6-9A86-8505F856F525}" type="sibTrans" cxnId="{EE3A254D-D56B-4F81-BC28-ADA8753D2671}">
      <dgm:prSet/>
      <dgm:spPr/>
      <dgm:t>
        <a:bodyPr/>
        <a:lstStyle/>
        <a:p>
          <a:endParaRPr lang="en-US"/>
        </a:p>
      </dgm:t>
    </dgm:pt>
    <dgm:pt modelId="{D3106C98-39D0-4504-8269-FF7B13AC5854}" type="pres">
      <dgm:prSet presAssocID="{9800C750-63B4-4893-B286-16EF17BDA067}" presName="compositeShape" presStyleCnt="0">
        <dgm:presLayoutVars>
          <dgm:chMax val="2"/>
          <dgm:dir/>
          <dgm:resizeHandles val="exact"/>
        </dgm:presLayoutVars>
      </dgm:prSet>
      <dgm:spPr/>
      <dgm:t>
        <a:bodyPr/>
        <a:lstStyle/>
        <a:p>
          <a:endParaRPr lang="en-US"/>
        </a:p>
      </dgm:t>
    </dgm:pt>
    <dgm:pt modelId="{090CC95C-D89A-4C20-B822-17C137D801CE}" type="pres">
      <dgm:prSet presAssocID="{9800C750-63B4-4893-B286-16EF17BDA067}" presName="ribbon" presStyleLbl="node1" presStyleIdx="0" presStyleCnt="1"/>
      <dgm:spPr>
        <a:solidFill>
          <a:schemeClr val="accent4">
            <a:lumMod val="50000"/>
          </a:schemeClr>
        </a:solidFill>
      </dgm:spPr>
    </dgm:pt>
    <dgm:pt modelId="{0382D914-A7DD-414E-BBA2-AAAB72D987FE}" type="pres">
      <dgm:prSet presAssocID="{9800C750-63B4-4893-B286-16EF17BDA067}" presName="leftArrowText" presStyleLbl="node1" presStyleIdx="0" presStyleCnt="1">
        <dgm:presLayoutVars>
          <dgm:chMax val="0"/>
          <dgm:bulletEnabled val="1"/>
        </dgm:presLayoutVars>
      </dgm:prSet>
      <dgm:spPr/>
      <dgm:t>
        <a:bodyPr/>
        <a:lstStyle/>
        <a:p>
          <a:endParaRPr lang="en-US"/>
        </a:p>
      </dgm:t>
    </dgm:pt>
    <dgm:pt modelId="{D27C7E96-25C0-463C-B6CF-095BFBE9E5F0}" type="pres">
      <dgm:prSet presAssocID="{9800C750-63B4-4893-B286-16EF17BDA067}" presName="rightArrowText" presStyleLbl="node1" presStyleIdx="0" presStyleCnt="1">
        <dgm:presLayoutVars>
          <dgm:chMax val="0"/>
          <dgm:bulletEnabled val="1"/>
        </dgm:presLayoutVars>
      </dgm:prSet>
      <dgm:spPr/>
      <dgm:t>
        <a:bodyPr/>
        <a:lstStyle/>
        <a:p>
          <a:endParaRPr lang="en-US"/>
        </a:p>
      </dgm:t>
    </dgm:pt>
  </dgm:ptLst>
  <dgm:cxnLst>
    <dgm:cxn modelId="{31DD64D1-39B5-43C8-9D98-999D27D94771}" type="presOf" srcId="{F11B5923-A713-4810-9879-D8905409EF6A}" destId="{0382D914-A7DD-414E-BBA2-AAAB72D987FE}" srcOrd="0" destOrd="0" presId="urn:microsoft.com/office/officeart/2005/8/layout/arrow6"/>
    <dgm:cxn modelId="{32898227-5E6F-4E95-963C-71E01AA3E637}" srcId="{9800C750-63B4-4893-B286-16EF17BDA067}" destId="{F11B5923-A713-4810-9879-D8905409EF6A}" srcOrd="0" destOrd="0" parTransId="{405528DE-D1AA-4F85-9870-230B38BA4CDD}" sibTransId="{5D83C9AD-B83B-4524-9DE2-8345F7603C83}"/>
    <dgm:cxn modelId="{41A94D6F-B151-4FCB-B08D-C6F367CA87CD}" type="presOf" srcId="{9800C750-63B4-4893-B286-16EF17BDA067}" destId="{D3106C98-39D0-4504-8269-FF7B13AC5854}" srcOrd="0" destOrd="0" presId="urn:microsoft.com/office/officeart/2005/8/layout/arrow6"/>
    <dgm:cxn modelId="{EE3A254D-D56B-4F81-BC28-ADA8753D2671}" srcId="{9800C750-63B4-4893-B286-16EF17BDA067}" destId="{AF8C73EC-8EBD-4909-9974-AC80A4756BEC}" srcOrd="1" destOrd="0" parTransId="{BF25EE42-A9C8-4084-9EC2-A5FFABCE198B}" sibTransId="{CF63C4E3-7B41-4FD6-9A86-8505F856F525}"/>
    <dgm:cxn modelId="{18BDFD1A-8E04-4546-8150-96220515299B}" type="presOf" srcId="{AF8C73EC-8EBD-4909-9974-AC80A4756BEC}" destId="{D27C7E96-25C0-463C-B6CF-095BFBE9E5F0}" srcOrd="0" destOrd="0" presId="urn:microsoft.com/office/officeart/2005/8/layout/arrow6"/>
    <dgm:cxn modelId="{D104E511-BDC3-4E4A-9CD8-C803ABD37506}" type="presParOf" srcId="{D3106C98-39D0-4504-8269-FF7B13AC5854}" destId="{090CC95C-D89A-4C20-B822-17C137D801CE}" srcOrd="0" destOrd="0" presId="urn:microsoft.com/office/officeart/2005/8/layout/arrow6"/>
    <dgm:cxn modelId="{72998CC7-BA86-48E2-AEDF-249EE47771FF}" type="presParOf" srcId="{D3106C98-39D0-4504-8269-FF7B13AC5854}" destId="{0382D914-A7DD-414E-BBA2-AAAB72D987FE}" srcOrd="1" destOrd="0" presId="urn:microsoft.com/office/officeart/2005/8/layout/arrow6"/>
    <dgm:cxn modelId="{7DD003FD-9761-4DD4-9595-6EE3F5056750}" type="presParOf" srcId="{D3106C98-39D0-4504-8269-FF7B13AC5854}" destId="{D27C7E96-25C0-463C-B6CF-095BFBE9E5F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FD1860-CDC6-48D4-A09A-15B9C65C530F}" type="doc">
      <dgm:prSet loTypeId="urn:microsoft.com/office/officeart/2005/8/layout/pyramid2" loCatId="pyramid" qsTypeId="urn:microsoft.com/office/officeart/2005/8/quickstyle/simple1" qsCatId="simple" csTypeId="urn:microsoft.com/office/officeart/2005/8/colors/accent1_2" csCatId="accent1" phldr="1"/>
      <dgm:spPr/>
    </dgm:pt>
    <dgm:pt modelId="{6F491507-E790-4BED-9415-D42BD9659C21}">
      <dgm:prSet phldrT="[Text]"/>
      <dgm:spPr/>
      <dgm:t>
        <a:bodyPr/>
        <a:lstStyle/>
        <a:p>
          <a:r>
            <a:rPr lang="en-GB" dirty="0" smtClean="0"/>
            <a:t>Children do not get sufficient nutrition </a:t>
          </a:r>
          <a:endParaRPr lang="en-US" dirty="0"/>
        </a:p>
      </dgm:t>
    </dgm:pt>
    <dgm:pt modelId="{51E18C3B-26C3-4F00-9804-F8A91F028BED}" type="parTrans" cxnId="{12E9D216-56C4-4807-928C-0B35B9EA2549}">
      <dgm:prSet/>
      <dgm:spPr/>
      <dgm:t>
        <a:bodyPr/>
        <a:lstStyle/>
        <a:p>
          <a:endParaRPr lang="en-US"/>
        </a:p>
      </dgm:t>
    </dgm:pt>
    <dgm:pt modelId="{51D87B35-9A86-4C94-BE0F-F391D25B2CCE}" type="sibTrans" cxnId="{12E9D216-56C4-4807-928C-0B35B9EA2549}">
      <dgm:prSet/>
      <dgm:spPr/>
      <dgm:t>
        <a:bodyPr/>
        <a:lstStyle/>
        <a:p>
          <a:endParaRPr lang="en-US"/>
        </a:p>
      </dgm:t>
    </dgm:pt>
    <dgm:pt modelId="{EE1CE09B-F69F-4CFA-849B-C11BDAC58323}">
      <dgm:prSet phldrT="[Text]"/>
      <dgm:spPr/>
      <dgm:t>
        <a:bodyPr/>
        <a:lstStyle/>
        <a:p>
          <a:r>
            <a:rPr lang="en-GB" dirty="0" smtClean="0"/>
            <a:t>Romanian children faced problem situations after </a:t>
          </a:r>
          <a:r>
            <a:rPr lang="en-GB" smtClean="0"/>
            <a:t>the pandemic</a:t>
          </a:r>
          <a:endParaRPr lang="en-US" dirty="0"/>
        </a:p>
      </dgm:t>
    </dgm:pt>
    <dgm:pt modelId="{A2799E25-431D-45C1-93CA-CBCB38DD750F}" type="parTrans" cxnId="{46962664-230A-4264-BB97-7AC08B031B05}">
      <dgm:prSet/>
      <dgm:spPr/>
      <dgm:t>
        <a:bodyPr/>
        <a:lstStyle/>
        <a:p>
          <a:endParaRPr lang="en-US"/>
        </a:p>
      </dgm:t>
    </dgm:pt>
    <dgm:pt modelId="{0A099954-29A2-4344-89D4-3F86DBD4782D}" type="sibTrans" cxnId="{46962664-230A-4264-BB97-7AC08B031B05}">
      <dgm:prSet/>
      <dgm:spPr/>
      <dgm:t>
        <a:bodyPr/>
        <a:lstStyle/>
        <a:p>
          <a:endParaRPr lang="en-US"/>
        </a:p>
      </dgm:t>
    </dgm:pt>
    <dgm:pt modelId="{3AEB3F92-219F-451A-B4E8-370D1A8DA525}" type="pres">
      <dgm:prSet presAssocID="{89FD1860-CDC6-48D4-A09A-15B9C65C530F}" presName="compositeShape" presStyleCnt="0">
        <dgm:presLayoutVars>
          <dgm:dir/>
          <dgm:resizeHandles/>
        </dgm:presLayoutVars>
      </dgm:prSet>
      <dgm:spPr/>
    </dgm:pt>
    <dgm:pt modelId="{DCA9F149-F721-4736-B541-39C0F53A5751}" type="pres">
      <dgm:prSet presAssocID="{89FD1860-CDC6-48D4-A09A-15B9C65C530F}" presName="pyramid" presStyleLbl="node1" presStyleIdx="0" presStyleCnt="1"/>
      <dgm:spPr>
        <a:solidFill>
          <a:srgbClr val="00B050"/>
        </a:solidFill>
      </dgm:spPr>
    </dgm:pt>
    <dgm:pt modelId="{4FE53AB3-3F9B-4C27-8953-27D3E3A25E65}" type="pres">
      <dgm:prSet presAssocID="{89FD1860-CDC6-48D4-A09A-15B9C65C530F}" presName="theList" presStyleCnt="0"/>
      <dgm:spPr/>
    </dgm:pt>
    <dgm:pt modelId="{94C6317F-84FF-48B8-A30E-63962E439C59}" type="pres">
      <dgm:prSet presAssocID="{6F491507-E790-4BED-9415-D42BD9659C21}" presName="aNode" presStyleLbl="fgAcc1" presStyleIdx="0" presStyleCnt="2">
        <dgm:presLayoutVars>
          <dgm:bulletEnabled val="1"/>
        </dgm:presLayoutVars>
      </dgm:prSet>
      <dgm:spPr/>
      <dgm:t>
        <a:bodyPr/>
        <a:lstStyle/>
        <a:p>
          <a:endParaRPr lang="en-US"/>
        </a:p>
      </dgm:t>
    </dgm:pt>
    <dgm:pt modelId="{0655481E-2F7B-4473-98A4-CCD588B1CD5D}" type="pres">
      <dgm:prSet presAssocID="{6F491507-E790-4BED-9415-D42BD9659C21}" presName="aSpace" presStyleCnt="0"/>
      <dgm:spPr/>
    </dgm:pt>
    <dgm:pt modelId="{62A636C3-4EBF-4C21-A13C-94EEFA06F780}" type="pres">
      <dgm:prSet presAssocID="{EE1CE09B-F69F-4CFA-849B-C11BDAC58323}" presName="aNode" presStyleLbl="fgAcc1" presStyleIdx="1" presStyleCnt="2">
        <dgm:presLayoutVars>
          <dgm:bulletEnabled val="1"/>
        </dgm:presLayoutVars>
      </dgm:prSet>
      <dgm:spPr/>
      <dgm:t>
        <a:bodyPr/>
        <a:lstStyle/>
        <a:p>
          <a:endParaRPr lang="en-US"/>
        </a:p>
      </dgm:t>
    </dgm:pt>
    <dgm:pt modelId="{D4E5AFE0-F29F-4C17-A656-E2744F3097E4}" type="pres">
      <dgm:prSet presAssocID="{EE1CE09B-F69F-4CFA-849B-C11BDAC58323}" presName="aSpace" presStyleCnt="0"/>
      <dgm:spPr/>
    </dgm:pt>
  </dgm:ptLst>
  <dgm:cxnLst>
    <dgm:cxn modelId="{9C5A414C-EBF6-4D8E-8331-46E299606085}" type="presOf" srcId="{6F491507-E790-4BED-9415-D42BD9659C21}" destId="{94C6317F-84FF-48B8-A30E-63962E439C59}" srcOrd="0" destOrd="0" presId="urn:microsoft.com/office/officeart/2005/8/layout/pyramid2"/>
    <dgm:cxn modelId="{A408A4D7-1654-4657-B8EF-67F8C5EBB019}" type="presOf" srcId="{EE1CE09B-F69F-4CFA-849B-C11BDAC58323}" destId="{62A636C3-4EBF-4C21-A13C-94EEFA06F780}" srcOrd="0" destOrd="0" presId="urn:microsoft.com/office/officeart/2005/8/layout/pyramid2"/>
    <dgm:cxn modelId="{12E9D216-56C4-4807-928C-0B35B9EA2549}" srcId="{89FD1860-CDC6-48D4-A09A-15B9C65C530F}" destId="{6F491507-E790-4BED-9415-D42BD9659C21}" srcOrd="0" destOrd="0" parTransId="{51E18C3B-26C3-4F00-9804-F8A91F028BED}" sibTransId="{51D87B35-9A86-4C94-BE0F-F391D25B2CCE}"/>
    <dgm:cxn modelId="{46962664-230A-4264-BB97-7AC08B031B05}" srcId="{89FD1860-CDC6-48D4-A09A-15B9C65C530F}" destId="{EE1CE09B-F69F-4CFA-849B-C11BDAC58323}" srcOrd="1" destOrd="0" parTransId="{A2799E25-431D-45C1-93CA-CBCB38DD750F}" sibTransId="{0A099954-29A2-4344-89D4-3F86DBD4782D}"/>
    <dgm:cxn modelId="{E8C5B6D5-9090-4D5B-BFF9-F65C66179083}" type="presOf" srcId="{89FD1860-CDC6-48D4-A09A-15B9C65C530F}" destId="{3AEB3F92-219F-451A-B4E8-370D1A8DA525}" srcOrd="0" destOrd="0" presId="urn:microsoft.com/office/officeart/2005/8/layout/pyramid2"/>
    <dgm:cxn modelId="{6249DEE3-C399-4E9D-B271-41C163848857}" type="presParOf" srcId="{3AEB3F92-219F-451A-B4E8-370D1A8DA525}" destId="{DCA9F149-F721-4736-B541-39C0F53A5751}" srcOrd="0" destOrd="0" presId="urn:microsoft.com/office/officeart/2005/8/layout/pyramid2"/>
    <dgm:cxn modelId="{96D559B2-4BAE-450B-8DE6-81901CCE62F8}" type="presParOf" srcId="{3AEB3F92-219F-451A-B4E8-370D1A8DA525}" destId="{4FE53AB3-3F9B-4C27-8953-27D3E3A25E65}" srcOrd="1" destOrd="0" presId="urn:microsoft.com/office/officeart/2005/8/layout/pyramid2"/>
    <dgm:cxn modelId="{FB3E2AD3-5715-4A4B-9358-18175E79023A}" type="presParOf" srcId="{4FE53AB3-3F9B-4C27-8953-27D3E3A25E65}" destId="{94C6317F-84FF-48B8-A30E-63962E439C59}" srcOrd="0" destOrd="0" presId="urn:microsoft.com/office/officeart/2005/8/layout/pyramid2"/>
    <dgm:cxn modelId="{0C9CFB69-2BB1-4DCD-B5FB-9208BF91BD90}" type="presParOf" srcId="{4FE53AB3-3F9B-4C27-8953-27D3E3A25E65}" destId="{0655481E-2F7B-4473-98A4-CCD588B1CD5D}" srcOrd="1" destOrd="0" presId="urn:microsoft.com/office/officeart/2005/8/layout/pyramid2"/>
    <dgm:cxn modelId="{38215A04-5AAF-439F-BBFE-E8DBC5490BFB}" type="presParOf" srcId="{4FE53AB3-3F9B-4C27-8953-27D3E3A25E65}" destId="{62A636C3-4EBF-4C21-A13C-94EEFA06F780}" srcOrd="2" destOrd="0" presId="urn:microsoft.com/office/officeart/2005/8/layout/pyramid2"/>
    <dgm:cxn modelId="{94EE7BD6-274E-4B23-A133-1FD5C374C0FD}" type="presParOf" srcId="{4FE53AB3-3F9B-4C27-8953-27D3E3A25E65}" destId="{D4E5AFE0-F29F-4C17-A656-E2744F3097E4}" srcOrd="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EDC2FA-A223-40F7-9E79-4D8E1516F25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21FA6C2-5944-4DE2-AA55-BFF6EB7EDC69}">
      <dgm:prSet phldrT="[Text]"/>
      <dgm:spPr/>
      <dgm:t>
        <a:bodyPr/>
        <a:lstStyle/>
        <a:p>
          <a:pPr algn="ctr"/>
          <a:r>
            <a:rPr lang="en-US" dirty="0" smtClean="0">
              <a:solidFill>
                <a:schemeClr val="tx1"/>
              </a:solidFill>
            </a:rPr>
            <a:t>Physical Activities</a:t>
          </a:r>
          <a:endParaRPr lang="en-US" dirty="0">
            <a:solidFill>
              <a:schemeClr val="tx1"/>
            </a:solidFill>
          </a:endParaRPr>
        </a:p>
      </dgm:t>
    </dgm:pt>
    <dgm:pt modelId="{9DCAE7CA-7A7A-4EE3-915A-D79210BAE0B5}" type="parTrans" cxnId="{DE4948F9-8E0C-426D-BE1A-5F55B98F89AF}">
      <dgm:prSet/>
      <dgm:spPr/>
      <dgm:t>
        <a:bodyPr/>
        <a:lstStyle/>
        <a:p>
          <a:endParaRPr lang="en-US"/>
        </a:p>
      </dgm:t>
    </dgm:pt>
    <dgm:pt modelId="{76BCAABB-CE64-41ED-ADBC-F62D310F864A}" type="sibTrans" cxnId="{DE4948F9-8E0C-426D-BE1A-5F55B98F89AF}">
      <dgm:prSet/>
      <dgm:spPr/>
      <dgm:t>
        <a:bodyPr/>
        <a:lstStyle/>
        <a:p>
          <a:endParaRPr lang="en-US"/>
        </a:p>
      </dgm:t>
    </dgm:pt>
    <dgm:pt modelId="{0BB60F25-1D2E-4EF0-A397-048B61D6C31F}">
      <dgm:prSet phldrT="[Text]"/>
      <dgm:spPr/>
      <dgm:t>
        <a:bodyPr/>
        <a:lstStyle/>
        <a:p>
          <a:pPr algn="ctr"/>
          <a:r>
            <a:rPr lang="en-US" dirty="0" smtClean="0">
              <a:solidFill>
                <a:schemeClr val="tx1"/>
              </a:solidFill>
            </a:rPr>
            <a:t>Mental Assistance</a:t>
          </a:r>
          <a:endParaRPr lang="en-US" dirty="0">
            <a:solidFill>
              <a:schemeClr val="tx1"/>
            </a:solidFill>
          </a:endParaRPr>
        </a:p>
      </dgm:t>
    </dgm:pt>
    <dgm:pt modelId="{CF78747D-3436-4299-BA81-33B13F587DB7}" type="parTrans" cxnId="{30FA3131-2E38-4E3B-A9CB-D5772CDA5B48}">
      <dgm:prSet/>
      <dgm:spPr/>
      <dgm:t>
        <a:bodyPr/>
        <a:lstStyle/>
        <a:p>
          <a:endParaRPr lang="en-US"/>
        </a:p>
      </dgm:t>
    </dgm:pt>
    <dgm:pt modelId="{E76AC052-E461-4579-98A2-814531F52A1A}" type="sibTrans" cxnId="{30FA3131-2E38-4E3B-A9CB-D5772CDA5B48}">
      <dgm:prSet/>
      <dgm:spPr/>
      <dgm:t>
        <a:bodyPr/>
        <a:lstStyle/>
        <a:p>
          <a:endParaRPr lang="en-US"/>
        </a:p>
      </dgm:t>
    </dgm:pt>
    <dgm:pt modelId="{2155D958-FB6B-4546-B7BD-6E528EBD4DFA}">
      <dgm:prSet phldrT="[Text]"/>
      <dgm:spPr/>
      <dgm:t>
        <a:bodyPr/>
        <a:lstStyle/>
        <a:p>
          <a:pPr algn="ctr"/>
          <a:r>
            <a:rPr lang="en-US" dirty="0" smtClean="0">
              <a:solidFill>
                <a:schemeClr val="tx1"/>
              </a:solidFill>
            </a:rPr>
            <a:t>Nutritional Education</a:t>
          </a:r>
          <a:endParaRPr lang="en-US" dirty="0">
            <a:solidFill>
              <a:schemeClr val="tx1"/>
            </a:solidFill>
          </a:endParaRPr>
        </a:p>
      </dgm:t>
    </dgm:pt>
    <dgm:pt modelId="{5ABC0AEE-999D-479A-BF73-5D030C4108AA}" type="parTrans" cxnId="{FEE5F4E2-D77B-48EC-8D34-56C045E70618}">
      <dgm:prSet/>
      <dgm:spPr/>
      <dgm:t>
        <a:bodyPr/>
        <a:lstStyle/>
        <a:p>
          <a:endParaRPr lang="en-US"/>
        </a:p>
      </dgm:t>
    </dgm:pt>
    <dgm:pt modelId="{D0A479D0-83C5-414F-993E-B30805945F7A}" type="sibTrans" cxnId="{FEE5F4E2-D77B-48EC-8D34-56C045E70618}">
      <dgm:prSet/>
      <dgm:spPr/>
      <dgm:t>
        <a:bodyPr/>
        <a:lstStyle/>
        <a:p>
          <a:endParaRPr lang="en-US"/>
        </a:p>
      </dgm:t>
    </dgm:pt>
    <dgm:pt modelId="{CE0C23F3-3478-4505-AC68-4D598B7D77D5}" type="pres">
      <dgm:prSet presAssocID="{FEEDC2FA-A223-40F7-9E79-4D8E1516F259}" presName="linear" presStyleCnt="0">
        <dgm:presLayoutVars>
          <dgm:dir/>
          <dgm:animLvl val="lvl"/>
          <dgm:resizeHandles val="exact"/>
        </dgm:presLayoutVars>
      </dgm:prSet>
      <dgm:spPr/>
      <dgm:t>
        <a:bodyPr/>
        <a:lstStyle/>
        <a:p>
          <a:endParaRPr lang="en-US"/>
        </a:p>
      </dgm:t>
    </dgm:pt>
    <dgm:pt modelId="{4FE9FD42-0E96-49E0-9AFB-4E47E54606E0}" type="pres">
      <dgm:prSet presAssocID="{521FA6C2-5944-4DE2-AA55-BFF6EB7EDC69}" presName="parentLin" presStyleCnt="0"/>
      <dgm:spPr/>
    </dgm:pt>
    <dgm:pt modelId="{3F35B3DC-0380-4DB1-89B4-67132B7ABB30}" type="pres">
      <dgm:prSet presAssocID="{521FA6C2-5944-4DE2-AA55-BFF6EB7EDC69}" presName="parentLeftMargin" presStyleLbl="node1" presStyleIdx="0" presStyleCnt="3"/>
      <dgm:spPr/>
      <dgm:t>
        <a:bodyPr/>
        <a:lstStyle/>
        <a:p>
          <a:endParaRPr lang="en-US"/>
        </a:p>
      </dgm:t>
    </dgm:pt>
    <dgm:pt modelId="{8849AAAA-999F-4371-A43B-B20DE623ACE3}" type="pres">
      <dgm:prSet presAssocID="{521FA6C2-5944-4DE2-AA55-BFF6EB7EDC69}" presName="parentText" presStyleLbl="node1" presStyleIdx="0" presStyleCnt="3">
        <dgm:presLayoutVars>
          <dgm:chMax val="0"/>
          <dgm:bulletEnabled val="1"/>
        </dgm:presLayoutVars>
      </dgm:prSet>
      <dgm:spPr/>
      <dgm:t>
        <a:bodyPr/>
        <a:lstStyle/>
        <a:p>
          <a:endParaRPr lang="en-US"/>
        </a:p>
      </dgm:t>
    </dgm:pt>
    <dgm:pt modelId="{B62C4DF7-4407-4F32-9606-B20E70F359E5}" type="pres">
      <dgm:prSet presAssocID="{521FA6C2-5944-4DE2-AA55-BFF6EB7EDC69}" presName="negativeSpace" presStyleCnt="0"/>
      <dgm:spPr/>
    </dgm:pt>
    <dgm:pt modelId="{040D8969-7584-41D8-9C45-3748D699EE2C}" type="pres">
      <dgm:prSet presAssocID="{521FA6C2-5944-4DE2-AA55-BFF6EB7EDC69}" presName="childText" presStyleLbl="conFgAcc1" presStyleIdx="0" presStyleCnt="3">
        <dgm:presLayoutVars>
          <dgm:bulletEnabled val="1"/>
        </dgm:presLayoutVars>
      </dgm:prSet>
      <dgm:spPr/>
    </dgm:pt>
    <dgm:pt modelId="{DD9DA677-E9E1-4EDD-9836-BDE7A5D6A3F3}" type="pres">
      <dgm:prSet presAssocID="{76BCAABB-CE64-41ED-ADBC-F62D310F864A}" presName="spaceBetweenRectangles" presStyleCnt="0"/>
      <dgm:spPr/>
    </dgm:pt>
    <dgm:pt modelId="{A59B00AB-3A7D-4CDE-A497-DF4B8D44E750}" type="pres">
      <dgm:prSet presAssocID="{0BB60F25-1D2E-4EF0-A397-048B61D6C31F}" presName="parentLin" presStyleCnt="0"/>
      <dgm:spPr/>
    </dgm:pt>
    <dgm:pt modelId="{53513025-1CBD-439C-916D-1C9B268FE946}" type="pres">
      <dgm:prSet presAssocID="{0BB60F25-1D2E-4EF0-A397-048B61D6C31F}" presName="parentLeftMargin" presStyleLbl="node1" presStyleIdx="0" presStyleCnt="3"/>
      <dgm:spPr/>
      <dgm:t>
        <a:bodyPr/>
        <a:lstStyle/>
        <a:p>
          <a:endParaRPr lang="en-US"/>
        </a:p>
      </dgm:t>
    </dgm:pt>
    <dgm:pt modelId="{6465B2D1-0EB4-47F0-BBC8-2501CE4BE1F3}" type="pres">
      <dgm:prSet presAssocID="{0BB60F25-1D2E-4EF0-A397-048B61D6C31F}" presName="parentText" presStyleLbl="node1" presStyleIdx="1" presStyleCnt="3">
        <dgm:presLayoutVars>
          <dgm:chMax val="0"/>
          <dgm:bulletEnabled val="1"/>
        </dgm:presLayoutVars>
      </dgm:prSet>
      <dgm:spPr/>
      <dgm:t>
        <a:bodyPr/>
        <a:lstStyle/>
        <a:p>
          <a:endParaRPr lang="en-US"/>
        </a:p>
      </dgm:t>
    </dgm:pt>
    <dgm:pt modelId="{17D23C88-4153-4A2A-8DE3-814CC0513FB9}" type="pres">
      <dgm:prSet presAssocID="{0BB60F25-1D2E-4EF0-A397-048B61D6C31F}" presName="negativeSpace" presStyleCnt="0"/>
      <dgm:spPr/>
    </dgm:pt>
    <dgm:pt modelId="{704A2EBC-398A-4E90-B874-9D78F9EE7618}" type="pres">
      <dgm:prSet presAssocID="{0BB60F25-1D2E-4EF0-A397-048B61D6C31F}" presName="childText" presStyleLbl="conFgAcc1" presStyleIdx="1" presStyleCnt="3">
        <dgm:presLayoutVars>
          <dgm:bulletEnabled val="1"/>
        </dgm:presLayoutVars>
      </dgm:prSet>
      <dgm:spPr/>
    </dgm:pt>
    <dgm:pt modelId="{40060F99-BF3B-4E93-A24D-811EA9B58B37}" type="pres">
      <dgm:prSet presAssocID="{E76AC052-E461-4579-98A2-814531F52A1A}" presName="spaceBetweenRectangles" presStyleCnt="0"/>
      <dgm:spPr/>
    </dgm:pt>
    <dgm:pt modelId="{BF4DC67B-8030-4F2B-8AD1-3076C0D7E1A7}" type="pres">
      <dgm:prSet presAssocID="{2155D958-FB6B-4546-B7BD-6E528EBD4DFA}" presName="parentLin" presStyleCnt="0"/>
      <dgm:spPr/>
    </dgm:pt>
    <dgm:pt modelId="{A1081BF2-178B-4E08-9176-2FAD0156EBAA}" type="pres">
      <dgm:prSet presAssocID="{2155D958-FB6B-4546-B7BD-6E528EBD4DFA}" presName="parentLeftMargin" presStyleLbl="node1" presStyleIdx="1" presStyleCnt="3"/>
      <dgm:spPr/>
      <dgm:t>
        <a:bodyPr/>
        <a:lstStyle/>
        <a:p>
          <a:endParaRPr lang="en-US"/>
        </a:p>
      </dgm:t>
    </dgm:pt>
    <dgm:pt modelId="{3EC28190-CB03-4A46-B919-4D884DCAC2BD}" type="pres">
      <dgm:prSet presAssocID="{2155D958-FB6B-4546-B7BD-6E528EBD4DFA}" presName="parentText" presStyleLbl="node1" presStyleIdx="2" presStyleCnt="3">
        <dgm:presLayoutVars>
          <dgm:chMax val="0"/>
          <dgm:bulletEnabled val="1"/>
        </dgm:presLayoutVars>
      </dgm:prSet>
      <dgm:spPr/>
      <dgm:t>
        <a:bodyPr/>
        <a:lstStyle/>
        <a:p>
          <a:endParaRPr lang="en-US"/>
        </a:p>
      </dgm:t>
    </dgm:pt>
    <dgm:pt modelId="{068AFC0E-F88C-4C5D-85A7-AB2A91BE13A1}" type="pres">
      <dgm:prSet presAssocID="{2155D958-FB6B-4546-B7BD-6E528EBD4DFA}" presName="negativeSpace" presStyleCnt="0"/>
      <dgm:spPr/>
    </dgm:pt>
    <dgm:pt modelId="{592F0EF9-F5E5-4F6E-9E7E-5615B03A98BF}" type="pres">
      <dgm:prSet presAssocID="{2155D958-FB6B-4546-B7BD-6E528EBD4DFA}" presName="childText" presStyleLbl="conFgAcc1" presStyleIdx="2" presStyleCnt="3">
        <dgm:presLayoutVars>
          <dgm:bulletEnabled val="1"/>
        </dgm:presLayoutVars>
      </dgm:prSet>
      <dgm:spPr/>
    </dgm:pt>
  </dgm:ptLst>
  <dgm:cxnLst>
    <dgm:cxn modelId="{513C3907-482F-4714-95F3-84DB72582BB5}" type="presOf" srcId="{521FA6C2-5944-4DE2-AA55-BFF6EB7EDC69}" destId="{8849AAAA-999F-4371-A43B-B20DE623ACE3}" srcOrd="1" destOrd="0" presId="urn:microsoft.com/office/officeart/2005/8/layout/list1"/>
    <dgm:cxn modelId="{4D4948AA-184E-4B03-92EE-BEB187E75D76}" type="presOf" srcId="{2155D958-FB6B-4546-B7BD-6E528EBD4DFA}" destId="{3EC28190-CB03-4A46-B919-4D884DCAC2BD}" srcOrd="1" destOrd="0" presId="urn:microsoft.com/office/officeart/2005/8/layout/list1"/>
    <dgm:cxn modelId="{A6F1EE47-9F40-4DD4-B9E6-EF0A331319BC}" type="presOf" srcId="{0BB60F25-1D2E-4EF0-A397-048B61D6C31F}" destId="{6465B2D1-0EB4-47F0-BBC8-2501CE4BE1F3}" srcOrd="1" destOrd="0" presId="urn:microsoft.com/office/officeart/2005/8/layout/list1"/>
    <dgm:cxn modelId="{18EBECA2-E897-4730-971C-6DE84EDEB234}" type="presOf" srcId="{2155D958-FB6B-4546-B7BD-6E528EBD4DFA}" destId="{A1081BF2-178B-4E08-9176-2FAD0156EBAA}" srcOrd="0" destOrd="0" presId="urn:microsoft.com/office/officeart/2005/8/layout/list1"/>
    <dgm:cxn modelId="{30FA3131-2E38-4E3B-A9CB-D5772CDA5B48}" srcId="{FEEDC2FA-A223-40F7-9E79-4D8E1516F259}" destId="{0BB60F25-1D2E-4EF0-A397-048B61D6C31F}" srcOrd="1" destOrd="0" parTransId="{CF78747D-3436-4299-BA81-33B13F587DB7}" sibTransId="{E76AC052-E461-4579-98A2-814531F52A1A}"/>
    <dgm:cxn modelId="{E138F2E6-C40B-427A-9102-20162900F252}" type="presOf" srcId="{521FA6C2-5944-4DE2-AA55-BFF6EB7EDC69}" destId="{3F35B3DC-0380-4DB1-89B4-67132B7ABB30}" srcOrd="0" destOrd="0" presId="urn:microsoft.com/office/officeart/2005/8/layout/list1"/>
    <dgm:cxn modelId="{D55EC9F9-F631-43B3-BA72-0E152E53C277}" type="presOf" srcId="{0BB60F25-1D2E-4EF0-A397-048B61D6C31F}" destId="{53513025-1CBD-439C-916D-1C9B268FE946}" srcOrd="0" destOrd="0" presId="urn:microsoft.com/office/officeart/2005/8/layout/list1"/>
    <dgm:cxn modelId="{DE4948F9-8E0C-426D-BE1A-5F55B98F89AF}" srcId="{FEEDC2FA-A223-40F7-9E79-4D8E1516F259}" destId="{521FA6C2-5944-4DE2-AA55-BFF6EB7EDC69}" srcOrd="0" destOrd="0" parTransId="{9DCAE7CA-7A7A-4EE3-915A-D79210BAE0B5}" sibTransId="{76BCAABB-CE64-41ED-ADBC-F62D310F864A}"/>
    <dgm:cxn modelId="{18FC19B1-74C5-401D-B5B9-E79263E674A3}" type="presOf" srcId="{FEEDC2FA-A223-40F7-9E79-4D8E1516F259}" destId="{CE0C23F3-3478-4505-AC68-4D598B7D77D5}" srcOrd="0" destOrd="0" presId="urn:microsoft.com/office/officeart/2005/8/layout/list1"/>
    <dgm:cxn modelId="{FEE5F4E2-D77B-48EC-8D34-56C045E70618}" srcId="{FEEDC2FA-A223-40F7-9E79-4D8E1516F259}" destId="{2155D958-FB6B-4546-B7BD-6E528EBD4DFA}" srcOrd="2" destOrd="0" parTransId="{5ABC0AEE-999D-479A-BF73-5D030C4108AA}" sibTransId="{D0A479D0-83C5-414F-993E-B30805945F7A}"/>
    <dgm:cxn modelId="{EC8E2835-74FD-43C6-9EAD-FAB309E8C4BF}" type="presParOf" srcId="{CE0C23F3-3478-4505-AC68-4D598B7D77D5}" destId="{4FE9FD42-0E96-49E0-9AFB-4E47E54606E0}" srcOrd="0" destOrd="0" presId="urn:microsoft.com/office/officeart/2005/8/layout/list1"/>
    <dgm:cxn modelId="{07C3EF66-1325-4204-B154-0DBED5AAB96C}" type="presParOf" srcId="{4FE9FD42-0E96-49E0-9AFB-4E47E54606E0}" destId="{3F35B3DC-0380-4DB1-89B4-67132B7ABB30}" srcOrd="0" destOrd="0" presId="urn:microsoft.com/office/officeart/2005/8/layout/list1"/>
    <dgm:cxn modelId="{8AC6C74B-E9BB-48BC-9242-3D5E2ABD9B10}" type="presParOf" srcId="{4FE9FD42-0E96-49E0-9AFB-4E47E54606E0}" destId="{8849AAAA-999F-4371-A43B-B20DE623ACE3}" srcOrd="1" destOrd="0" presId="urn:microsoft.com/office/officeart/2005/8/layout/list1"/>
    <dgm:cxn modelId="{1002AD37-0A51-4502-9DAB-E2EE883552BA}" type="presParOf" srcId="{CE0C23F3-3478-4505-AC68-4D598B7D77D5}" destId="{B62C4DF7-4407-4F32-9606-B20E70F359E5}" srcOrd="1" destOrd="0" presId="urn:microsoft.com/office/officeart/2005/8/layout/list1"/>
    <dgm:cxn modelId="{4F8646F0-ADD6-4D2E-AE45-3C64998D63C4}" type="presParOf" srcId="{CE0C23F3-3478-4505-AC68-4D598B7D77D5}" destId="{040D8969-7584-41D8-9C45-3748D699EE2C}" srcOrd="2" destOrd="0" presId="urn:microsoft.com/office/officeart/2005/8/layout/list1"/>
    <dgm:cxn modelId="{C3921120-0B22-4852-AD1D-9412DAFCBC9A}" type="presParOf" srcId="{CE0C23F3-3478-4505-AC68-4D598B7D77D5}" destId="{DD9DA677-E9E1-4EDD-9836-BDE7A5D6A3F3}" srcOrd="3" destOrd="0" presId="urn:microsoft.com/office/officeart/2005/8/layout/list1"/>
    <dgm:cxn modelId="{201616D2-1068-471D-9F6E-C368048004F3}" type="presParOf" srcId="{CE0C23F3-3478-4505-AC68-4D598B7D77D5}" destId="{A59B00AB-3A7D-4CDE-A497-DF4B8D44E750}" srcOrd="4" destOrd="0" presId="urn:microsoft.com/office/officeart/2005/8/layout/list1"/>
    <dgm:cxn modelId="{3DB84E12-DC47-43BF-8A56-AA01A08087F0}" type="presParOf" srcId="{A59B00AB-3A7D-4CDE-A497-DF4B8D44E750}" destId="{53513025-1CBD-439C-916D-1C9B268FE946}" srcOrd="0" destOrd="0" presId="urn:microsoft.com/office/officeart/2005/8/layout/list1"/>
    <dgm:cxn modelId="{2EAB8B3A-63A4-491C-8E36-F49B5142416B}" type="presParOf" srcId="{A59B00AB-3A7D-4CDE-A497-DF4B8D44E750}" destId="{6465B2D1-0EB4-47F0-BBC8-2501CE4BE1F3}" srcOrd="1" destOrd="0" presId="urn:microsoft.com/office/officeart/2005/8/layout/list1"/>
    <dgm:cxn modelId="{EA3DF2B6-5039-49C2-AEA3-E0C7EE088FE4}" type="presParOf" srcId="{CE0C23F3-3478-4505-AC68-4D598B7D77D5}" destId="{17D23C88-4153-4A2A-8DE3-814CC0513FB9}" srcOrd="5" destOrd="0" presId="urn:microsoft.com/office/officeart/2005/8/layout/list1"/>
    <dgm:cxn modelId="{E76FED8D-B078-46B5-95C7-7E1549B91C7E}" type="presParOf" srcId="{CE0C23F3-3478-4505-AC68-4D598B7D77D5}" destId="{704A2EBC-398A-4E90-B874-9D78F9EE7618}" srcOrd="6" destOrd="0" presId="urn:microsoft.com/office/officeart/2005/8/layout/list1"/>
    <dgm:cxn modelId="{72C31FED-77F8-4E33-8D08-A1836D24140D}" type="presParOf" srcId="{CE0C23F3-3478-4505-AC68-4D598B7D77D5}" destId="{40060F99-BF3B-4E93-A24D-811EA9B58B37}" srcOrd="7" destOrd="0" presId="urn:microsoft.com/office/officeart/2005/8/layout/list1"/>
    <dgm:cxn modelId="{C3DA84C3-A22E-46AF-B80B-B48AF6BD7FA6}" type="presParOf" srcId="{CE0C23F3-3478-4505-AC68-4D598B7D77D5}" destId="{BF4DC67B-8030-4F2B-8AD1-3076C0D7E1A7}" srcOrd="8" destOrd="0" presId="urn:microsoft.com/office/officeart/2005/8/layout/list1"/>
    <dgm:cxn modelId="{3615D1D1-7DCA-4BA8-B8E4-2D039954F75D}" type="presParOf" srcId="{BF4DC67B-8030-4F2B-8AD1-3076C0D7E1A7}" destId="{A1081BF2-178B-4E08-9176-2FAD0156EBAA}" srcOrd="0" destOrd="0" presId="urn:microsoft.com/office/officeart/2005/8/layout/list1"/>
    <dgm:cxn modelId="{E14A17F3-1C32-4A2C-8C46-8CBD2562FCE2}" type="presParOf" srcId="{BF4DC67B-8030-4F2B-8AD1-3076C0D7E1A7}" destId="{3EC28190-CB03-4A46-B919-4D884DCAC2BD}" srcOrd="1" destOrd="0" presId="urn:microsoft.com/office/officeart/2005/8/layout/list1"/>
    <dgm:cxn modelId="{B02AEE39-2D8C-43E8-954C-6BB82B85849D}" type="presParOf" srcId="{CE0C23F3-3478-4505-AC68-4D598B7D77D5}" destId="{068AFC0E-F88C-4C5D-85A7-AB2A91BE13A1}" srcOrd="9" destOrd="0" presId="urn:microsoft.com/office/officeart/2005/8/layout/list1"/>
    <dgm:cxn modelId="{058DD113-81B8-46E8-B90E-FB9139D80C83}" type="presParOf" srcId="{CE0C23F3-3478-4505-AC68-4D598B7D77D5}" destId="{592F0EF9-F5E5-4F6E-9E7E-5615B03A98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16ACFE-9D11-4B8F-A6F4-0A686831D762}" type="doc">
      <dgm:prSet loTypeId="urn:microsoft.com/office/officeart/2005/8/layout/cycle8" loCatId="cycle" qsTypeId="urn:microsoft.com/office/officeart/2005/8/quickstyle/simple1" qsCatId="simple" csTypeId="urn:microsoft.com/office/officeart/2005/8/colors/accent1_2" csCatId="accent1" phldr="1"/>
      <dgm:spPr/>
    </dgm:pt>
    <dgm:pt modelId="{E499EB7B-1F66-4843-8CCA-2FE40B7202CF}">
      <dgm:prSet phldrT="[Text]"/>
      <dgm:spPr>
        <a:solidFill>
          <a:schemeClr val="accent4">
            <a:lumMod val="60000"/>
            <a:lumOff val="40000"/>
          </a:schemeClr>
        </a:solidFill>
      </dgm:spPr>
      <dgm:t>
        <a:bodyPr/>
        <a:lstStyle/>
        <a:p>
          <a:r>
            <a:rPr lang="en-US" dirty="0" err="1" smtClean="0">
              <a:solidFill>
                <a:schemeClr val="tx1"/>
              </a:solidFill>
            </a:rPr>
            <a:t>Congnitive</a:t>
          </a:r>
          <a:endParaRPr lang="en-US" dirty="0">
            <a:solidFill>
              <a:schemeClr val="tx1"/>
            </a:solidFill>
          </a:endParaRPr>
        </a:p>
      </dgm:t>
    </dgm:pt>
    <dgm:pt modelId="{12E074F9-75BE-4F2F-BB8A-9AAD7B2BB1C0}" type="parTrans" cxnId="{2F6773A5-1373-4983-B606-EA4CC14B825F}">
      <dgm:prSet/>
      <dgm:spPr/>
      <dgm:t>
        <a:bodyPr/>
        <a:lstStyle/>
        <a:p>
          <a:endParaRPr lang="en-US"/>
        </a:p>
      </dgm:t>
    </dgm:pt>
    <dgm:pt modelId="{95816DF0-CFEE-41C9-B39E-F340C423BA92}" type="sibTrans" cxnId="{2F6773A5-1373-4983-B606-EA4CC14B825F}">
      <dgm:prSet/>
      <dgm:spPr/>
      <dgm:t>
        <a:bodyPr/>
        <a:lstStyle/>
        <a:p>
          <a:endParaRPr lang="en-US"/>
        </a:p>
      </dgm:t>
    </dgm:pt>
    <dgm:pt modelId="{49C06EFF-8181-470E-9CDF-4A815A0859A9}">
      <dgm:prSet phldrT="[Text]"/>
      <dgm:spPr/>
      <dgm:t>
        <a:bodyPr/>
        <a:lstStyle/>
        <a:p>
          <a:r>
            <a:rPr lang="en-US" dirty="0" smtClean="0">
              <a:solidFill>
                <a:schemeClr val="tx1"/>
              </a:solidFill>
            </a:rPr>
            <a:t>Situational</a:t>
          </a:r>
          <a:endParaRPr lang="en-US" dirty="0">
            <a:solidFill>
              <a:schemeClr val="tx1"/>
            </a:solidFill>
          </a:endParaRPr>
        </a:p>
      </dgm:t>
    </dgm:pt>
    <dgm:pt modelId="{2893748A-EFEB-4DA2-9276-4FB8E7798238}" type="parTrans" cxnId="{46954381-1211-4E2C-A33C-01DA5898E41B}">
      <dgm:prSet/>
      <dgm:spPr/>
      <dgm:t>
        <a:bodyPr/>
        <a:lstStyle/>
        <a:p>
          <a:endParaRPr lang="en-US"/>
        </a:p>
      </dgm:t>
    </dgm:pt>
    <dgm:pt modelId="{55000E0D-82DC-4D8F-A47B-4987D99C1CB4}" type="sibTrans" cxnId="{46954381-1211-4E2C-A33C-01DA5898E41B}">
      <dgm:prSet/>
      <dgm:spPr/>
      <dgm:t>
        <a:bodyPr/>
        <a:lstStyle/>
        <a:p>
          <a:endParaRPr lang="en-US"/>
        </a:p>
      </dgm:t>
    </dgm:pt>
    <dgm:pt modelId="{2A992FF3-402D-47CA-9EED-3D19543964CD}">
      <dgm:prSet phldrT="[Text]"/>
      <dgm:spPr>
        <a:solidFill>
          <a:schemeClr val="accent2">
            <a:lumMod val="40000"/>
            <a:lumOff val="60000"/>
          </a:schemeClr>
        </a:solidFill>
      </dgm:spPr>
      <dgm:t>
        <a:bodyPr/>
        <a:lstStyle/>
        <a:p>
          <a:r>
            <a:rPr lang="en-US" dirty="0" err="1" smtClean="0">
              <a:solidFill>
                <a:schemeClr val="tx1"/>
              </a:solidFill>
            </a:rPr>
            <a:t>Behaviour</a:t>
          </a:r>
          <a:endParaRPr lang="en-US" dirty="0">
            <a:solidFill>
              <a:schemeClr val="tx1"/>
            </a:solidFill>
          </a:endParaRPr>
        </a:p>
      </dgm:t>
    </dgm:pt>
    <dgm:pt modelId="{14693E45-F707-4578-A8C2-790410BE8DF7}" type="parTrans" cxnId="{E517D54F-CD19-4554-9A2E-EEB4E82D16DF}">
      <dgm:prSet/>
      <dgm:spPr/>
      <dgm:t>
        <a:bodyPr/>
        <a:lstStyle/>
        <a:p>
          <a:endParaRPr lang="en-US"/>
        </a:p>
      </dgm:t>
    </dgm:pt>
    <dgm:pt modelId="{F1E44D89-5DB6-4742-8C51-33F86D51DE76}" type="sibTrans" cxnId="{E517D54F-CD19-4554-9A2E-EEB4E82D16DF}">
      <dgm:prSet/>
      <dgm:spPr/>
      <dgm:t>
        <a:bodyPr/>
        <a:lstStyle/>
        <a:p>
          <a:endParaRPr lang="en-US"/>
        </a:p>
      </dgm:t>
    </dgm:pt>
    <dgm:pt modelId="{E00C97A8-9B05-4B79-AE91-55125A7BBDCE}" type="pres">
      <dgm:prSet presAssocID="{5916ACFE-9D11-4B8F-A6F4-0A686831D762}" presName="compositeShape" presStyleCnt="0">
        <dgm:presLayoutVars>
          <dgm:chMax val="7"/>
          <dgm:dir/>
          <dgm:resizeHandles val="exact"/>
        </dgm:presLayoutVars>
      </dgm:prSet>
      <dgm:spPr/>
    </dgm:pt>
    <dgm:pt modelId="{28CDFA2F-94D0-4DE8-9904-9C67B6F739D8}" type="pres">
      <dgm:prSet presAssocID="{5916ACFE-9D11-4B8F-A6F4-0A686831D762}" presName="wedge1" presStyleLbl="node1" presStyleIdx="0" presStyleCnt="3"/>
      <dgm:spPr/>
      <dgm:t>
        <a:bodyPr/>
        <a:lstStyle/>
        <a:p>
          <a:endParaRPr lang="en-US"/>
        </a:p>
      </dgm:t>
    </dgm:pt>
    <dgm:pt modelId="{1D124304-0274-4CF0-8D7F-388F8143EFCB}" type="pres">
      <dgm:prSet presAssocID="{5916ACFE-9D11-4B8F-A6F4-0A686831D762}" presName="dummy1a" presStyleCnt="0"/>
      <dgm:spPr/>
    </dgm:pt>
    <dgm:pt modelId="{A805CD8E-A9F1-4658-A9AC-0C5B266882EB}" type="pres">
      <dgm:prSet presAssocID="{5916ACFE-9D11-4B8F-A6F4-0A686831D762}" presName="dummy1b" presStyleCnt="0"/>
      <dgm:spPr/>
    </dgm:pt>
    <dgm:pt modelId="{3A71FB88-AAA5-4091-AC48-2CC8C6A3F0DF}" type="pres">
      <dgm:prSet presAssocID="{5916ACFE-9D11-4B8F-A6F4-0A686831D762}" presName="wedge1Tx" presStyleLbl="node1" presStyleIdx="0" presStyleCnt="3">
        <dgm:presLayoutVars>
          <dgm:chMax val="0"/>
          <dgm:chPref val="0"/>
          <dgm:bulletEnabled val="1"/>
        </dgm:presLayoutVars>
      </dgm:prSet>
      <dgm:spPr/>
      <dgm:t>
        <a:bodyPr/>
        <a:lstStyle/>
        <a:p>
          <a:endParaRPr lang="en-US"/>
        </a:p>
      </dgm:t>
    </dgm:pt>
    <dgm:pt modelId="{4B60BC8C-4AE1-4177-A4E8-6541C7A712DF}" type="pres">
      <dgm:prSet presAssocID="{5916ACFE-9D11-4B8F-A6F4-0A686831D762}" presName="wedge2" presStyleLbl="node1" presStyleIdx="1" presStyleCnt="3"/>
      <dgm:spPr/>
      <dgm:t>
        <a:bodyPr/>
        <a:lstStyle/>
        <a:p>
          <a:endParaRPr lang="en-US"/>
        </a:p>
      </dgm:t>
    </dgm:pt>
    <dgm:pt modelId="{B5BFC39B-B5CA-4DFC-8A5B-69EEADC9D8C3}" type="pres">
      <dgm:prSet presAssocID="{5916ACFE-9D11-4B8F-A6F4-0A686831D762}" presName="dummy2a" presStyleCnt="0"/>
      <dgm:spPr/>
    </dgm:pt>
    <dgm:pt modelId="{DC0D4B70-6878-4650-A9FD-B0A97F3045E4}" type="pres">
      <dgm:prSet presAssocID="{5916ACFE-9D11-4B8F-A6F4-0A686831D762}" presName="dummy2b" presStyleCnt="0"/>
      <dgm:spPr/>
    </dgm:pt>
    <dgm:pt modelId="{9BFE7ADA-6D89-4E7B-92B6-A90379510DA2}" type="pres">
      <dgm:prSet presAssocID="{5916ACFE-9D11-4B8F-A6F4-0A686831D762}" presName="wedge2Tx" presStyleLbl="node1" presStyleIdx="1" presStyleCnt="3">
        <dgm:presLayoutVars>
          <dgm:chMax val="0"/>
          <dgm:chPref val="0"/>
          <dgm:bulletEnabled val="1"/>
        </dgm:presLayoutVars>
      </dgm:prSet>
      <dgm:spPr/>
      <dgm:t>
        <a:bodyPr/>
        <a:lstStyle/>
        <a:p>
          <a:endParaRPr lang="en-US"/>
        </a:p>
      </dgm:t>
    </dgm:pt>
    <dgm:pt modelId="{776CE6DB-6690-4D26-8EE9-A53860770566}" type="pres">
      <dgm:prSet presAssocID="{5916ACFE-9D11-4B8F-A6F4-0A686831D762}" presName="wedge3" presStyleLbl="node1" presStyleIdx="2" presStyleCnt="3"/>
      <dgm:spPr/>
      <dgm:t>
        <a:bodyPr/>
        <a:lstStyle/>
        <a:p>
          <a:endParaRPr lang="en-US"/>
        </a:p>
      </dgm:t>
    </dgm:pt>
    <dgm:pt modelId="{48A3EBA5-CF5C-4280-A367-9B7705A9C8A8}" type="pres">
      <dgm:prSet presAssocID="{5916ACFE-9D11-4B8F-A6F4-0A686831D762}" presName="dummy3a" presStyleCnt="0"/>
      <dgm:spPr/>
    </dgm:pt>
    <dgm:pt modelId="{D59AC8D5-DCAD-4C38-9349-B7815D1B5E82}" type="pres">
      <dgm:prSet presAssocID="{5916ACFE-9D11-4B8F-A6F4-0A686831D762}" presName="dummy3b" presStyleCnt="0"/>
      <dgm:spPr/>
    </dgm:pt>
    <dgm:pt modelId="{B9870340-FF94-4DEF-A8B0-453F744F37CC}" type="pres">
      <dgm:prSet presAssocID="{5916ACFE-9D11-4B8F-A6F4-0A686831D762}" presName="wedge3Tx" presStyleLbl="node1" presStyleIdx="2" presStyleCnt="3">
        <dgm:presLayoutVars>
          <dgm:chMax val="0"/>
          <dgm:chPref val="0"/>
          <dgm:bulletEnabled val="1"/>
        </dgm:presLayoutVars>
      </dgm:prSet>
      <dgm:spPr/>
      <dgm:t>
        <a:bodyPr/>
        <a:lstStyle/>
        <a:p>
          <a:endParaRPr lang="en-US"/>
        </a:p>
      </dgm:t>
    </dgm:pt>
    <dgm:pt modelId="{B83FAF24-250E-4468-A328-6C468074BC0C}" type="pres">
      <dgm:prSet presAssocID="{95816DF0-CFEE-41C9-B39E-F340C423BA92}" presName="arrowWedge1" presStyleLbl="fgSibTrans2D1" presStyleIdx="0" presStyleCnt="3"/>
      <dgm:spPr/>
    </dgm:pt>
    <dgm:pt modelId="{6E36D37B-C5CA-46F1-A36D-8B869E70EAA7}" type="pres">
      <dgm:prSet presAssocID="{55000E0D-82DC-4D8F-A47B-4987D99C1CB4}" presName="arrowWedge2" presStyleLbl="fgSibTrans2D1" presStyleIdx="1" presStyleCnt="3"/>
      <dgm:spPr/>
    </dgm:pt>
    <dgm:pt modelId="{8879BEE4-BF58-438B-8577-3AE48BDC7FC1}" type="pres">
      <dgm:prSet presAssocID="{F1E44D89-5DB6-4742-8C51-33F86D51DE76}" presName="arrowWedge3" presStyleLbl="fgSibTrans2D1" presStyleIdx="2" presStyleCnt="3"/>
      <dgm:spPr/>
    </dgm:pt>
  </dgm:ptLst>
  <dgm:cxnLst>
    <dgm:cxn modelId="{DAF62491-7CAC-4B8E-B43D-17743E65CEF6}" type="presOf" srcId="{5916ACFE-9D11-4B8F-A6F4-0A686831D762}" destId="{E00C97A8-9B05-4B79-AE91-55125A7BBDCE}" srcOrd="0" destOrd="0" presId="urn:microsoft.com/office/officeart/2005/8/layout/cycle8"/>
    <dgm:cxn modelId="{A06E240C-7D23-40D9-A74A-3CDD49180E4F}" type="presOf" srcId="{49C06EFF-8181-470E-9CDF-4A815A0859A9}" destId="{4B60BC8C-4AE1-4177-A4E8-6541C7A712DF}" srcOrd="0" destOrd="0" presId="urn:microsoft.com/office/officeart/2005/8/layout/cycle8"/>
    <dgm:cxn modelId="{04E2C759-C8BB-40F6-910C-38BCC799DFE1}" type="presOf" srcId="{E499EB7B-1F66-4843-8CCA-2FE40B7202CF}" destId="{3A71FB88-AAA5-4091-AC48-2CC8C6A3F0DF}" srcOrd="1" destOrd="0" presId="urn:microsoft.com/office/officeart/2005/8/layout/cycle8"/>
    <dgm:cxn modelId="{5A797B3D-F615-4441-8573-4F316FA9EE7D}" type="presOf" srcId="{E499EB7B-1F66-4843-8CCA-2FE40B7202CF}" destId="{28CDFA2F-94D0-4DE8-9904-9C67B6F739D8}" srcOrd="0" destOrd="0" presId="urn:microsoft.com/office/officeart/2005/8/layout/cycle8"/>
    <dgm:cxn modelId="{A4F5A5C8-514B-47F4-8BF3-F781674AD58C}" type="presOf" srcId="{2A992FF3-402D-47CA-9EED-3D19543964CD}" destId="{B9870340-FF94-4DEF-A8B0-453F744F37CC}" srcOrd="1" destOrd="0" presId="urn:microsoft.com/office/officeart/2005/8/layout/cycle8"/>
    <dgm:cxn modelId="{2F6773A5-1373-4983-B606-EA4CC14B825F}" srcId="{5916ACFE-9D11-4B8F-A6F4-0A686831D762}" destId="{E499EB7B-1F66-4843-8CCA-2FE40B7202CF}" srcOrd="0" destOrd="0" parTransId="{12E074F9-75BE-4F2F-BB8A-9AAD7B2BB1C0}" sibTransId="{95816DF0-CFEE-41C9-B39E-F340C423BA92}"/>
    <dgm:cxn modelId="{E517D54F-CD19-4554-9A2E-EEB4E82D16DF}" srcId="{5916ACFE-9D11-4B8F-A6F4-0A686831D762}" destId="{2A992FF3-402D-47CA-9EED-3D19543964CD}" srcOrd="2" destOrd="0" parTransId="{14693E45-F707-4578-A8C2-790410BE8DF7}" sibTransId="{F1E44D89-5DB6-4742-8C51-33F86D51DE76}"/>
    <dgm:cxn modelId="{1E71F657-A1AD-4E80-BA8A-3CEC39926375}" type="presOf" srcId="{49C06EFF-8181-470E-9CDF-4A815A0859A9}" destId="{9BFE7ADA-6D89-4E7B-92B6-A90379510DA2}" srcOrd="1" destOrd="0" presId="urn:microsoft.com/office/officeart/2005/8/layout/cycle8"/>
    <dgm:cxn modelId="{46954381-1211-4E2C-A33C-01DA5898E41B}" srcId="{5916ACFE-9D11-4B8F-A6F4-0A686831D762}" destId="{49C06EFF-8181-470E-9CDF-4A815A0859A9}" srcOrd="1" destOrd="0" parTransId="{2893748A-EFEB-4DA2-9276-4FB8E7798238}" sibTransId="{55000E0D-82DC-4D8F-A47B-4987D99C1CB4}"/>
    <dgm:cxn modelId="{9798062E-3C50-40D4-9025-DA5D9C44C180}" type="presOf" srcId="{2A992FF3-402D-47CA-9EED-3D19543964CD}" destId="{776CE6DB-6690-4D26-8EE9-A53860770566}" srcOrd="0" destOrd="0" presId="urn:microsoft.com/office/officeart/2005/8/layout/cycle8"/>
    <dgm:cxn modelId="{4169C02B-DD7D-4627-8BDB-B8BE671347A9}" type="presParOf" srcId="{E00C97A8-9B05-4B79-AE91-55125A7BBDCE}" destId="{28CDFA2F-94D0-4DE8-9904-9C67B6F739D8}" srcOrd="0" destOrd="0" presId="urn:microsoft.com/office/officeart/2005/8/layout/cycle8"/>
    <dgm:cxn modelId="{A3B3357F-874F-4FF4-8C66-DC18B7351703}" type="presParOf" srcId="{E00C97A8-9B05-4B79-AE91-55125A7BBDCE}" destId="{1D124304-0274-4CF0-8D7F-388F8143EFCB}" srcOrd="1" destOrd="0" presId="urn:microsoft.com/office/officeart/2005/8/layout/cycle8"/>
    <dgm:cxn modelId="{3B0BB376-81FC-49A2-833C-E6619AE1E46D}" type="presParOf" srcId="{E00C97A8-9B05-4B79-AE91-55125A7BBDCE}" destId="{A805CD8E-A9F1-4658-A9AC-0C5B266882EB}" srcOrd="2" destOrd="0" presId="urn:microsoft.com/office/officeart/2005/8/layout/cycle8"/>
    <dgm:cxn modelId="{24F8C4B0-7B15-4664-AAF5-EE5BE245DAEF}" type="presParOf" srcId="{E00C97A8-9B05-4B79-AE91-55125A7BBDCE}" destId="{3A71FB88-AAA5-4091-AC48-2CC8C6A3F0DF}" srcOrd="3" destOrd="0" presId="urn:microsoft.com/office/officeart/2005/8/layout/cycle8"/>
    <dgm:cxn modelId="{AC4DDE24-4CF7-4623-9BB9-EE577EEDB32D}" type="presParOf" srcId="{E00C97A8-9B05-4B79-AE91-55125A7BBDCE}" destId="{4B60BC8C-4AE1-4177-A4E8-6541C7A712DF}" srcOrd="4" destOrd="0" presId="urn:microsoft.com/office/officeart/2005/8/layout/cycle8"/>
    <dgm:cxn modelId="{DE7FC1DF-7878-44B2-BB2C-34A082F83BCE}" type="presParOf" srcId="{E00C97A8-9B05-4B79-AE91-55125A7BBDCE}" destId="{B5BFC39B-B5CA-4DFC-8A5B-69EEADC9D8C3}" srcOrd="5" destOrd="0" presId="urn:microsoft.com/office/officeart/2005/8/layout/cycle8"/>
    <dgm:cxn modelId="{331C3AB6-5375-42E2-8C92-0FA107744DD8}" type="presParOf" srcId="{E00C97A8-9B05-4B79-AE91-55125A7BBDCE}" destId="{DC0D4B70-6878-4650-A9FD-B0A97F3045E4}" srcOrd="6" destOrd="0" presId="urn:microsoft.com/office/officeart/2005/8/layout/cycle8"/>
    <dgm:cxn modelId="{CF473322-782A-4E8A-BD41-AE398FF4ECEF}" type="presParOf" srcId="{E00C97A8-9B05-4B79-AE91-55125A7BBDCE}" destId="{9BFE7ADA-6D89-4E7B-92B6-A90379510DA2}" srcOrd="7" destOrd="0" presId="urn:microsoft.com/office/officeart/2005/8/layout/cycle8"/>
    <dgm:cxn modelId="{812198BF-DE52-4B74-8787-1D237B8B80C1}" type="presParOf" srcId="{E00C97A8-9B05-4B79-AE91-55125A7BBDCE}" destId="{776CE6DB-6690-4D26-8EE9-A53860770566}" srcOrd="8" destOrd="0" presId="urn:microsoft.com/office/officeart/2005/8/layout/cycle8"/>
    <dgm:cxn modelId="{F3CD88F3-5559-45D0-9ED7-E28EAD691174}" type="presParOf" srcId="{E00C97A8-9B05-4B79-AE91-55125A7BBDCE}" destId="{48A3EBA5-CF5C-4280-A367-9B7705A9C8A8}" srcOrd="9" destOrd="0" presId="urn:microsoft.com/office/officeart/2005/8/layout/cycle8"/>
    <dgm:cxn modelId="{030A3254-F3AF-4E34-A39F-79F9D570A0F9}" type="presParOf" srcId="{E00C97A8-9B05-4B79-AE91-55125A7BBDCE}" destId="{D59AC8D5-DCAD-4C38-9349-B7815D1B5E82}" srcOrd="10" destOrd="0" presId="urn:microsoft.com/office/officeart/2005/8/layout/cycle8"/>
    <dgm:cxn modelId="{1FE966B3-B840-4590-92BF-40032127CC82}" type="presParOf" srcId="{E00C97A8-9B05-4B79-AE91-55125A7BBDCE}" destId="{B9870340-FF94-4DEF-A8B0-453F744F37CC}" srcOrd="11" destOrd="0" presId="urn:microsoft.com/office/officeart/2005/8/layout/cycle8"/>
    <dgm:cxn modelId="{19AF5850-92D0-4E4E-B916-DF9865721C41}" type="presParOf" srcId="{E00C97A8-9B05-4B79-AE91-55125A7BBDCE}" destId="{B83FAF24-250E-4468-A328-6C468074BC0C}" srcOrd="12" destOrd="0" presId="urn:microsoft.com/office/officeart/2005/8/layout/cycle8"/>
    <dgm:cxn modelId="{746462D2-4A2B-418F-A18D-33F8272A754A}" type="presParOf" srcId="{E00C97A8-9B05-4B79-AE91-55125A7BBDCE}" destId="{6E36D37B-C5CA-46F1-A36D-8B869E70EAA7}" srcOrd="13" destOrd="0" presId="urn:microsoft.com/office/officeart/2005/8/layout/cycle8"/>
    <dgm:cxn modelId="{EE5DAC3E-00C4-4485-A0B9-8DD0C83C832E}" type="presParOf" srcId="{E00C97A8-9B05-4B79-AE91-55125A7BBDCE}" destId="{8879BEE4-BF58-438B-8577-3AE48BDC7FC1}" srcOrd="14" destOrd="0" presId="urn:microsoft.com/office/officeart/2005/8/layout/cycle8"/>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49012A-2818-4F4E-96D7-813B8114C20E}"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B79F1104-F2C6-493C-92C6-2309F236F331}">
      <dgm:prSet phldrT="[Text]"/>
      <dgm:spPr/>
      <dgm:t>
        <a:bodyPr/>
        <a:lstStyle/>
        <a:p>
          <a:r>
            <a:rPr lang="en-US" smtClean="0"/>
            <a:t>Comparison</a:t>
          </a:r>
          <a:endParaRPr lang="en-US" dirty="0"/>
        </a:p>
      </dgm:t>
    </dgm:pt>
    <dgm:pt modelId="{E08D1154-448E-4002-89F4-779F57A4DC0B}" type="parTrans" cxnId="{4C986DDB-79AB-49C1-BD78-FDCED7483EFB}">
      <dgm:prSet/>
      <dgm:spPr/>
      <dgm:t>
        <a:bodyPr/>
        <a:lstStyle/>
        <a:p>
          <a:endParaRPr lang="en-US"/>
        </a:p>
      </dgm:t>
    </dgm:pt>
    <dgm:pt modelId="{E1974BC4-2850-4803-8899-3931126D603E}" type="sibTrans" cxnId="{4C986DDB-79AB-49C1-BD78-FDCED7483EFB}">
      <dgm:prSet/>
      <dgm:spPr/>
      <dgm:t>
        <a:bodyPr/>
        <a:lstStyle/>
        <a:p>
          <a:endParaRPr lang="en-US"/>
        </a:p>
      </dgm:t>
    </dgm:pt>
    <dgm:pt modelId="{0F6854C4-C0EB-4C71-ACFB-63276C08FC6A}">
      <dgm:prSet phldrT="[Text]" custT="1"/>
      <dgm:spPr/>
      <dgm:t>
        <a:bodyPr/>
        <a:lstStyle/>
        <a:p>
          <a:pPr algn="ctr">
            <a:lnSpc>
              <a:spcPct val="150000"/>
            </a:lnSpc>
          </a:pPr>
          <a:r>
            <a:rPr lang="en-US" sz="2000" b="0" i="0" u="none" dirty="0" smtClean="0"/>
            <a:t>UK has a more prominent rate of child obesity</a:t>
          </a:r>
          <a:endParaRPr lang="en-US" sz="2400" dirty="0"/>
        </a:p>
      </dgm:t>
    </dgm:pt>
    <dgm:pt modelId="{04A9F91D-0406-43FD-8563-A92D68343AE9}" type="parTrans" cxnId="{037D5AEF-242A-438E-B376-2C4DF3857441}">
      <dgm:prSet/>
      <dgm:spPr/>
      <dgm:t>
        <a:bodyPr/>
        <a:lstStyle/>
        <a:p>
          <a:endParaRPr lang="en-US"/>
        </a:p>
      </dgm:t>
    </dgm:pt>
    <dgm:pt modelId="{C2A33B02-12C3-46AE-B70A-F6B194DB23EC}" type="sibTrans" cxnId="{037D5AEF-242A-438E-B376-2C4DF3857441}">
      <dgm:prSet/>
      <dgm:spPr/>
      <dgm:t>
        <a:bodyPr/>
        <a:lstStyle/>
        <a:p>
          <a:endParaRPr lang="en-US"/>
        </a:p>
      </dgm:t>
    </dgm:pt>
    <dgm:pt modelId="{D68A093C-1FF7-4A9F-AC2D-67C73ECF20E1}">
      <dgm:prSet phldrT="[Text]"/>
      <dgm:spPr/>
      <dgm:t>
        <a:bodyPr/>
        <a:lstStyle/>
        <a:p>
          <a:r>
            <a:rPr lang="en-US" smtClean="0"/>
            <a:t>Essential Change</a:t>
          </a:r>
          <a:endParaRPr lang="en-US" dirty="0"/>
        </a:p>
      </dgm:t>
    </dgm:pt>
    <dgm:pt modelId="{F41C4DAE-D5A0-4DA4-878F-2D1182600D40}" type="parTrans" cxnId="{4E9EC466-AA5F-416B-B082-D78761F2AC6F}">
      <dgm:prSet/>
      <dgm:spPr/>
      <dgm:t>
        <a:bodyPr/>
        <a:lstStyle/>
        <a:p>
          <a:endParaRPr lang="en-US"/>
        </a:p>
      </dgm:t>
    </dgm:pt>
    <dgm:pt modelId="{6143EEDD-847F-4802-87F4-4AD166785727}" type="sibTrans" cxnId="{4E9EC466-AA5F-416B-B082-D78761F2AC6F}">
      <dgm:prSet/>
      <dgm:spPr/>
      <dgm:t>
        <a:bodyPr/>
        <a:lstStyle/>
        <a:p>
          <a:endParaRPr lang="en-US"/>
        </a:p>
      </dgm:t>
    </dgm:pt>
    <dgm:pt modelId="{39144BBF-FF40-478A-BDBF-0FBA67E6A796}">
      <dgm:prSet phldrT="[Text]"/>
      <dgm:spPr/>
      <dgm:t>
        <a:bodyPr/>
        <a:lstStyle/>
        <a:p>
          <a:pPr algn="ctr">
            <a:lnSpc>
              <a:spcPct val="150000"/>
            </a:lnSpc>
          </a:pPr>
          <a:r>
            <a:rPr lang="en-US" b="0" i="0" u="none" dirty="0" smtClean="0"/>
            <a:t>Family members have to provide more attention</a:t>
          </a:r>
          <a:endParaRPr lang="en-US" dirty="0"/>
        </a:p>
      </dgm:t>
    </dgm:pt>
    <dgm:pt modelId="{1448F182-B905-4883-BD4D-4B2D1B14BA5F}" type="parTrans" cxnId="{71D86A2C-06FA-4893-AF57-2FD7DBDEEE45}">
      <dgm:prSet/>
      <dgm:spPr/>
      <dgm:t>
        <a:bodyPr/>
        <a:lstStyle/>
        <a:p>
          <a:endParaRPr lang="en-US"/>
        </a:p>
      </dgm:t>
    </dgm:pt>
    <dgm:pt modelId="{98033AC5-BF18-4CBF-BA65-342C0BE17B03}" type="sibTrans" cxnId="{71D86A2C-06FA-4893-AF57-2FD7DBDEEE45}">
      <dgm:prSet/>
      <dgm:spPr/>
      <dgm:t>
        <a:bodyPr/>
        <a:lstStyle/>
        <a:p>
          <a:endParaRPr lang="en-US"/>
        </a:p>
      </dgm:t>
    </dgm:pt>
    <dgm:pt modelId="{DF8F44E0-6F95-4503-82B3-B44CCDD52942}">
      <dgm:prSet phldrT="[Text]"/>
      <dgm:spPr/>
      <dgm:t>
        <a:bodyPr/>
        <a:lstStyle/>
        <a:p>
          <a:r>
            <a:rPr lang="en-US" dirty="0" err="1" smtClean="0"/>
            <a:t>Recommendatin</a:t>
          </a:r>
          <a:endParaRPr lang="en-US" dirty="0"/>
        </a:p>
      </dgm:t>
    </dgm:pt>
    <dgm:pt modelId="{48CB3D45-C8DA-438A-BC49-F87854FA6F47}" type="parTrans" cxnId="{74EA9EFC-ADBA-4521-8192-2AB9905B53E2}">
      <dgm:prSet/>
      <dgm:spPr/>
      <dgm:t>
        <a:bodyPr/>
        <a:lstStyle/>
        <a:p>
          <a:endParaRPr lang="en-US"/>
        </a:p>
      </dgm:t>
    </dgm:pt>
    <dgm:pt modelId="{71D62712-1069-45C5-831B-AA04C0CE1BF9}" type="sibTrans" cxnId="{74EA9EFC-ADBA-4521-8192-2AB9905B53E2}">
      <dgm:prSet/>
      <dgm:spPr/>
      <dgm:t>
        <a:bodyPr/>
        <a:lstStyle/>
        <a:p>
          <a:endParaRPr lang="en-US"/>
        </a:p>
      </dgm:t>
    </dgm:pt>
    <dgm:pt modelId="{DEACBB6C-254E-4D5C-89E4-46451099CC3B}">
      <dgm:prSet phldrT="[Text]"/>
      <dgm:spPr/>
      <dgm:t>
        <a:bodyPr/>
        <a:lstStyle/>
        <a:p>
          <a:r>
            <a:rPr lang="en-US" b="0" i="0" u="none" dirty="0" smtClean="0"/>
            <a:t>SCT theory can be used to mitigate the problem of obesity </a:t>
          </a:r>
          <a:endParaRPr lang="en-US" dirty="0"/>
        </a:p>
      </dgm:t>
    </dgm:pt>
    <dgm:pt modelId="{38AA52CD-015B-42A0-8E9F-88B05DA535A6}" type="parTrans" cxnId="{E02AC796-EE80-42EF-918B-D3957FDB25CB}">
      <dgm:prSet/>
      <dgm:spPr/>
      <dgm:t>
        <a:bodyPr/>
        <a:lstStyle/>
        <a:p>
          <a:endParaRPr lang="en-US"/>
        </a:p>
      </dgm:t>
    </dgm:pt>
    <dgm:pt modelId="{FDE827F6-F0B8-44F8-98E5-8202576EBEE6}" type="sibTrans" cxnId="{E02AC796-EE80-42EF-918B-D3957FDB25CB}">
      <dgm:prSet/>
      <dgm:spPr/>
      <dgm:t>
        <a:bodyPr/>
        <a:lstStyle/>
        <a:p>
          <a:endParaRPr lang="en-US"/>
        </a:p>
      </dgm:t>
    </dgm:pt>
    <dgm:pt modelId="{318D9990-2C94-4EB2-9E72-90D077251FEF}" type="pres">
      <dgm:prSet presAssocID="{2449012A-2818-4F4E-96D7-813B8114C20E}" presName="linearFlow" presStyleCnt="0">
        <dgm:presLayoutVars>
          <dgm:dir/>
          <dgm:animLvl val="lvl"/>
          <dgm:resizeHandles val="exact"/>
        </dgm:presLayoutVars>
      </dgm:prSet>
      <dgm:spPr/>
      <dgm:t>
        <a:bodyPr/>
        <a:lstStyle/>
        <a:p>
          <a:endParaRPr lang="en-US"/>
        </a:p>
      </dgm:t>
    </dgm:pt>
    <dgm:pt modelId="{B5F5738C-0EEF-4288-8D61-1FFDC126FF6A}" type="pres">
      <dgm:prSet presAssocID="{B79F1104-F2C6-493C-92C6-2309F236F331}" presName="composite" presStyleCnt="0"/>
      <dgm:spPr/>
    </dgm:pt>
    <dgm:pt modelId="{5F1ABF86-08AC-45BF-84C1-9AE90ED2CE00}" type="pres">
      <dgm:prSet presAssocID="{B79F1104-F2C6-493C-92C6-2309F236F331}" presName="parentText" presStyleLbl="alignNode1" presStyleIdx="0" presStyleCnt="3" custScaleX="100000">
        <dgm:presLayoutVars>
          <dgm:chMax val="1"/>
          <dgm:bulletEnabled val="1"/>
        </dgm:presLayoutVars>
      </dgm:prSet>
      <dgm:spPr/>
      <dgm:t>
        <a:bodyPr/>
        <a:lstStyle/>
        <a:p>
          <a:endParaRPr lang="en-US"/>
        </a:p>
      </dgm:t>
    </dgm:pt>
    <dgm:pt modelId="{7FB7840E-1140-4B62-98CC-388573E265E5}" type="pres">
      <dgm:prSet presAssocID="{B79F1104-F2C6-493C-92C6-2309F236F331}" presName="descendantText" presStyleLbl="alignAcc1" presStyleIdx="0" presStyleCnt="3" custScaleX="77670" custScaleY="115311" custLinFactNeighborX="-11172">
        <dgm:presLayoutVars>
          <dgm:bulletEnabled val="1"/>
        </dgm:presLayoutVars>
      </dgm:prSet>
      <dgm:spPr/>
      <dgm:t>
        <a:bodyPr/>
        <a:lstStyle/>
        <a:p>
          <a:endParaRPr lang="en-US"/>
        </a:p>
      </dgm:t>
    </dgm:pt>
    <dgm:pt modelId="{319D8052-B9EE-492E-88BB-9082AE26CB03}" type="pres">
      <dgm:prSet presAssocID="{E1974BC4-2850-4803-8899-3931126D603E}" presName="sp" presStyleCnt="0"/>
      <dgm:spPr/>
    </dgm:pt>
    <dgm:pt modelId="{D843B57F-FFED-44C2-AD86-4DAF5C986AC3}" type="pres">
      <dgm:prSet presAssocID="{D68A093C-1FF7-4A9F-AC2D-67C73ECF20E1}" presName="composite" presStyleCnt="0"/>
      <dgm:spPr/>
    </dgm:pt>
    <dgm:pt modelId="{0F6FD377-F539-4593-93E3-ADB1C422979F}" type="pres">
      <dgm:prSet presAssocID="{D68A093C-1FF7-4A9F-AC2D-67C73ECF20E1}" presName="parentText" presStyleLbl="alignNode1" presStyleIdx="1" presStyleCnt="3">
        <dgm:presLayoutVars>
          <dgm:chMax val="1"/>
          <dgm:bulletEnabled val="1"/>
        </dgm:presLayoutVars>
      </dgm:prSet>
      <dgm:spPr/>
      <dgm:t>
        <a:bodyPr/>
        <a:lstStyle/>
        <a:p>
          <a:endParaRPr lang="en-US"/>
        </a:p>
      </dgm:t>
    </dgm:pt>
    <dgm:pt modelId="{DBB17986-4961-4358-A1C2-99914E40D48D}" type="pres">
      <dgm:prSet presAssocID="{D68A093C-1FF7-4A9F-AC2D-67C73ECF20E1}" presName="descendantText" presStyleLbl="alignAcc1" presStyleIdx="1" presStyleCnt="3" custScaleX="80468" custLinFactNeighborX="-9599">
        <dgm:presLayoutVars>
          <dgm:bulletEnabled val="1"/>
        </dgm:presLayoutVars>
      </dgm:prSet>
      <dgm:spPr/>
      <dgm:t>
        <a:bodyPr/>
        <a:lstStyle/>
        <a:p>
          <a:endParaRPr lang="en-US"/>
        </a:p>
      </dgm:t>
    </dgm:pt>
    <dgm:pt modelId="{0ACB931A-7D7B-4993-9AB4-111EDE585845}" type="pres">
      <dgm:prSet presAssocID="{6143EEDD-847F-4802-87F4-4AD166785727}" presName="sp" presStyleCnt="0"/>
      <dgm:spPr/>
    </dgm:pt>
    <dgm:pt modelId="{8256318E-18F2-4943-8E38-41D36E628E6F}" type="pres">
      <dgm:prSet presAssocID="{DF8F44E0-6F95-4503-82B3-B44CCDD52942}" presName="composite" presStyleCnt="0"/>
      <dgm:spPr/>
    </dgm:pt>
    <dgm:pt modelId="{570F63C2-2982-4813-A8FB-13C75240F36C}" type="pres">
      <dgm:prSet presAssocID="{DF8F44E0-6F95-4503-82B3-B44CCDD52942}" presName="parentText" presStyleLbl="alignNode1" presStyleIdx="2" presStyleCnt="3">
        <dgm:presLayoutVars>
          <dgm:chMax val="1"/>
          <dgm:bulletEnabled val="1"/>
        </dgm:presLayoutVars>
      </dgm:prSet>
      <dgm:spPr/>
      <dgm:t>
        <a:bodyPr/>
        <a:lstStyle/>
        <a:p>
          <a:endParaRPr lang="en-US"/>
        </a:p>
      </dgm:t>
    </dgm:pt>
    <dgm:pt modelId="{0D8B6EB2-14AA-43E5-BFF9-B85005BDD5F7}" type="pres">
      <dgm:prSet presAssocID="{DF8F44E0-6F95-4503-82B3-B44CCDD52942}" presName="descendantText" presStyleLbl="alignAcc1" presStyleIdx="2" presStyleCnt="3" custScaleY="70703" custLinFactNeighborX="577" custLinFactNeighborY="-1738">
        <dgm:presLayoutVars>
          <dgm:bulletEnabled val="1"/>
        </dgm:presLayoutVars>
      </dgm:prSet>
      <dgm:spPr/>
      <dgm:t>
        <a:bodyPr/>
        <a:lstStyle/>
        <a:p>
          <a:endParaRPr lang="en-US"/>
        </a:p>
      </dgm:t>
    </dgm:pt>
  </dgm:ptLst>
  <dgm:cxnLst>
    <dgm:cxn modelId="{425A0DC2-2B44-4920-94CE-B08C8251D35A}" type="presOf" srcId="{39144BBF-FF40-478A-BDBF-0FBA67E6A796}" destId="{DBB17986-4961-4358-A1C2-99914E40D48D}" srcOrd="0" destOrd="0" presId="urn:microsoft.com/office/officeart/2005/8/layout/chevron2"/>
    <dgm:cxn modelId="{4C986DDB-79AB-49C1-BD78-FDCED7483EFB}" srcId="{2449012A-2818-4F4E-96D7-813B8114C20E}" destId="{B79F1104-F2C6-493C-92C6-2309F236F331}" srcOrd="0" destOrd="0" parTransId="{E08D1154-448E-4002-89F4-779F57A4DC0B}" sibTransId="{E1974BC4-2850-4803-8899-3931126D603E}"/>
    <dgm:cxn modelId="{CC6201A8-2BCF-4650-B4C2-55D74510423E}" type="presOf" srcId="{DEACBB6C-254E-4D5C-89E4-46451099CC3B}" destId="{0D8B6EB2-14AA-43E5-BFF9-B85005BDD5F7}" srcOrd="0" destOrd="0" presId="urn:microsoft.com/office/officeart/2005/8/layout/chevron2"/>
    <dgm:cxn modelId="{01C3AF8E-F245-4141-B7D7-698EBF57B5AD}" type="presOf" srcId="{2449012A-2818-4F4E-96D7-813B8114C20E}" destId="{318D9990-2C94-4EB2-9E72-90D077251FEF}" srcOrd="0" destOrd="0" presId="urn:microsoft.com/office/officeart/2005/8/layout/chevron2"/>
    <dgm:cxn modelId="{71D86A2C-06FA-4893-AF57-2FD7DBDEEE45}" srcId="{D68A093C-1FF7-4A9F-AC2D-67C73ECF20E1}" destId="{39144BBF-FF40-478A-BDBF-0FBA67E6A796}" srcOrd="0" destOrd="0" parTransId="{1448F182-B905-4883-BD4D-4B2D1B14BA5F}" sibTransId="{98033AC5-BF18-4CBF-BA65-342C0BE17B03}"/>
    <dgm:cxn modelId="{037D5AEF-242A-438E-B376-2C4DF3857441}" srcId="{B79F1104-F2C6-493C-92C6-2309F236F331}" destId="{0F6854C4-C0EB-4C71-ACFB-63276C08FC6A}" srcOrd="0" destOrd="0" parTransId="{04A9F91D-0406-43FD-8563-A92D68343AE9}" sibTransId="{C2A33B02-12C3-46AE-B70A-F6B194DB23EC}"/>
    <dgm:cxn modelId="{4E9EC466-AA5F-416B-B082-D78761F2AC6F}" srcId="{2449012A-2818-4F4E-96D7-813B8114C20E}" destId="{D68A093C-1FF7-4A9F-AC2D-67C73ECF20E1}" srcOrd="1" destOrd="0" parTransId="{F41C4DAE-D5A0-4DA4-878F-2D1182600D40}" sibTransId="{6143EEDD-847F-4802-87F4-4AD166785727}"/>
    <dgm:cxn modelId="{E02AC796-EE80-42EF-918B-D3957FDB25CB}" srcId="{DF8F44E0-6F95-4503-82B3-B44CCDD52942}" destId="{DEACBB6C-254E-4D5C-89E4-46451099CC3B}" srcOrd="0" destOrd="0" parTransId="{38AA52CD-015B-42A0-8E9F-88B05DA535A6}" sibTransId="{FDE827F6-F0B8-44F8-98E5-8202576EBEE6}"/>
    <dgm:cxn modelId="{F48926AA-07D1-4135-85FF-74E017E50DA5}" type="presOf" srcId="{D68A093C-1FF7-4A9F-AC2D-67C73ECF20E1}" destId="{0F6FD377-F539-4593-93E3-ADB1C422979F}" srcOrd="0" destOrd="0" presId="urn:microsoft.com/office/officeart/2005/8/layout/chevron2"/>
    <dgm:cxn modelId="{74EA9EFC-ADBA-4521-8192-2AB9905B53E2}" srcId="{2449012A-2818-4F4E-96D7-813B8114C20E}" destId="{DF8F44E0-6F95-4503-82B3-B44CCDD52942}" srcOrd="2" destOrd="0" parTransId="{48CB3D45-C8DA-438A-BC49-F87854FA6F47}" sibTransId="{71D62712-1069-45C5-831B-AA04C0CE1BF9}"/>
    <dgm:cxn modelId="{BCB6C884-CC84-49F7-9214-4C5A853E5764}" type="presOf" srcId="{DF8F44E0-6F95-4503-82B3-B44CCDD52942}" destId="{570F63C2-2982-4813-A8FB-13C75240F36C}" srcOrd="0" destOrd="0" presId="urn:microsoft.com/office/officeart/2005/8/layout/chevron2"/>
    <dgm:cxn modelId="{BB008754-C784-4B37-AB4E-D83F140E3E6B}" type="presOf" srcId="{0F6854C4-C0EB-4C71-ACFB-63276C08FC6A}" destId="{7FB7840E-1140-4B62-98CC-388573E265E5}" srcOrd="0" destOrd="0" presId="urn:microsoft.com/office/officeart/2005/8/layout/chevron2"/>
    <dgm:cxn modelId="{0B9A71FE-CC03-48E8-9031-A92AE546DEBC}" type="presOf" srcId="{B79F1104-F2C6-493C-92C6-2309F236F331}" destId="{5F1ABF86-08AC-45BF-84C1-9AE90ED2CE00}" srcOrd="0" destOrd="0" presId="urn:microsoft.com/office/officeart/2005/8/layout/chevron2"/>
    <dgm:cxn modelId="{5ACF7EDB-2203-44E6-9D0D-88096023640F}" type="presParOf" srcId="{318D9990-2C94-4EB2-9E72-90D077251FEF}" destId="{B5F5738C-0EEF-4288-8D61-1FFDC126FF6A}" srcOrd="0" destOrd="0" presId="urn:microsoft.com/office/officeart/2005/8/layout/chevron2"/>
    <dgm:cxn modelId="{2D17331D-EA36-44A2-8974-E659C275DBE9}" type="presParOf" srcId="{B5F5738C-0EEF-4288-8D61-1FFDC126FF6A}" destId="{5F1ABF86-08AC-45BF-84C1-9AE90ED2CE00}" srcOrd="0" destOrd="0" presId="urn:microsoft.com/office/officeart/2005/8/layout/chevron2"/>
    <dgm:cxn modelId="{A4785D02-8227-40C6-8ED7-8E72D9E020B0}" type="presParOf" srcId="{B5F5738C-0EEF-4288-8D61-1FFDC126FF6A}" destId="{7FB7840E-1140-4B62-98CC-388573E265E5}" srcOrd="1" destOrd="0" presId="urn:microsoft.com/office/officeart/2005/8/layout/chevron2"/>
    <dgm:cxn modelId="{A9160ACF-68A3-41F1-9F91-96116756CA53}" type="presParOf" srcId="{318D9990-2C94-4EB2-9E72-90D077251FEF}" destId="{319D8052-B9EE-492E-88BB-9082AE26CB03}" srcOrd="1" destOrd="0" presId="urn:microsoft.com/office/officeart/2005/8/layout/chevron2"/>
    <dgm:cxn modelId="{BD52C116-AC2C-471D-9BBB-924218270ED0}" type="presParOf" srcId="{318D9990-2C94-4EB2-9E72-90D077251FEF}" destId="{D843B57F-FFED-44C2-AD86-4DAF5C986AC3}" srcOrd="2" destOrd="0" presId="urn:microsoft.com/office/officeart/2005/8/layout/chevron2"/>
    <dgm:cxn modelId="{1F3B8315-A77B-4D8F-B18C-359280714D5B}" type="presParOf" srcId="{D843B57F-FFED-44C2-AD86-4DAF5C986AC3}" destId="{0F6FD377-F539-4593-93E3-ADB1C422979F}" srcOrd="0" destOrd="0" presId="urn:microsoft.com/office/officeart/2005/8/layout/chevron2"/>
    <dgm:cxn modelId="{FCC7F258-82EA-49C3-BB37-7BB2B6C20908}" type="presParOf" srcId="{D843B57F-FFED-44C2-AD86-4DAF5C986AC3}" destId="{DBB17986-4961-4358-A1C2-99914E40D48D}" srcOrd="1" destOrd="0" presId="urn:microsoft.com/office/officeart/2005/8/layout/chevron2"/>
    <dgm:cxn modelId="{9782A50C-1299-4D5F-B210-2590A89A5FAF}" type="presParOf" srcId="{318D9990-2C94-4EB2-9E72-90D077251FEF}" destId="{0ACB931A-7D7B-4993-9AB4-111EDE585845}" srcOrd="3" destOrd="0" presId="urn:microsoft.com/office/officeart/2005/8/layout/chevron2"/>
    <dgm:cxn modelId="{FB819698-050F-4E35-A559-F1A874893337}" type="presParOf" srcId="{318D9990-2C94-4EB2-9E72-90D077251FEF}" destId="{8256318E-18F2-4943-8E38-41D36E628E6F}" srcOrd="4" destOrd="0" presId="urn:microsoft.com/office/officeart/2005/8/layout/chevron2"/>
    <dgm:cxn modelId="{6F62AA2E-1D21-49A7-9E7F-82C64BCCD255}" type="presParOf" srcId="{8256318E-18F2-4943-8E38-41D36E628E6F}" destId="{570F63C2-2982-4813-A8FB-13C75240F36C}" srcOrd="0" destOrd="0" presId="urn:microsoft.com/office/officeart/2005/8/layout/chevron2"/>
    <dgm:cxn modelId="{4980827C-3154-4E04-A03F-726DE85C40A2}" type="presParOf" srcId="{8256318E-18F2-4943-8E38-41D36E628E6F}" destId="{0D8B6EB2-14AA-43E5-BFF9-B85005BDD5F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0CC95C-D89A-4C20-B822-17C137D801CE}">
      <dsp:nvSpPr>
        <dsp:cNvPr id="0" name=""/>
        <dsp:cNvSpPr/>
      </dsp:nvSpPr>
      <dsp:spPr>
        <a:xfrm>
          <a:off x="0" y="464819"/>
          <a:ext cx="4343400" cy="1737360"/>
        </a:xfrm>
        <a:prstGeom prst="leftRightRibbon">
          <a:avLst/>
        </a:prstGeom>
        <a:solidFill>
          <a:schemeClr val="accent4">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382D914-A7DD-414E-BBA2-AAAB72D987FE}">
      <dsp:nvSpPr>
        <dsp:cNvPr id="0" name=""/>
        <dsp:cNvSpPr/>
      </dsp:nvSpPr>
      <dsp:spPr>
        <a:xfrm>
          <a:off x="521208" y="768857"/>
          <a:ext cx="1433322" cy="851306"/>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49784" rIns="0" bIns="53340" numCol="1" spcCol="1270" anchor="ctr" anchorCtr="0">
          <a:noAutofit/>
        </a:bodyPr>
        <a:lstStyle/>
        <a:p>
          <a:pPr lvl="0" algn="ctr" defTabSz="622300">
            <a:lnSpc>
              <a:spcPct val="90000"/>
            </a:lnSpc>
            <a:spcBef>
              <a:spcPct val="0"/>
            </a:spcBef>
            <a:spcAft>
              <a:spcPct val="35000"/>
            </a:spcAft>
          </a:pPr>
          <a:r>
            <a:rPr lang="en-GB" sz="1400" kern="1200" dirty="0" smtClean="0"/>
            <a:t>23.4% of 10-12 years old children faced obesity in the UK </a:t>
          </a:r>
          <a:endParaRPr lang="en-US" sz="1400" kern="1200" dirty="0"/>
        </a:p>
      </dsp:txBody>
      <dsp:txXfrm>
        <a:off x="521208" y="768857"/>
        <a:ext cx="1433322" cy="851306"/>
      </dsp:txXfrm>
    </dsp:sp>
    <dsp:sp modelId="{D27C7E96-25C0-463C-B6CF-095BFBE9E5F0}">
      <dsp:nvSpPr>
        <dsp:cNvPr id="0" name=""/>
        <dsp:cNvSpPr/>
      </dsp:nvSpPr>
      <dsp:spPr>
        <a:xfrm>
          <a:off x="2171700" y="1046835"/>
          <a:ext cx="1693926" cy="851306"/>
        </a:xfrm>
        <a:prstGeom prst="rect">
          <a:avLst/>
        </a:prstGeom>
        <a:noFill/>
        <a:ln>
          <a:noFill/>
        </a:ln>
        <a:effectLst/>
        <a:scene3d>
          <a:camera prst="orthographicFront"/>
          <a:lightRig rig="chilly" dir="t"/>
        </a:scene3d>
        <a:sp3d/>
      </dsp:spPr>
      <dsp:style>
        <a:lnRef idx="0">
          <a:scrgbClr r="0" g="0" b="0"/>
        </a:lnRef>
        <a:fillRef idx="1">
          <a:scrgbClr r="0" g="0" b="0"/>
        </a:fillRef>
        <a:effectRef idx="0">
          <a:scrgbClr r="0" g="0" b="0"/>
        </a:effectRef>
        <a:fontRef idx="minor">
          <a:schemeClr val="lt1"/>
        </a:fontRef>
      </dsp:style>
      <dsp:txBody>
        <a:bodyPr spcFirstLastPara="0" vert="horz" wrap="square" lIns="0" tIns="56896" rIns="0" bIns="60960" numCol="1" spcCol="1270" anchor="ctr" anchorCtr="0">
          <a:noAutofit/>
        </a:bodyPr>
        <a:lstStyle/>
        <a:p>
          <a:pPr lvl="0" algn="ctr" defTabSz="711200">
            <a:lnSpc>
              <a:spcPct val="90000"/>
            </a:lnSpc>
            <a:spcBef>
              <a:spcPct val="0"/>
            </a:spcBef>
            <a:spcAft>
              <a:spcPct val="35000"/>
            </a:spcAft>
          </a:pPr>
          <a:r>
            <a:rPr lang="en-GB" sz="1600" kern="1200" dirty="0" smtClean="0"/>
            <a:t>24% of school students gained weight  in Romania</a:t>
          </a:r>
          <a:endParaRPr lang="en-US" sz="1600" kern="1200" dirty="0"/>
        </a:p>
      </dsp:txBody>
      <dsp:txXfrm>
        <a:off x="2171700" y="1046835"/>
        <a:ext cx="1693926" cy="8513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9F149-F721-4736-B541-39C0F53A5751}">
      <dsp:nvSpPr>
        <dsp:cNvPr id="0" name=""/>
        <dsp:cNvSpPr/>
      </dsp:nvSpPr>
      <dsp:spPr>
        <a:xfrm>
          <a:off x="0" y="0"/>
          <a:ext cx="3047999" cy="4525963"/>
        </a:xfrm>
        <a:prstGeom prst="triangl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6317F-84FF-48B8-A30E-63962E439C59}">
      <dsp:nvSpPr>
        <dsp:cNvPr id="0" name=""/>
        <dsp:cNvSpPr/>
      </dsp:nvSpPr>
      <dsp:spPr>
        <a:xfrm>
          <a:off x="1523999" y="453038"/>
          <a:ext cx="1981200" cy="160883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Children do not get sufficient nutrition </a:t>
          </a:r>
          <a:endParaRPr lang="en-US" sz="1900" kern="1200" dirty="0"/>
        </a:p>
      </dsp:txBody>
      <dsp:txXfrm>
        <a:off x="1602536" y="531575"/>
        <a:ext cx="1824126" cy="1451764"/>
      </dsp:txXfrm>
    </dsp:sp>
    <dsp:sp modelId="{62A636C3-4EBF-4C21-A13C-94EEFA06F780}">
      <dsp:nvSpPr>
        <dsp:cNvPr id="0" name=""/>
        <dsp:cNvSpPr/>
      </dsp:nvSpPr>
      <dsp:spPr>
        <a:xfrm>
          <a:off x="1523999" y="2262981"/>
          <a:ext cx="1981200" cy="1608838"/>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Romanian children faced problem situations after </a:t>
          </a:r>
          <a:r>
            <a:rPr lang="en-GB" sz="1900" kern="1200" smtClean="0"/>
            <a:t>the pandemic</a:t>
          </a:r>
          <a:endParaRPr lang="en-US" sz="1900" kern="1200" dirty="0"/>
        </a:p>
      </dsp:txBody>
      <dsp:txXfrm>
        <a:off x="1602536" y="2341518"/>
        <a:ext cx="1824126" cy="14517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D8969-7584-41D8-9C45-3748D699EE2C}">
      <dsp:nvSpPr>
        <dsp:cNvPr id="0" name=""/>
        <dsp:cNvSpPr/>
      </dsp:nvSpPr>
      <dsp:spPr>
        <a:xfrm>
          <a:off x="0" y="643799"/>
          <a:ext cx="3657600" cy="10080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49AAAA-999F-4371-A43B-B20DE623ACE3}">
      <dsp:nvSpPr>
        <dsp:cNvPr id="0" name=""/>
        <dsp:cNvSpPr/>
      </dsp:nvSpPr>
      <dsp:spPr>
        <a:xfrm>
          <a:off x="182880" y="53399"/>
          <a:ext cx="2560320" cy="1180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lvl="0" algn="ctr" defTabSz="1778000">
            <a:lnSpc>
              <a:spcPct val="90000"/>
            </a:lnSpc>
            <a:spcBef>
              <a:spcPct val="0"/>
            </a:spcBef>
            <a:spcAft>
              <a:spcPct val="35000"/>
            </a:spcAft>
          </a:pPr>
          <a:r>
            <a:rPr lang="en-US" sz="4000" kern="1200" dirty="0" smtClean="0">
              <a:solidFill>
                <a:schemeClr val="tx1"/>
              </a:solidFill>
            </a:rPr>
            <a:t>Physical Activities</a:t>
          </a:r>
          <a:endParaRPr lang="en-US" sz="4000" kern="1200" dirty="0">
            <a:solidFill>
              <a:schemeClr val="tx1"/>
            </a:solidFill>
          </a:endParaRPr>
        </a:p>
      </dsp:txBody>
      <dsp:txXfrm>
        <a:off x="240522" y="111041"/>
        <a:ext cx="2445036" cy="1065516"/>
      </dsp:txXfrm>
    </dsp:sp>
    <dsp:sp modelId="{704A2EBC-398A-4E90-B874-9D78F9EE7618}">
      <dsp:nvSpPr>
        <dsp:cNvPr id="0" name=""/>
        <dsp:cNvSpPr/>
      </dsp:nvSpPr>
      <dsp:spPr>
        <a:xfrm>
          <a:off x="0" y="2458200"/>
          <a:ext cx="3657600" cy="100800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6465B2D1-0EB4-47F0-BBC8-2501CE4BE1F3}">
      <dsp:nvSpPr>
        <dsp:cNvPr id="0" name=""/>
        <dsp:cNvSpPr/>
      </dsp:nvSpPr>
      <dsp:spPr>
        <a:xfrm>
          <a:off x="182880" y="1867799"/>
          <a:ext cx="2560320" cy="118080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lvl="0" algn="ctr" defTabSz="1778000">
            <a:lnSpc>
              <a:spcPct val="90000"/>
            </a:lnSpc>
            <a:spcBef>
              <a:spcPct val="0"/>
            </a:spcBef>
            <a:spcAft>
              <a:spcPct val="35000"/>
            </a:spcAft>
          </a:pPr>
          <a:r>
            <a:rPr lang="en-US" sz="4000" kern="1200" dirty="0" smtClean="0">
              <a:solidFill>
                <a:schemeClr val="tx1"/>
              </a:solidFill>
            </a:rPr>
            <a:t>Mental Assistance</a:t>
          </a:r>
          <a:endParaRPr lang="en-US" sz="4000" kern="1200" dirty="0">
            <a:solidFill>
              <a:schemeClr val="tx1"/>
            </a:solidFill>
          </a:endParaRPr>
        </a:p>
      </dsp:txBody>
      <dsp:txXfrm>
        <a:off x="240522" y="1925441"/>
        <a:ext cx="2445036" cy="1065516"/>
      </dsp:txXfrm>
    </dsp:sp>
    <dsp:sp modelId="{592F0EF9-F5E5-4F6E-9E7E-5615B03A98BF}">
      <dsp:nvSpPr>
        <dsp:cNvPr id="0" name=""/>
        <dsp:cNvSpPr/>
      </dsp:nvSpPr>
      <dsp:spPr>
        <a:xfrm>
          <a:off x="0" y="4272600"/>
          <a:ext cx="3657600" cy="10080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3EC28190-CB03-4A46-B919-4D884DCAC2BD}">
      <dsp:nvSpPr>
        <dsp:cNvPr id="0" name=""/>
        <dsp:cNvSpPr/>
      </dsp:nvSpPr>
      <dsp:spPr>
        <a:xfrm>
          <a:off x="182880" y="3682200"/>
          <a:ext cx="2560320" cy="118080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74" tIns="0" rIns="96774" bIns="0" numCol="1" spcCol="1270" anchor="ctr" anchorCtr="0">
          <a:noAutofit/>
        </a:bodyPr>
        <a:lstStyle/>
        <a:p>
          <a:pPr lvl="0" algn="ctr" defTabSz="1778000">
            <a:lnSpc>
              <a:spcPct val="90000"/>
            </a:lnSpc>
            <a:spcBef>
              <a:spcPct val="0"/>
            </a:spcBef>
            <a:spcAft>
              <a:spcPct val="35000"/>
            </a:spcAft>
          </a:pPr>
          <a:r>
            <a:rPr lang="en-US" sz="4000" kern="1200" dirty="0" smtClean="0">
              <a:solidFill>
                <a:schemeClr val="tx1"/>
              </a:solidFill>
            </a:rPr>
            <a:t>Nutritional Education</a:t>
          </a:r>
          <a:endParaRPr lang="en-US" sz="4000" kern="1200" dirty="0">
            <a:solidFill>
              <a:schemeClr val="tx1"/>
            </a:solidFill>
          </a:endParaRPr>
        </a:p>
      </dsp:txBody>
      <dsp:txXfrm>
        <a:off x="240522" y="3739842"/>
        <a:ext cx="2445036" cy="1065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CDFA2F-94D0-4DE8-9904-9C67B6F739D8}">
      <dsp:nvSpPr>
        <dsp:cNvPr id="0" name=""/>
        <dsp:cNvSpPr/>
      </dsp:nvSpPr>
      <dsp:spPr>
        <a:xfrm>
          <a:off x="1159070" y="163449"/>
          <a:ext cx="2112264" cy="2112264"/>
        </a:xfrm>
        <a:prstGeom prst="pie">
          <a:avLst>
            <a:gd name="adj1" fmla="val 16200000"/>
            <a:gd name="adj2" fmla="val 1800000"/>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tx1"/>
              </a:solidFill>
            </a:rPr>
            <a:t>Congnitive</a:t>
          </a:r>
          <a:endParaRPr lang="en-US" sz="1200" kern="1200" dirty="0">
            <a:solidFill>
              <a:schemeClr val="tx1"/>
            </a:solidFill>
          </a:endParaRPr>
        </a:p>
      </dsp:txBody>
      <dsp:txXfrm>
        <a:off x="2272284" y="611047"/>
        <a:ext cx="754380" cy="628649"/>
      </dsp:txXfrm>
    </dsp:sp>
    <dsp:sp modelId="{4B60BC8C-4AE1-4177-A4E8-6541C7A712DF}">
      <dsp:nvSpPr>
        <dsp:cNvPr id="0" name=""/>
        <dsp:cNvSpPr/>
      </dsp:nvSpPr>
      <dsp:spPr>
        <a:xfrm>
          <a:off x="1115568" y="238887"/>
          <a:ext cx="2112264" cy="2112264"/>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tx1"/>
              </a:solidFill>
            </a:rPr>
            <a:t>Situational</a:t>
          </a:r>
          <a:endParaRPr lang="en-US" sz="1200" kern="1200" dirty="0">
            <a:solidFill>
              <a:schemeClr val="tx1"/>
            </a:solidFill>
          </a:endParaRPr>
        </a:p>
      </dsp:txBody>
      <dsp:txXfrm>
        <a:off x="1618488" y="1609344"/>
        <a:ext cx="1131570" cy="553212"/>
      </dsp:txXfrm>
    </dsp:sp>
    <dsp:sp modelId="{776CE6DB-6690-4D26-8EE9-A53860770566}">
      <dsp:nvSpPr>
        <dsp:cNvPr id="0" name=""/>
        <dsp:cNvSpPr/>
      </dsp:nvSpPr>
      <dsp:spPr>
        <a:xfrm>
          <a:off x="1072065" y="163449"/>
          <a:ext cx="2112264" cy="2112264"/>
        </a:xfrm>
        <a:prstGeom prst="pie">
          <a:avLst>
            <a:gd name="adj1" fmla="val 9000000"/>
            <a:gd name="adj2" fmla="val 16200000"/>
          </a:avLst>
        </a:prstGeom>
        <a:solidFill>
          <a:schemeClr val="accent2">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solidFill>
                <a:schemeClr val="tx1"/>
              </a:solidFill>
            </a:rPr>
            <a:t>Behaviour</a:t>
          </a:r>
          <a:endParaRPr lang="en-US" sz="1200" kern="1200" dirty="0">
            <a:solidFill>
              <a:schemeClr val="tx1"/>
            </a:solidFill>
          </a:endParaRPr>
        </a:p>
      </dsp:txBody>
      <dsp:txXfrm>
        <a:off x="1316736" y="611047"/>
        <a:ext cx="754380" cy="628649"/>
      </dsp:txXfrm>
    </dsp:sp>
    <dsp:sp modelId="{B83FAF24-250E-4468-A328-6C468074BC0C}">
      <dsp:nvSpPr>
        <dsp:cNvPr id="0" name=""/>
        <dsp:cNvSpPr/>
      </dsp:nvSpPr>
      <dsp:spPr>
        <a:xfrm>
          <a:off x="1028485" y="32689"/>
          <a:ext cx="2373782" cy="2373782"/>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36D37B-C5CA-46F1-A36D-8B869E70EAA7}">
      <dsp:nvSpPr>
        <dsp:cNvPr id="0" name=""/>
        <dsp:cNvSpPr/>
      </dsp:nvSpPr>
      <dsp:spPr>
        <a:xfrm>
          <a:off x="984808" y="107994"/>
          <a:ext cx="2373782" cy="2373782"/>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79BEE4-BF58-438B-8577-3AE48BDC7FC1}">
      <dsp:nvSpPr>
        <dsp:cNvPr id="0" name=""/>
        <dsp:cNvSpPr/>
      </dsp:nvSpPr>
      <dsp:spPr>
        <a:xfrm>
          <a:off x="941131" y="32689"/>
          <a:ext cx="2373782" cy="2373782"/>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ABF86-08AC-45BF-84C1-9AE90ED2CE00}">
      <dsp:nvSpPr>
        <dsp:cNvPr id="0" name=""/>
        <dsp:cNvSpPr/>
      </dsp:nvSpPr>
      <dsp:spPr>
        <a:xfrm rot="5400000">
          <a:off x="-240096" y="331384"/>
          <a:ext cx="1600643" cy="1120450"/>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Comparison</a:t>
          </a:r>
          <a:endParaRPr lang="en-US" sz="1300" kern="1200" dirty="0"/>
        </a:p>
      </dsp:txBody>
      <dsp:txXfrm rot="-5400000">
        <a:off x="1" y="651512"/>
        <a:ext cx="1120450" cy="480193"/>
      </dsp:txXfrm>
    </dsp:sp>
    <dsp:sp modelId="{7FB7840E-1140-4B62-98CC-388573E265E5}">
      <dsp:nvSpPr>
        <dsp:cNvPr id="0" name=""/>
        <dsp:cNvSpPr/>
      </dsp:nvSpPr>
      <dsp:spPr>
        <a:xfrm rot="5400000">
          <a:off x="2037283" y="-905467"/>
          <a:ext cx="1199717" cy="3033929"/>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150000"/>
            </a:lnSpc>
            <a:spcBef>
              <a:spcPct val="0"/>
            </a:spcBef>
            <a:spcAft>
              <a:spcPct val="15000"/>
            </a:spcAft>
            <a:buChar char="••"/>
          </a:pPr>
          <a:r>
            <a:rPr lang="en-US" sz="2000" b="0" i="0" u="none" kern="1200" dirty="0" smtClean="0"/>
            <a:t>UK has a more prominent rate of child obesity</a:t>
          </a:r>
          <a:endParaRPr lang="en-US" sz="2400" kern="1200" dirty="0"/>
        </a:p>
      </dsp:txBody>
      <dsp:txXfrm rot="-5400000">
        <a:off x="1120178" y="70203"/>
        <a:ext cx="2975364" cy="1082587"/>
      </dsp:txXfrm>
    </dsp:sp>
    <dsp:sp modelId="{0F6FD377-F539-4593-93E3-ADB1C422979F}">
      <dsp:nvSpPr>
        <dsp:cNvPr id="0" name=""/>
        <dsp:cNvSpPr/>
      </dsp:nvSpPr>
      <dsp:spPr>
        <a:xfrm rot="5400000">
          <a:off x="-240096" y="1742580"/>
          <a:ext cx="1600643" cy="1120450"/>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smtClean="0"/>
            <a:t>Essential Change</a:t>
          </a:r>
          <a:endParaRPr lang="en-US" sz="1300" kern="1200" dirty="0"/>
        </a:p>
      </dsp:txBody>
      <dsp:txXfrm rot="-5400000">
        <a:off x="1" y="2062708"/>
        <a:ext cx="1120450" cy="480193"/>
      </dsp:txXfrm>
    </dsp:sp>
    <dsp:sp modelId="{DBB17986-4961-4358-A1C2-99914E40D48D}">
      <dsp:nvSpPr>
        <dsp:cNvPr id="0" name=""/>
        <dsp:cNvSpPr/>
      </dsp:nvSpPr>
      <dsp:spPr>
        <a:xfrm rot="5400000">
          <a:off x="2179415" y="450047"/>
          <a:ext cx="1040418" cy="3145292"/>
        </a:xfrm>
        <a:prstGeom prst="round2Same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ctr" defTabSz="889000">
            <a:lnSpc>
              <a:spcPct val="150000"/>
            </a:lnSpc>
            <a:spcBef>
              <a:spcPct val="0"/>
            </a:spcBef>
            <a:spcAft>
              <a:spcPct val="15000"/>
            </a:spcAft>
            <a:buChar char="••"/>
          </a:pPr>
          <a:r>
            <a:rPr lang="en-US" sz="2000" b="0" i="0" u="none" kern="1200" dirty="0" smtClean="0"/>
            <a:t>Family members have to provide more attention</a:t>
          </a:r>
          <a:endParaRPr lang="en-US" sz="2000" kern="1200" dirty="0"/>
        </a:p>
      </dsp:txBody>
      <dsp:txXfrm rot="-5400000">
        <a:off x="1126979" y="1553273"/>
        <a:ext cx="3094503" cy="938840"/>
      </dsp:txXfrm>
    </dsp:sp>
    <dsp:sp modelId="{570F63C2-2982-4813-A8FB-13C75240F36C}">
      <dsp:nvSpPr>
        <dsp:cNvPr id="0" name=""/>
        <dsp:cNvSpPr/>
      </dsp:nvSpPr>
      <dsp:spPr>
        <a:xfrm rot="5400000">
          <a:off x="-240096" y="3153777"/>
          <a:ext cx="1600643" cy="1120450"/>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err="1" smtClean="0"/>
            <a:t>Recommendatin</a:t>
          </a:r>
          <a:endParaRPr lang="en-US" sz="1300" kern="1200" dirty="0"/>
        </a:p>
      </dsp:txBody>
      <dsp:txXfrm rot="-5400000">
        <a:off x="1" y="3473905"/>
        <a:ext cx="1120450" cy="480193"/>
      </dsp:txXfrm>
    </dsp:sp>
    <dsp:sp modelId="{0D8B6EB2-14AA-43E5-BFF9-B85005BDD5F7}">
      <dsp:nvSpPr>
        <dsp:cNvPr id="0" name=""/>
        <dsp:cNvSpPr/>
      </dsp:nvSpPr>
      <dsp:spPr>
        <a:xfrm rot="5400000">
          <a:off x="2707021" y="1461432"/>
          <a:ext cx="735607" cy="3908749"/>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b="0" i="0" u="none" kern="1200" dirty="0" smtClean="0"/>
            <a:t>SCT theory can be used to mitigate the problem of obesity </a:t>
          </a:r>
          <a:endParaRPr lang="en-US" sz="2000" kern="1200" dirty="0"/>
        </a:p>
      </dsp:txBody>
      <dsp:txXfrm rot="-5400000">
        <a:off x="1120451" y="3083912"/>
        <a:ext cx="3872840" cy="663789"/>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5DB9A5-DD5F-46CB-B1B6-B5A3D378237B}" type="datetimeFigureOut">
              <a:rPr lang="en-US" smtClean="0"/>
              <a:pPr/>
              <a:t>4/21/2023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5EF8AC-C9D6-4356-8EDA-30F4124BE3F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In the UK, 10.1% of obesity levels have been found among 4 to 5-year-old children. On the other hand, 23.4% of 10-12 years old children face the same issues in their lives (Parliament.uk, 2023). Compared to the UK, 8-year-old Romanian children faced 26.8% of obesity issues. Additionally, 24% of school students gained weight during the pandemic situation (Romaniajournal.ro, 2022). Thus, the obesity issue is quite higher in Romania. Mainly 10 to 12 years of children majorly faced obesity issues in both countries. However, obesity and overweight issues majorly affect Romanian children. Besides that, the CDC framework has been imposed in the UK to resolve obesity issues. This framework mainly focused on the age, gender and weight levels of children. Contrarily, the IOM framework has been used in Romania to address the overweight problems among children. Mainly systematic diagnosis procedures have been followed throughout this framework in terms of addressing overweight problems of children. </a:t>
            </a:r>
          </a:p>
          <a:p>
            <a:endParaRPr lang="en-US" dirty="0"/>
          </a:p>
        </p:txBody>
      </p:sp>
      <p:sp>
        <p:nvSpPr>
          <p:cNvPr id="4" name="Slide Number Placeholder 3"/>
          <p:cNvSpPr>
            <a:spLocks noGrp="1"/>
          </p:cNvSpPr>
          <p:nvPr>
            <p:ph type="sldNum" sz="quarter" idx="10"/>
          </p:nvPr>
        </p:nvSpPr>
        <p:spPr/>
        <p:txBody>
          <a:bodyPr/>
          <a:lstStyle/>
          <a:p>
            <a:fld id="{B35EF8AC-C9D6-4356-8EDA-30F4124BE3F6}"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Discrimination issues cause obesity problems among children because family members are feeding their children excessively. As a result, children are facing these issues in their lives where in rural areas individuals or children do not get sufficient nutrition to overcome their health issues. Additionally, Romanian children faced problem situations after the pandemic outbreak because they were not allowed to play outdoor games. Moreover, physical inactivity created this obesity issue. </a:t>
            </a:r>
          </a:p>
          <a:p>
            <a:endParaRPr lang="en-US" dirty="0"/>
          </a:p>
        </p:txBody>
      </p:sp>
      <p:sp>
        <p:nvSpPr>
          <p:cNvPr id="4" name="Slide Number Placeholder 3"/>
          <p:cNvSpPr>
            <a:spLocks noGrp="1"/>
          </p:cNvSpPr>
          <p:nvPr>
            <p:ph type="sldNum" sz="quarter" idx="10"/>
          </p:nvPr>
        </p:nvSpPr>
        <p:spPr/>
        <p:txBody>
          <a:bodyPr/>
          <a:lstStyle/>
          <a:p>
            <a:fld id="{B35EF8AC-C9D6-4356-8EDA-30F4124BE3F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Considering relevant models, and theories to </a:t>
            </a:r>
            <a:r>
              <a:rPr lang="en-US" sz="1200" b="1" i="0" u="none" strike="noStrike" kern="1200" dirty="0" err="1" smtClean="0">
                <a:solidFill>
                  <a:schemeClr val="tx1"/>
                </a:solidFill>
                <a:latin typeface="+mn-lt"/>
                <a:ea typeface="+mn-ea"/>
                <a:cs typeface="+mn-cs"/>
              </a:rPr>
              <a:t>analyse</a:t>
            </a:r>
            <a:r>
              <a:rPr lang="en-US" sz="1200" b="1" i="0" u="none" strike="noStrike" kern="1200" dirty="0" smtClean="0">
                <a:solidFill>
                  <a:schemeClr val="tx1"/>
                </a:solidFill>
                <a:latin typeface="+mn-lt"/>
                <a:ea typeface="+mn-ea"/>
                <a:cs typeface="+mn-cs"/>
              </a:rPr>
              <a:t> health and education services</a:t>
            </a:r>
            <a:endParaRPr lang="en-US" b="1" dirty="0" smtClean="0"/>
          </a:p>
          <a:p>
            <a:r>
              <a:rPr lang="en-US" sz="1200" b="0" i="0" u="none" strike="noStrike" kern="1200" dirty="0" smtClean="0">
                <a:solidFill>
                  <a:schemeClr val="tx1"/>
                </a:solidFill>
                <a:latin typeface="+mn-lt"/>
                <a:ea typeface="+mn-ea"/>
                <a:cs typeface="+mn-cs"/>
              </a:rPr>
              <a:t>“The Social Cognitive Theory (SCT)” has been </a:t>
            </a:r>
            <a:r>
              <a:rPr lang="en-US" sz="1200" b="0" i="0" u="none" strike="noStrike" kern="1200" dirty="0" err="1" smtClean="0">
                <a:solidFill>
                  <a:schemeClr val="tx1"/>
                </a:solidFill>
                <a:latin typeface="+mn-lt"/>
                <a:ea typeface="+mn-ea"/>
                <a:cs typeface="+mn-cs"/>
              </a:rPr>
              <a:t>recognised</a:t>
            </a:r>
            <a:r>
              <a:rPr lang="en-US" sz="1200" b="0" i="0" u="none" strike="noStrike" kern="1200" dirty="0" smtClean="0">
                <a:solidFill>
                  <a:schemeClr val="tx1"/>
                </a:solidFill>
                <a:latin typeface="+mn-lt"/>
                <a:ea typeface="+mn-ea"/>
                <a:cs typeface="+mn-cs"/>
              </a:rPr>
              <a:t> as mostly used theory related to child obesity. As per the views of Beauchamp </a:t>
            </a:r>
            <a:r>
              <a:rPr lang="en-US" sz="1200" b="0" i="1" u="none" strike="noStrike" kern="1200" dirty="0" smtClean="0">
                <a:solidFill>
                  <a:schemeClr val="tx1"/>
                </a:solidFill>
                <a:latin typeface="+mn-lt"/>
                <a:ea typeface="+mn-ea"/>
                <a:cs typeface="+mn-cs"/>
              </a:rPr>
              <a:t>et al</a:t>
            </a:r>
            <a:r>
              <a:rPr lang="en-US" sz="1200" b="0" i="0" u="none" strike="noStrike" kern="1200" dirty="0" smtClean="0">
                <a:solidFill>
                  <a:schemeClr val="tx1"/>
                </a:solidFill>
                <a:latin typeface="+mn-lt"/>
                <a:ea typeface="+mn-ea"/>
                <a:cs typeface="+mn-cs"/>
              </a:rPr>
              <a:t>. (2019), the SCT theory has promoted “psychological”, “educational” and “communicational” aspects of individual knowledge which has also developed from the context of social interactions. This theory has provided physical activities and nutrition education for children. These physical activities and nutrition education has helped children to reduce their weight and also reduce the chance of child obesity. However, </a:t>
            </a:r>
            <a:r>
              <a:rPr lang="en-US" sz="1200" b="0" i="0" u="none" strike="noStrike" kern="1200" dirty="0" err="1" smtClean="0">
                <a:solidFill>
                  <a:schemeClr val="tx1"/>
                </a:solidFill>
                <a:latin typeface="+mn-lt"/>
                <a:ea typeface="+mn-ea"/>
                <a:cs typeface="+mn-cs"/>
              </a:rPr>
              <a:t>Czogała</a:t>
            </a:r>
            <a:r>
              <a:rPr lang="en-US" sz="1200" b="0" i="0" u="none" strike="noStrike" kern="1200" dirty="0" smtClean="0">
                <a:solidFill>
                  <a:schemeClr val="tx1"/>
                </a:solidFill>
                <a:latin typeface="+mn-lt"/>
                <a:ea typeface="+mn-ea"/>
                <a:cs typeface="+mn-cs"/>
              </a:rPr>
              <a:t> </a:t>
            </a:r>
            <a:r>
              <a:rPr lang="en-US" sz="1200" b="0" i="1" u="none" strike="noStrike" kern="1200" dirty="0" smtClean="0">
                <a:solidFill>
                  <a:schemeClr val="tx1"/>
                </a:solidFill>
                <a:latin typeface="+mn-lt"/>
                <a:ea typeface="+mn-ea"/>
                <a:cs typeface="+mn-cs"/>
              </a:rPr>
              <a:t>et al</a:t>
            </a:r>
            <a:r>
              <a:rPr lang="en-US" sz="1200" b="0" i="0" u="none" strike="noStrike" kern="1200" dirty="0" smtClean="0">
                <a:solidFill>
                  <a:schemeClr val="tx1"/>
                </a:solidFill>
                <a:latin typeface="+mn-lt"/>
                <a:ea typeface="+mn-ea"/>
                <a:cs typeface="+mn-cs"/>
              </a:rPr>
              <a:t>. (2021) have stated that child obesity has promoted high blood pressure as well as high cholesterol rate among children. This has elevated the possibility of heart attack more prominent in the UK as well as Romania. On the other hand, the SCT theory can be used in rural communities to change the eating habits of children and maintain effective weight to avoid heart diseases.    </a:t>
            </a:r>
            <a:endParaRPr lang="en-US" dirty="0"/>
          </a:p>
        </p:txBody>
      </p:sp>
      <p:sp>
        <p:nvSpPr>
          <p:cNvPr id="4" name="Slide Number Placeholder 3"/>
          <p:cNvSpPr>
            <a:spLocks noGrp="1"/>
          </p:cNvSpPr>
          <p:nvPr>
            <p:ph type="sldNum" sz="quarter" idx="10"/>
          </p:nvPr>
        </p:nvSpPr>
        <p:spPr/>
        <p:txBody>
          <a:bodyPr/>
          <a:lstStyle/>
          <a:p>
            <a:fld id="{B35EF8AC-C9D6-4356-8EDA-30F4124BE3F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Own reflection </a:t>
            </a:r>
            <a:endParaRPr lang="en-US" b="1" dirty="0" smtClean="0"/>
          </a:p>
          <a:p>
            <a:pPr rtl="0"/>
            <a:r>
              <a:rPr lang="en-US" sz="1200" b="0" i="0" u="none" strike="noStrike" kern="1200" dirty="0" smtClean="0">
                <a:solidFill>
                  <a:schemeClr val="tx1"/>
                </a:solidFill>
                <a:latin typeface="+mn-lt"/>
                <a:ea typeface="+mn-ea"/>
                <a:cs typeface="+mn-cs"/>
              </a:rPr>
              <a:t>It can be </a:t>
            </a:r>
            <a:r>
              <a:rPr lang="en-US" sz="1200" b="0" i="0" u="none" strike="noStrike" kern="1200" dirty="0" err="1" smtClean="0">
                <a:solidFill>
                  <a:schemeClr val="tx1"/>
                </a:solidFill>
                <a:latin typeface="+mn-lt"/>
                <a:ea typeface="+mn-ea"/>
                <a:cs typeface="+mn-cs"/>
              </a:rPr>
              <a:t>summarised</a:t>
            </a:r>
            <a:r>
              <a:rPr lang="en-US" sz="1200" b="0" i="0" u="none" strike="noStrike" kern="1200" dirty="0" smtClean="0">
                <a:solidFill>
                  <a:schemeClr val="tx1"/>
                </a:solidFill>
                <a:latin typeface="+mn-lt"/>
                <a:ea typeface="+mn-ea"/>
                <a:cs typeface="+mn-cs"/>
              </a:rPr>
              <a:t> from the study that the UK has a more prominent rate of child obesity than Romania. Besides this, I have observed that children in the UK have been less physically active nowadays due to the advancement of the virtual world. Family members have to provide more attention to their children. In my opinion, this technique can help parents to effectively monitor their child’s mental and physical attributes. On the other hand, I have </a:t>
            </a:r>
            <a:r>
              <a:rPr lang="en-US" sz="1200" b="0" i="0" u="none" strike="noStrike" kern="1200" dirty="0" err="1" smtClean="0">
                <a:solidFill>
                  <a:schemeClr val="tx1"/>
                </a:solidFill>
                <a:latin typeface="+mn-lt"/>
                <a:ea typeface="+mn-ea"/>
                <a:cs typeface="+mn-cs"/>
              </a:rPr>
              <a:t>realised</a:t>
            </a:r>
            <a:r>
              <a:rPr lang="en-US" sz="1200" b="0" i="0" u="none" strike="noStrike" kern="1200" dirty="0" smtClean="0">
                <a:solidFill>
                  <a:schemeClr val="tx1"/>
                </a:solidFill>
                <a:latin typeface="+mn-lt"/>
                <a:ea typeface="+mn-ea"/>
                <a:cs typeface="+mn-cs"/>
              </a:rPr>
              <a:t> that the SCT theory can be used to mitigate the problem of obesity in both countries. The theory can be used to develop effective physical activity plans for children and mitigate their obesity issues.</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35EF8AC-C9D6-4356-8EDA-30F4124BE3F6}"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C94AE8-600E-4B50-8A5A-B6FA30FD86C0}"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94AE8-600E-4B50-8A5A-B6FA30FD86C0}"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94AE8-600E-4B50-8A5A-B6FA30FD86C0}"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94AE8-600E-4B50-8A5A-B6FA30FD86C0}"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C94AE8-600E-4B50-8A5A-B6FA30FD86C0}"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C94AE8-600E-4B50-8A5A-B6FA30FD86C0}"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C94AE8-600E-4B50-8A5A-B6FA30FD86C0}" type="datetimeFigureOut">
              <a:rPr lang="en-US" smtClean="0"/>
              <a:pPr/>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C94AE8-600E-4B50-8A5A-B6FA30FD86C0}"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94AE8-600E-4B50-8A5A-B6FA30FD86C0}"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94AE8-600E-4B50-8A5A-B6FA30FD86C0}"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C94AE8-600E-4B50-8A5A-B6FA30FD86C0}"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09DC0-287C-4E7B-B36B-8D65DCCF88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94AE8-600E-4B50-8A5A-B6FA30FD86C0}" type="datetimeFigureOut">
              <a:rPr lang="en-US" smtClean="0"/>
              <a:pPr/>
              <a:t>4/21/2023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09DC0-287C-4E7B-B36B-8D65DCCF88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diagramDrawing" Target="../diagrams/drawing4.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diagramColors" Target="../diagrams/colors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QuickStyle" Target="../diagrams/quickStyle4.xml"/><Relationship Id="rId5" Type="http://schemas.openxmlformats.org/officeDocument/2006/relationships/diagramQuickStyle" Target="../diagrams/quickStyle3.xml"/><Relationship Id="rId10" Type="http://schemas.openxmlformats.org/officeDocument/2006/relationships/diagramLayout" Target="../diagrams/layout4.xml"/><Relationship Id="rId4" Type="http://schemas.openxmlformats.org/officeDocument/2006/relationships/diagramLayout" Target="../diagrams/layout3.xml"/><Relationship Id="rId9"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20975"/>
            <a:ext cx="7772400" cy="1470025"/>
          </a:xfrm>
        </p:spPr>
        <p:txBody>
          <a:bodyPr>
            <a:normAutofit fontScale="90000"/>
          </a:bodyPr>
          <a:lstStyle/>
          <a:p>
            <a:pPr>
              <a:lnSpc>
                <a:spcPct val="150000"/>
              </a:lnSpc>
            </a:pPr>
            <a:r>
              <a:rPr lang="en-US" sz="4000" b="1" dirty="0"/>
              <a:t>ASS023-3 CHILDHOODS IN A GLOBAL CONTEXT</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CRITICAL POINTS OF COMPARISON </a:t>
            </a:r>
            <a:endParaRPr lang="en-US" sz="4000" dirty="0"/>
          </a:p>
        </p:txBody>
      </p:sp>
      <p:graphicFrame>
        <p:nvGraphicFramePr>
          <p:cNvPr id="4" name="Content Placeholder 3"/>
          <p:cNvGraphicFramePr>
            <a:graphicFrameLocks noGrp="1"/>
          </p:cNvGraphicFramePr>
          <p:nvPr>
            <p:ph idx="1"/>
          </p:nvPr>
        </p:nvGraphicFramePr>
        <p:xfrm>
          <a:off x="533400" y="1600200"/>
          <a:ext cx="43434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srcRect/>
          <a:stretch>
            <a:fillRect/>
          </a:stretch>
        </p:blipFill>
        <p:spPr bwMode="auto">
          <a:xfrm>
            <a:off x="5486400" y="1371600"/>
            <a:ext cx="3124200" cy="5123688"/>
          </a:xfrm>
          <a:prstGeom prst="rect">
            <a:avLst/>
          </a:prstGeom>
          <a:noFill/>
          <a:ln w="9525">
            <a:noFill/>
            <a:miter lim="800000"/>
            <a:headEnd/>
            <a:tailEnd/>
          </a:ln>
          <a:effectLst/>
        </p:spPr>
      </p:pic>
      <p:pic>
        <p:nvPicPr>
          <p:cNvPr id="1028" name="Picture 4" descr="Figure 1 | Prevalence of Overweight and Obesity in Urban Elementary School  Children in Northeastern Romania: Its Relationship with Socioeconomic  Status and Associated Dietary and Lifestyle Factors"/>
          <p:cNvPicPr>
            <a:picLocks noChangeAspect="1" noChangeArrowheads="1"/>
          </p:cNvPicPr>
          <p:nvPr/>
        </p:nvPicPr>
        <p:blipFill>
          <a:blip r:embed="rId9"/>
          <a:srcRect/>
          <a:stretch>
            <a:fillRect/>
          </a:stretch>
        </p:blipFill>
        <p:spPr bwMode="auto">
          <a:xfrm>
            <a:off x="990600" y="4038600"/>
            <a:ext cx="4191000" cy="242316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ANTI-DISCRIMINATORY PRACTICE</a:t>
            </a:r>
            <a:endParaRPr lang="en-US" sz="4000" dirty="0"/>
          </a:p>
        </p:txBody>
      </p:sp>
      <p:graphicFrame>
        <p:nvGraphicFramePr>
          <p:cNvPr id="5" name="Content Placeholder 4"/>
          <p:cNvGraphicFramePr>
            <a:graphicFrameLocks noGrp="1"/>
          </p:cNvGraphicFramePr>
          <p:nvPr>
            <p:ph idx="1"/>
          </p:nvPr>
        </p:nvGraphicFramePr>
        <p:xfrm>
          <a:off x="457200" y="1600200"/>
          <a:ext cx="35052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3 Tips to Overcoming Weight Bias : Nutrition for NON-Nutritionists™"/>
          <p:cNvPicPr>
            <a:picLocks noChangeAspect="1" noChangeArrowheads="1"/>
          </p:cNvPicPr>
          <p:nvPr/>
        </p:nvPicPr>
        <p:blipFill>
          <a:blip r:embed="rId8" cstate="print"/>
          <a:srcRect r="7912" b="10870"/>
          <a:stretch>
            <a:fillRect/>
          </a:stretch>
        </p:blipFill>
        <p:spPr bwMode="auto">
          <a:xfrm>
            <a:off x="4328262" y="1981200"/>
            <a:ext cx="4434738" cy="31242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solidFill>
        </p:spPr>
        <p:txBody>
          <a:bodyPr>
            <a:normAutofit fontScale="90000"/>
          </a:bodyPr>
          <a:lstStyle/>
          <a:p>
            <a:r>
              <a:rPr lang="en-US" b="1" dirty="0"/>
              <a:t>The Social Cognitive Theory (SCT)</a:t>
            </a:r>
          </a:p>
        </p:txBody>
      </p:sp>
      <p:graphicFrame>
        <p:nvGraphicFramePr>
          <p:cNvPr id="4" name="Content Placeholder 3"/>
          <p:cNvGraphicFramePr>
            <a:graphicFrameLocks noGrp="1"/>
          </p:cNvGraphicFramePr>
          <p:nvPr>
            <p:ph idx="1"/>
          </p:nvPr>
        </p:nvGraphicFramePr>
        <p:xfrm>
          <a:off x="228600" y="1524000"/>
          <a:ext cx="3657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319" name="Picture 7"/>
          <p:cNvPicPr>
            <a:picLocks noChangeAspect="1" noChangeArrowheads="1"/>
          </p:cNvPicPr>
          <p:nvPr/>
        </p:nvPicPr>
        <p:blipFill>
          <a:blip r:embed="rId8"/>
          <a:srcRect/>
          <a:stretch>
            <a:fillRect/>
          </a:stretch>
        </p:blipFill>
        <p:spPr bwMode="auto">
          <a:xfrm>
            <a:off x="4114800" y="1447800"/>
            <a:ext cx="4800600" cy="2819400"/>
          </a:xfrm>
          <a:prstGeom prst="rect">
            <a:avLst/>
          </a:prstGeom>
          <a:solidFill>
            <a:schemeClr val="accent2"/>
          </a:solidFill>
          <a:ln w="9525">
            <a:noFill/>
            <a:miter lim="800000"/>
            <a:headEnd/>
            <a:tailEnd/>
          </a:ln>
          <a:effectLst/>
        </p:spPr>
      </p:pic>
      <p:graphicFrame>
        <p:nvGraphicFramePr>
          <p:cNvPr id="9" name="Diagram 8"/>
          <p:cNvGraphicFramePr/>
          <p:nvPr/>
        </p:nvGraphicFramePr>
        <p:xfrm>
          <a:off x="4419600" y="4419600"/>
          <a:ext cx="4343400" cy="25146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p:spPr>
        <p:txBody>
          <a:bodyPr>
            <a:normAutofit/>
          </a:bodyPr>
          <a:lstStyle/>
          <a:p>
            <a:pPr>
              <a:lnSpc>
                <a:spcPct val="150000"/>
              </a:lnSpc>
            </a:pPr>
            <a:r>
              <a:rPr lang="en-US" sz="4000" b="1" dirty="0" smtClean="0"/>
              <a:t>REFLECTION</a:t>
            </a:r>
            <a:endParaRPr lang="en-US" sz="4000" b="1" dirty="0"/>
          </a:p>
        </p:txBody>
      </p:sp>
      <p:graphicFrame>
        <p:nvGraphicFramePr>
          <p:cNvPr id="4" name="Content Placeholder 3"/>
          <p:cNvGraphicFramePr>
            <a:graphicFrameLocks noGrp="1"/>
          </p:cNvGraphicFramePr>
          <p:nvPr>
            <p:ph idx="1"/>
          </p:nvPr>
        </p:nvGraphicFramePr>
        <p:xfrm>
          <a:off x="76200" y="1752600"/>
          <a:ext cx="50292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289" name="Picture 1"/>
          <p:cNvPicPr>
            <a:picLocks noChangeAspect="1" noChangeArrowheads="1"/>
          </p:cNvPicPr>
          <p:nvPr/>
        </p:nvPicPr>
        <p:blipFill>
          <a:blip r:embed="rId8"/>
          <a:srcRect/>
          <a:stretch>
            <a:fillRect/>
          </a:stretch>
        </p:blipFill>
        <p:spPr bwMode="auto">
          <a:xfrm>
            <a:off x="4800601" y="1600200"/>
            <a:ext cx="4343400" cy="2819400"/>
          </a:xfrm>
          <a:prstGeom prst="rect">
            <a:avLst/>
          </a:prstGeom>
          <a:noFill/>
          <a:ln w="9525">
            <a:noFill/>
            <a:miter lim="800000"/>
            <a:headEnd/>
            <a:tailEnd/>
          </a:ln>
          <a:effectLst/>
        </p:spPr>
      </p:pic>
      <p:pic>
        <p:nvPicPr>
          <p:cNvPr id="12290" name="Picture 2"/>
          <p:cNvPicPr>
            <a:picLocks noChangeAspect="1" noChangeArrowheads="1"/>
          </p:cNvPicPr>
          <p:nvPr/>
        </p:nvPicPr>
        <p:blipFill>
          <a:blip r:embed="rId9"/>
          <a:srcRect/>
          <a:stretch>
            <a:fillRect/>
          </a:stretch>
        </p:blipFill>
        <p:spPr bwMode="auto">
          <a:xfrm>
            <a:off x="5248275" y="4445607"/>
            <a:ext cx="3895725" cy="241239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REFERENCES</a:t>
            </a:r>
            <a:endParaRPr lang="en-US" sz="4000" b="1" dirty="0"/>
          </a:p>
        </p:txBody>
      </p:sp>
      <p:sp>
        <p:nvSpPr>
          <p:cNvPr id="3" name="Content Placeholder 2"/>
          <p:cNvSpPr>
            <a:spLocks noGrp="1"/>
          </p:cNvSpPr>
          <p:nvPr>
            <p:ph idx="1"/>
          </p:nvPr>
        </p:nvSpPr>
        <p:spPr>
          <a:xfrm>
            <a:off x="457200" y="1600200"/>
            <a:ext cx="8229600" cy="4800600"/>
          </a:xfrm>
        </p:spPr>
        <p:txBody>
          <a:bodyPr>
            <a:noAutofit/>
          </a:bodyPr>
          <a:lstStyle/>
          <a:p>
            <a:pPr algn="just">
              <a:lnSpc>
                <a:spcPct val="150000"/>
              </a:lnSpc>
            </a:pPr>
            <a:r>
              <a:rPr lang="en-GB" sz="1400" dirty="0" smtClean="0"/>
              <a:t>Beauchamp, M.R., Crawford, K.L. and Jackson, B., (2019). Social cognitive theory and physical activity: Mechanisms of </a:t>
            </a:r>
            <a:r>
              <a:rPr lang="en-GB" sz="1400" dirty="0" err="1" smtClean="0"/>
              <a:t>behavior</a:t>
            </a:r>
            <a:r>
              <a:rPr lang="en-GB" sz="1400" dirty="0" smtClean="0"/>
              <a:t> change, critique, and legacy. Psychology of Sport and Exercise, 42, pp.110-117.</a:t>
            </a:r>
            <a:endParaRPr lang="en-US" sz="1400" dirty="0" smtClean="0"/>
          </a:p>
          <a:p>
            <a:pPr algn="just">
              <a:lnSpc>
                <a:spcPct val="150000"/>
              </a:lnSpc>
            </a:pPr>
            <a:r>
              <a:rPr lang="en-GB" sz="1400" dirty="0" err="1" smtClean="0"/>
              <a:t>Czogała</a:t>
            </a:r>
            <a:r>
              <a:rPr lang="en-GB" sz="1400" dirty="0" smtClean="0"/>
              <a:t>, W., </a:t>
            </a:r>
            <a:r>
              <a:rPr lang="en-GB" sz="1400" dirty="0" err="1" smtClean="0"/>
              <a:t>Czogała</a:t>
            </a:r>
            <a:r>
              <a:rPr lang="en-GB" sz="1400" dirty="0" smtClean="0"/>
              <a:t>, M., </a:t>
            </a:r>
            <a:r>
              <a:rPr lang="en-GB" sz="1400" dirty="0" err="1" smtClean="0"/>
              <a:t>Strojny</a:t>
            </a:r>
            <a:r>
              <a:rPr lang="en-GB" sz="1400" dirty="0" smtClean="0"/>
              <a:t>, W., </a:t>
            </a:r>
            <a:r>
              <a:rPr lang="en-GB" sz="1400" dirty="0" err="1" smtClean="0"/>
              <a:t>Wątor</a:t>
            </a:r>
            <a:r>
              <a:rPr lang="en-GB" sz="1400" dirty="0" smtClean="0"/>
              <a:t>, G., </a:t>
            </a:r>
            <a:r>
              <a:rPr lang="en-GB" sz="1400" dirty="0" err="1" smtClean="0"/>
              <a:t>Wołkow</a:t>
            </a:r>
            <a:r>
              <a:rPr lang="en-GB" sz="1400" dirty="0" smtClean="0"/>
              <a:t>, P., </a:t>
            </a:r>
            <a:r>
              <a:rPr lang="en-GB" sz="1400" dirty="0" err="1" smtClean="0"/>
              <a:t>Wójcik</a:t>
            </a:r>
            <a:r>
              <a:rPr lang="en-GB" sz="1400" dirty="0" smtClean="0"/>
              <a:t>, M., Bik </a:t>
            </a:r>
            <a:r>
              <a:rPr lang="en-GB" sz="1400" dirty="0" err="1" smtClean="0"/>
              <a:t>Multanowski</a:t>
            </a:r>
            <a:r>
              <a:rPr lang="en-GB" sz="1400" dirty="0" smtClean="0"/>
              <a:t>, M., </a:t>
            </a:r>
            <a:r>
              <a:rPr lang="en-GB" sz="1400" dirty="0" err="1" smtClean="0"/>
              <a:t>Tomasik</a:t>
            </a:r>
            <a:r>
              <a:rPr lang="en-GB" sz="1400" dirty="0" smtClean="0"/>
              <a:t>, P., </a:t>
            </a:r>
            <a:r>
              <a:rPr lang="en-GB" sz="1400" dirty="0" err="1" smtClean="0"/>
              <a:t>Wędrychowicz</a:t>
            </a:r>
            <a:r>
              <a:rPr lang="en-GB" sz="1400" dirty="0" smtClean="0"/>
              <a:t>, A., </a:t>
            </a:r>
            <a:r>
              <a:rPr lang="en-GB" sz="1400" dirty="0" err="1" smtClean="0"/>
              <a:t>Kowalczyk</a:t>
            </a:r>
            <a:r>
              <a:rPr lang="en-GB" sz="1400" dirty="0" smtClean="0"/>
              <a:t>, W. and </a:t>
            </a:r>
            <a:r>
              <a:rPr lang="en-GB" sz="1400" dirty="0" err="1" smtClean="0"/>
              <a:t>Miklusiak</a:t>
            </a:r>
            <a:r>
              <a:rPr lang="en-GB" sz="1400" dirty="0" smtClean="0"/>
              <a:t>, K., (2021). </a:t>
            </a:r>
            <a:r>
              <a:rPr lang="en-GB" sz="1400" dirty="0" err="1" smtClean="0"/>
              <a:t>Methylation</a:t>
            </a:r>
            <a:r>
              <a:rPr lang="en-GB" sz="1400" dirty="0" smtClean="0"/>
              <a:t> and expression of FTO and PLAG1 genes in childhood obesity: Insight into anthropometric parameters and glucose–lipid metabolism. Nutrients, 13(5), p.1683.</a:t>
            </a:r>
            <a:endParaRPr lang="en-US" sz="1400" dirty="0" smtClean="0"/>
          </a:p>
          <a:p>
            <a:pPr algn="just">
              <a:lnSpc>
                <a:spcPct val="150000"/>
              </a:lnSpc>
            </a:pPr>
            <a:r>
              <a:rPr lang="en-US" sz="1400" dirty="0" smtClean="0"/>
              <a:t>Parliament.uk, (2023). </a:t>
            </a:r>
            <a:r>
              <a:rPr lang="en-US" sz="1400" i="1" dirty="0" smtClean="0"/>
              <a:t>Obesity statistics</a:t>
            </a:r>
            <a:r>
              <a:rPr lang="en-US" sz="1400" dirty="0" smtClean="0"/>
              <a:t>. Available at: https://commonslibrary.parliament.uk/research-briefings/sn03336/#:~:text=Childhood%20obesity%20in%20England,and%20published%20by%20NHS%20Digital. [Accessed 21 April 2023]</a:t>
            </a:r>
          </a:p>
          <a:p>
            <a:pPr algn="just">
              <a:lnSpc>
                <a:spcPct val="150000"/>
              </a:lnSpc>
            </a:pPr>
            <a:r>
              <a:rPr lang="en-US" sz="1400" dirty="0" smtClean="0"/>
              <a:t>Romaniajournal.ro, (2022). </a:t>
            </a:r>
            <a:r>
              <a:rPr lang="en-US" sz="1400" i="1" dirty="0" smtClean="0"/>
              <a:t>Educational Program “</a:t>
            </a:r>
            <a:r>
              <a:rPr lang="en-US" sz="1400" i="1" dirty="0" err="1" smtClean="0"/>
              <a:t>Traista</a:t>
            </a:r>
            <a:r>
              <a:rPr lang="en-US" sz="1400" i="1" dirty="0" smtClean="0"/>
              <a:t> Cu </a:t>
            </a:r>
            <a:r>
              <a:rPr lang="en-US" sz="1400" i="1" dirty="0" err="1" smtClean="0"/>
              <a:t>Sanatate</a:t>
            </a:r>
            <a:r>
              <a:rPr lang="en-US" sz="1400" i="1" dirty="0" smtClean="0"/>
              <a:t>”: 24% Of School-Age Children Are Overweight In Romania</a:t>
            </a:r>
            <a:r>
              <a:rPr lang="en-US" sz="1400" dirty="0" smtClean="0"/>
              <a:t>. Available at: https://www.romaniajournal.ro/society-people/social/educational-program-traista-cu-sanatate-24-of-school-age-children-are-overweight-in-romania/#:~:text=According%20to%20the%20WHO%20Europen,55%25%20of%20adults%20experience%20overweight. [Accessed 21 April 2023]</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6">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722</Words>
  <Application>Microsoft Office PowerPoint</Application>
  <PresentationFormat>On-screen Show (4:3)</PresentationFormat>
  <Paragraphs>37</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Office Theme</vt:lpstr>
      <vt:lpstr>ASS023-3 CHILDHOODS IN A GLOBAL CONTEXT</vt:lpstr>
      <vt:lpstr>CRITICAL POINTS OF COMPARISON </vt:lpstr>
      <vt:lpstr>ANTI-DISCRIMINATORY PRACTICE</vt:lpstr>
      <vt:lpstr>The Social Cognitive Theory (SCT)</vt:lpstr>
      <vt:lpstr>REFLECTION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22</cp:revision>
  <dcterms:created xsi:type="dcterms:W3CDTF">2023-04-21T14:05:16Z</dcterms:created>
  <dcterms:modified xsi:type="dcterms:W3CDTF">2023-04-21T15:37:34Z</dcterms:modified>
</cp:coreProperties>
</file>