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7" r:id="rId6"/>
    <p:sldId id="268" r:id="rId7"/>
    <p:sldId id="260" r:id="rId8"/>
    <p:sldId id="269" r:id="rId9"/>
    <p:sldId id="270" r:id="rId10"/>
    <p:sldId id="261" r:id="rId11"/>
    <p:sldId id="271" r:id="rId12"/>
    <p:sldId id="272" r:id="rId13"/>
    <p:sldId id="262" r:id="rId14"/>
    <p:sldId id="273" r:id="rId15"/>
    <p:sldId id="263" r:id="rId16"/>
    <p:sldId id="274" r:id="rId17"/>
    <p:sldId id="264" r:id="rId18"/>
    <p:sldId id="265" r:id="rId19"/>
    <p:sldId id="266"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635" autoAdjust="0"/>
  </p:normalViewPr>
  <p:slideViewPr>
    <p:cSldViewPr>
      <p:cViewPr>
        <p:scale>
          <a:sx n="75" d="100"/>
          <a:sy n="75" d="100"/>
        </p:scale>
        <p:origin x="191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DCB4C-FF96-4CC2-9B3D-2A98BFC929AF}" type="doc">
      <dgm:prSet loTypeId="urn:diagrams.loki3.com/VaryingWidthList" loCatId="list" qsTypeId="urn:microsoft.com/office/officeart/2005/8/quickstyle/simple1" qsCatId="simple" csTypeId="urn:microsoft.com/office/officeart/2005/8/colors/colorful3" csCatId="colorful" phldr="1"/>
      <dgm:spPr/>
    </dgm:pt>
    <dgm:pt modelId="{313FC384-9EFA-44E0-874A-0A3D18F2A2BE}">
      <dgm:prSet phldrT="[Text]" custT="1"/>
      <dgm:spPr/>
      <dgm:t>
        <a:bodyPr/>
        <a:lstStyle/>
        <a:p>
          <a:r>
            <a:rPr lang="en-US" sz="2800" b="1" spc="-85" dirty="0">
              <a:latin typeface="Times New Roman" panose="02020603050405020304" pitchFamily="18" charset="0"/>
              <a:cs typeface="Times New Roman" panose="02020603050405020304" pitchFamily="18" charset="0"/>
            </a:rPr>
            <a:t>Sustainable tourism</a:t>
          </a:r>
          <a:endParaRPr lang="en-GB" sz="2800" b="1" i="1" dirty="0"/>
        </a:p>
      </dgm:t>
    </dgm:pt>
    <dgm:pt modelId="{0F830692-1AEF-4C42-A615-A92A30647B1E}" type="parTrans" cxnId="{61F49ED5-77A5-4B3E-BE55-AA31412F26EA}">
      <dgm:prSet/>
      <dgm:spPr/>
      <dgm:t>
        <a:bodyPr/>
        <a:lstStyle/>
        <a:p>
          <a:endParaRPr lang="en-GB"/>
        </a:p>
      </dgm:t>
    </dgm:pt>
    <dgm:pt modelId="{6D8D1273-C40E-411C-99C9-C792D9118546}" type="sibTrans" cxnId="{61F49ED5-77A5-4B3E-BE55-AA31412F26EA}">
      <dgm:prSet/>
      <dgm:spPr/>
      <dgm:t>
        <a:bodyPr/>
        <a:lstStyle/>
        <a:p>
          <a:endParaRPr lang="en-GB"/>
        </a:p>
      </dgm:t>
    </dgm:pt>
    <dgm:pt modelId="{8E446E5F-E7BE-4E3D-B6FA-F9BC4BD4AF32}">
      <dgm:prSet phldrT="[Text]" custT="1"/>
      <dgm:spPr/>
      <dgm:t>
        <a:bodyPr/>
        <a:lstStyle/>
        <a:p>
          <a:r>
            <a:rPr lang="en-US" sz="2800" b="1" spc="-85" dirty="0">
              <a:latin typeface="Times New Roman" panose="02020603050405020304" pitchFamily="18" charset="0"/>
              <a:cs typeface="Times New Roman" panose="02020603050405020304" pitchFamily="18" charset="0"/>
            </a:rPr>
            <a:t>Evolving visitor demands</a:t>
          </a:r>
          <a:endParaRPr lang="en-GB" sz="2800" b="1" i="1" dirty="0"/>
        </a:p>
      </dgm:t>
    </dgm:pt>
    <dgm:pt modelId="{628BD8FB-9784-40A0-9ED5-D64AA3BC2193}" type="parTrans" cxnId="{792EB860-8B8E-4F1E-ADE2-BA60FA7A8DF5}">
      <dgm:prSet/>
      <dgm:spPr/>
      <dgm:t>
        <a:bodyPr/>
        <a:lstStyle/>
        <a:p>
          <a:endParaRPr lang="en-GB"/>
        </a:p>
      </dgm:t>
    </dgm:pt>
    <dgm:pt modelId="{C484905F-483B-47E7-A779-CAAE6889CC96}" type="sibTrans" cxnId="{792EB860-8B8E-4F1E-ADE2-BA60FA7A8DF5}">
      <dgm:prSet/>
      <dgm:spPr/>
      <dgm:t>
        <a:bodyPr/>
        <a:lstStyle/>
        <a:p>
          <a:endParaRPr lang="en-GB"/>
        </a:p>
      </dgm:t>
    </dgm:pt>
    <dgm:pt modelId="{CBE3E22A-CB76-47D5-B602-3F1A50871482}">
      <dgm:prSet phldrT="[Text]" custT="1"/>
      <dgm:spPr/>
      <dgm:t>
        <a:bodyPr/>
        <a:lstStyle/>
        <a:p>
          <a:r>
            <a:rPr lang="en-US" sz="2800" b="1" spc="-85" dirty="0">
              <a:latin typeface="Times New Roman" panose="02020603050405020304" pitchFamily="18" charset="0"/>
              <a:cs typeface="Times New Roman" panose="02020603050405020304" pitchFamily="18" charset="0"/>
            </a:rPr>
            <a:t>Digital wave</a:t>
          </a:r>
          <a:endParaRPr lang="en-GB" sz="2800" b="1" i="1" dirty="0"/>
        </a:p>
      </dgm:t>
    </dgm:pt>
    <dgm:pt modelId="{6594FF47-7335-455A-8679-3E4D0776E974}" type="parTrans" cxnId="{471456EB-893F-4C7F-87B4-ADAD23C7E4A0}">
      <dgm:prSet/>
      <dgm:spPr/>
      <dgm:t>
        <a:bodyPr/>
        <a:lstStyle/>
        <a:p>
          <a:endParaRPr lang="en-GB"/>
        </a:p>
      </dgm:t>
    </dgm:pt>
    <dgm:pt modelId="{4814EA88-06E1-418A-95F3-883D6F603FE1}" type="sibTrans" cxnId="{471456EB-893F-4C7F-87B4-ADAD23C7E4A0}">
      <dgm:prSet/>
      <dgm:spPr/>
      <dgm:t>
        <a:bodyPr/>
        <a:lstStyle/>
        <a:p>
          <a:endParaRPr lang="en-GB"/>
        </a:p>
      </dgm:t>
    </dgm:pt>
    <dgm:pt modelId="{1ECB20DE-AD22-45FB-BB64-976E4B9E126E}" type="pres">
      <dgm:prSet presAssocID="{0F5DCB4C-FF96-4CC2-9B3D-2A98BFC929AF}" presName="Name0" presStyleCnt="0">
        <dgm:presLayoutVars>
          <dgm:resizeHandles/>
        </dgm:presLayoutVars>
      </dgm:prSet>
      <dgm:spPr/>
    </dgm:pt>
    <dgm:pt modelId="{5A192950-821B-4F6D-9DDD-AA244D24C7C3}" type="pres">
      <dgm:prSet presAssocID="{313FC384-9EFA-44E0-874A-0A3D18F2A2BE}" presName="text" presStyleLbl="node1" presStyleIdx="0" presStyleCnt="3">
        <dgm:presLayoutVars>
          <dgm:bulletEnabled val="1"/>
        </dgm:presLayoutVars>
      </dgm:prSet>
      <dgm:spPr/>
    </dgm:pt>
    <dgm:pt modelId="{84304E33-F32F-4EBE-9565-A888C42F1205}" type="pres">
      <dgm:prSet presAssocID="{6D8D1273-C40E-411C-99C9-C792D9118546}" presName="space" presStyleCnt="0"/>
      <dgm:spPr/>
    </dgm:pt>
    <dgm:pt modelId="{26BBF717-9EA7-426D-A69F-BF8019B10631}" type="pres">
      <dgm:prSet presAssocID="{8E446E5F-E7BE-4E3D-B6FA-F9BC4BD4AF32}" presName="text" presStyleLbl="node1" presStyleIdx="1" presStyleCnt="3">
        <dgm:presLayoutVars>
          <dgm:bulletEnabled val="1"/>
        </dgm:presLayoutVars>
      </dgm:prSet>
      <dgm:spPr/>
    </dgm:pt>
    <dgm:pt modelId="{BC314CD6-A625-49C0-8EBB-F3358467DE6A}" type="pres">
      <dgm:prSet presAssocID="{C484905F-483B-47E7-A779-CAAE6889CC96}" presName="space" presStyleCnt="0"/>
      <dgm:spPr/>
    </dgm:pt>
    <dgm:pt modelId="{BB29EEA0-ACAE-40F9-B52F-A485B46AD4C6}" type="pres">
      <dgm:prSet presAssocID="{CBE3E22A-CB76-47D5-B602-3F1A50871482}" presName="text" presStyleLbl="node1" presStyleIdx="2" presStyleCnt="3">
        <dgm:presLayoutVars>
          <dgm:bulletEnabled val="1"/>
        </dgm:presLayoutVars>
      </dgm:prSet>
      <dgm:spPr/>
    </dgm:pt>
  </dgm:ptLst>
  <dgm:cxnLst>
    <dgm:cxn modelId="{588F353A-C909-40A7-8FB9-DD694C575D1A}" type="presOf" srcId="{313FC384-9EFA-44E0-874A-0A3D18F2A2BE}" destId="{5A192950-821B-4F6D-9DDD-AA244D24C7C3}" srcOrd="0" destOrd="0" presId="urn:diagrams.loki3.com/VaryingWidthList"/>
    <dgm:cxn modelId="{7ECC8F3F-0344-4447-85A3-650D230AA021}" type="presOf" srcId="{0F5DCB4C-FF96-4CC2-9B3D-2A98BFC929AF}" destId="{1ECB20DE-AD22-45FB-BB64-976E4B9E126E}" srcOrd="0" destOrd="0" presId="urn:diagrams.loki3.com/VaryingWidthList"/>
    <dgm:cxn modelId="{792EB860-8B8E-4F1E-ADE2-BA60FA7A8DF5}" srcId="{0F5DCB4C-FF96-4CC2-9B3D-2A98BFC929AF}" destId="{8E446E5F-E7BE-4E3D-B6FA-F9BC4BD4AF32}" srcOrd="1" destOrd="0" parTransId="{628BD8FB-9784-40A0-9ED5-D64AA3BC2193}" sibTransId="{C484905F-483B-47E7-A779-CAAE6889CC96}"/>
    <dgm:cxn modelId="{99D4D676-8286-4E0F-A984-588009A8A652}" type="presOf" srcId="{CBE3E22A-CB76-47D5-B602-3F1A50871482}" destId="{BB29EEA0-ACAE-40F9-B52F-A485B46AD4C6}" srcOrd="0" destOrd="0" presId="urn:diagrams.loki3.com/VaryingWidthList"/>
    <dgm:cxn modelId="{EED06F83-9D6A-48DE-802D-BE61CF76B7A2}" type="presOf" srcId="{8E446E5F-E7BE-4E3D-B6FA-F9BC4BD4AF32}" destId="{26BBF717-9EA7-426D-A69F-BF8019B10631}" srcOrd="0" destOrd="0" presId="urn:diagrams.loki3.com/VaryingWidthList"/>
    <dgm:cxn modelId="{61F49ED5-77A5-4B3E-BE55-AA31412F26EA}" srcId="{0F5DCB4C-FF96-4CC2-9B3D-2A98BFC929AF}" destId="{313FC384-9EFA-44E0-874A-0A3D18F2A2BE}" srcOrd="0" destOrd="0" parTransId="{0F830692-1AEF-4C42-A615-A92A30647B1E}" sibTransId="{6D8D1273-C40E-411C-99C9-C792D9118546}"/>
    <dgm:cxn modelId="{471456EB-893F-4C7F-87B4-ADAD23C7E4A0}" srcId="{0F5DCB4C-FF96-4CC2-9B3D-2A98BFC929AF}" destId="{CBE3E22A-CB76-47D5-B602-3F1A50871482}" srcOrd="2" destOrd="0" parTransId="{6594FF47-7335-455A-8679-3E4D0776E974}" sibTransId="{4814EA88-06E1-418A-95F3-883D6F603FE1}"/>
    <dgm:cxn modelId="{69BF61AB-86A3-497F-ACD2-50666AB142F6}" type="presParOf" srcId="{1ECB20DE-AD22-45FB-BB64-976E4B9E126E}" destId="{5A192950-821B-4F6D-9DDD-AA244D24C7C3}" srcOrd="0" destOrd="0" presId="urn:diagrams.loki3.com/VaryingWidthList"/>
    <dgm:cxn modelId="{75703131-A70C-456E-984D-ABA4828172E7}" type="presParOf" srcId="{1ECB20DE-AD22-45FB-BB64-976E4B9E126E}" destId="{84304E33-F32F-4EBE-9565-A888C42F1205}" srcOrd="1" destOrd="0" presId="urn:diagrams.loki3.com/VaryingWidthList"/>
    <dgm:cxn modelId="{329DEDE5-08C0-4DA2-B006-18888EE7C771}" type="presParOf" srcId="{1ECB20DE-AD22-45FB-BB64-976E4B9E126E}" destId="{26BBF717-9EA7-426D-A69F-BF8019B10631}" srcOrd="2" destOrd="0" presId="urn:diagrams.loki3.com/VaryingWidthList"/>
    <dgm:cxn modelId="{BCAD54A7-BF5B-485D-AD8A-65010AFF5708}" type="presParOf" srcId="{1ECB20DE-AD22-45FB-BB64-976E4B9E126E}" destId="{BC314CD6-A625-49C0-8EBB-F3358467DE6A}" srcOrd="3" destOrd="0" presId="urn:diagrams.loki3.com/VaryingWidthList"/>
    <dgm:cxn modelId="{B6D79A0A-68C7-4926-9A4F-C6E1950776A5}" type="presParOf" srcId="{1ECB20DE-AD22-45FB-BB64-976E4B9E126E}" destId="{BB29EEA0-ACAE-40F9-B52F-A485B46AD4C6}"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E3FB7B1-EBAA-42C6-8A3F-35003E7B081E}" type="doc">
      <dgm:prSet loTypeId="urn:microsoft.com/office/officeart/2005/8/layout/hChevron3" loCatId="process" qsTypeId="urn:microsoft.com/office/officeart/2005/8/quickstyle/simple1" qsCatId="simple" csTypeId="urn:microsoft.com/office/officeart/2005/8/colors/accent1_2" csCatId="accent1" phldr="1"/>
      <dgm:spPr/>
    </dgm:pt>
    <dgm:pt modelId="{3FF1F171-252A-4839-A0D9-F2EE9321A39B}">
      <dgm:prSet phldrT="[Text]">
        <dgm:style>
          <a:lnRef idx="2">
            <a:schemeClr val="accent5"/>
          </a:lnRef>
          <a:fillRef idx="1">
            <a:schemeClr val="lt1"/>
          </a:fillRef>
          <a:effectRef idx="0">
            <a:schemeClr val="accent5"/>
          </a:effectRef>
          <a:fontRef idx="minor">
            <a:schemeClr val="dk1"/>
          </a:fontRef>
        </dgm:style>
      </dgm:prSet>
      <dgm:spPr/>
      <dgm:t>
        <a:bodyPr/>
        <a:lstStyle/>
        <a:p>
          <a:r>
            <a:rPr lang="en-US" b="1" i="1" spc="-85" dirty="0">
              <a:latin typeface="Times New Roman" panose="02020603050405020304" pitchFamily="18" charset="0"/>
              <a:cs typeface="Times New Roman" panose="02020603050405020304" pitchFamily="18" charset="0"/>
            </a:rPr>
            <a:t>Customer demand fluctuation </a:t>
          </a:r>
          <a:endParaRPr lang="en-GB" b="1" i="1" dirty="0"/>
        </a:p>
      </dgm:t>
    </dgm:pt>
    <dgm:pt modelId="{17C6D457-3BD5-4CD1-A0FF-C6FD4D5CDC90}" type="parTrans" cxnId="{59D22E81-F527-45EA-BAF4-44BAA5DFB6E4}">
      <dgm:prSet/>
      <dgm:spPr/>
      <dgm:t>
        <a:bodyPr/>
        <a:lstStyle/>
        <a:p>
          <a:endParaRPr lang="en-GB"/>
        </a:p>
      </dgm:t>
    </dgm:pt>
    <dgm:pt modelId="{7565B7FD-CF13-4A88-8903-4F08D86713FC}" type="sibTrans" cxnId="{59D22E81-F527-45EA-BAF4-44BAA5DFB6E4}">
      <dgm:prSet/>
      <dgm:spPr/>
      <dgm:t>
        <a:bodyPr/>
        <a:lstStyle/>
        <a:p>
          <a:endParaRPr lang="en-GB"/>
        </a:p>
      </dgm:t>
    </dgm:pt>
    <dgm:pt modelId="{82470FC8-8EAB-49A7-BF0C-799247E95220}">
      <dgm:prSet phldrT="[Text]">
        <dgm:style>
          <a:lnRef idx="2">
            <a:schemeClr val="accent5"/>
          </a:lnRef>
          <a:fillRef idx="1">
            <a:schemeClr val="lt1"/>
          </a:fillRef>
          <a:effectRef idx="0">
            <a:schemeClr val="accent5"/>
          </a:effectRef>
          <a:fontRef idx="minor">
            <a:schemeClr val="dk1"/>
          </a:fontRef>
        </dgm:style>
      </dgm:prSet>
      <dgm:spPr/>
      <dgm:t>
        <a:bodyPr/>
        <a:lstStyle/>
        <a:p>
          <a:r>
            <a:rPr lang="en-US" b="1" i="1" spc="-85" dirty="0">
              <a:latin typeface="Times New Roman" panose="02020603050405020304" pitchFamily="18" charset="0"/>
              <a:cs typeface="Times New Roman" panose="02020603050405020304" pitchFamily="18" charset="0"/>
            </a:rPr>
            <a:t>Eco-friendly hotels </a:t>
          </a:r>
          <a:endParaRPr lang="en-GB" b="1" i="1" dirty="0"/>
        </a:p>
      </dgm:t>
    </dgm:pt>
    <dgm:pt modelId="{72C62F1B-98CE-4726-872C-3BF4FE85FEFF}" type="parTrans" cxnId="{959B9BD6-FAE9-4F96-9399-709E98E23739}">
      <dgm:prSet/>
      <dgm:spPr/>
      <dgm:t>
        <a:bodyPr/>
        <a:lstStyle/>
        <a:p>
          <a:endParaRPr lang="en-GB"/>
        </a:p>
      </dgm:t>
    </dgm:pt>
    <dgm:pt modelId="{D2D5C42C-08D5-4920-A81B-F8F573EB05C1}" type="sibTrans" cxnId="{959B9BD6-FAE9-4F96-9399-709E98E23739}">
      <dgm:prSet/>
      <dgm:spPr/>
      <dgm:t>
        <a:bodyPr/>
        <a:lstStyle/>
        <a:p>
          <a:endParaRPr lang="en-GB"/>
        </a:p>
      </dgm:t>
    </dgm:pt>
    <dgm:pt modelId="{52FCF286-3FC6-48B8-BEE8-0DF530EDB6A5}">
      <dgm:prSet phldrT="[Text]">
        <dgm:style>
          <a:lnRef idx="2">
            <a:schemeClr val="accent5"/>
          </a:lnRef>
          <a:fillRef idx="1">
            <a:schemeClr val="lt1"/>
          </a:fillRef>
          <a:effectRef idx="0">
            <a:schemeClr val="accent5"/>
          </a:effectRef>
          <a:fontRef idx="minor">
            <a:schemeClr val="dk1"/>
          </a:fontRef>
        </dgm:style>
      </dgm:prSet>
      <dgm:spPr/>
      <dgm:t>
        <a:bodyPr/>
        <a:lstStyle/>
        <a:p>
          <a:r>
            <a:rPr lang="en-US" b="1" i="1" dirty="0"/>
            <a:t>Sustainability</a:t>
          </a:r>
          <a:endParaRPr lang="en-GB" b="1" i="1" dirty="0"/>
        </a:p>
      </dgm:t>
    </dgm:pt>
    <dgm:pt modelId="{8A9B0C37-8769-44FD-B4DD-7E6A57B36C76}" type="parTrans" cxnId="{A9B41789-80C0-4B24-AE22-CD24ABF768B9}">
      <dgm:prSet/>
      <dgm:spPr/>
      <dgm:t>
        <a:bodyPr/>
        <a:lstStyle/>
        <a:p>
          <a:endParaRPr lang="en-GB"/>
        </a:p>
      </dgm:t>
    </dgm:pt>
    <dgm:pt modelId="{E4DDA626-69C6-49A8-970D-516F20D0E4CA}" type="sibTrans" cxnId="{A9B41789-80C0-4B24-AE22-CD24ABF768B9}">
      <dgm:prSet/>
      <dgm:spPr/>
      <dgm:t>
        <a:bodyPr/>
        <a:lstStyle/>
        <a:p>
          <a:endParaRPr lang="en-GB"/>
        </a:p>
      </dgm:t>
    </dgm:pt>
    <dgm:pt modelId="{86DCAC86-7E22-44B9-9A07-CC47183636A1}" type="pres">
      <dgm:prSet presAssocID="{BE3FB7B1-EBAA-42C6-8A3F-35003E7B081E}" presName="Name0" presStyleCnt="0">
        <dgm:presLayoutVars>
          <dgm:dir/>
          <dgm:resizeHandles val="exact"/>
        </dgm:presLayoutVars>
      </dgm:prSet>
      <dgm:spPr/>
    </dgm:pt>
    <dgm:pt modelId="{30AF3DE6-0DD4-4823-AD24-EB47D2A0D893}" type="pres">
      <dgm:prSet presAssocID="{3FF1F171-252A-4839-A0D9-F2EE9321A39B}" presName="parTxOnly" presStyleLbl="node1" presStyleIdx="0" presStyleCnt="3">
        <dgm:presLayoutVars>
          <dgm:bulletEnabled val="1"/>
        </dgm:presLayoutVars>
      </dgm:prSet>
      <dgm:spPr/>
    </dgm:pt>
    <dgm:pt modelId="{AD894A10-84D3-4925-80BE-7149E73E341C}" type="pres">
      <dgm:prSet presAssocID="{7565B7FD-CF13-4A88-8903-4F08D86713FC}" presName="parSpace" presStyleCnt="0"/>
      <dgm:spPr/>
    </dgm:pt>
    <dgm:pt modelId="{F8AF820A-6B26-4915-AE42-AB34499019A9}" type="pres">
      <dgm:prSet presAssocID="{82470FC8-8EAB-49A7-BF0C-799247E95220}" presName="parTxOnly" presStyleLbl="node1" presStyleIdx="1" presStyleCnt="3">
        <dgm:presLayoutVars>
          <dgm:bulletEnabled val="1"/>
        </dgm:presLayoutVars>
      </dgm:prSet>
      <dgm:spPr/>
    </dgm:pt>
    <dgm:pt modelId="{63C3B4BC-B93B-4A42-97E1-BFABF3D73B5D}" type="pres">
      <dgm:prSet presAssocID="{D2D5C42C-08D5-4920-A81B-F8F573EB05C1}" presName="parSpace" presStyleCnt="0"/>
      <dgm:spPr/>
    </dgm:pt>
    <dgm:pt modelId="{198DEE20-3252-44DD-AE31-D6B777B44FA5}" type="pres">
      <dgm:prSet presAssocID="{52FCF286-3FC6-48B8-BEE8-0DF530EDB6A5}" presName="parTxOnly" presStyleLbl="node1" presStyleIdx="2" presStyleCnt="3">
        <dgm:presLayoutVars>
          <dgm:bulletEnabled val="1"/>
        </dgm:presLayoutVars>
      </dgm:prSet>
      <dgm:spPr/>
    </dgm:pt>
  </dgm:ptLst>
  <dgm:cxnLst>
    <dgm:cxn modelId="{E57D1E53-FB0F-496A-9379-458CCB51D02B}" type="presOf" srcId="{3FF1F171-252A-4839-A0D9-F2EE9321A39B}" destId="{30AF3DE6-0DD4-4823-AD24-EB47D2A0D893}" srcOrd="0" destOrd="0" presId="urn:microsoft.com/office/officeart/2005/8/layout/hChevron3"/>
    <dgm:cxn modelId="{59D22E81-F527-45EA-BAF4-44BAA5DFB6E4}" srcId="{BE3FB7B1-EBAA-42C6-8A3F-35003E7B081E}" destId="{3FF1F171-252A-4839-A0D9-F2EE9321A39B}" srcOrd="0" destOrd="0" parTransId="{17C6D457-3BD5-4CD1-A0FF-C6FD4D5CDC90}" sibTransId="{7565B7FD-CF13-4A88-8903-4F08D86713FC}"/>
    <dgm:cxn modelId="{F3CA8586-C179-4A45-8529-7A164A9FF1D7}" type="presOf" srcId="{52FCF286-3FC6-48B8-BEE8-0DF530EDB6A5}" destId="{198DEE20-3252-44DD-AE31-D6B777B44FA5}" srcOrd="0" destOrd="0" presId="urn:microsoft.com/office/officeart/2005/8/layout/hChevron3"/>
    <dgm:cxn modelId="{A9B41789-80C0-4B24-AE22-CD24ABF768B9}" srcId="{BE3FB7B1-EBAA-42C6-8A3F-35003E7B081E}" destId="{52FCF286-3FC6-48B8-BEE8-0DF530EDB6A5}" srcOrd="2" destOrd="0" parTransId="{8A9B0C37-8769-44FD-B4DD-7E6A57B36C76}" sibTransId="{E4DDA626-69C6-49A8-970D-516F20D0E4CA}"/>
    <dgm:cxn modelId="{074571D2-A093-4B07-9883-B3B9E6EE635F}" type="presOf" srcId="{BE3FB7B1-EBAA-42C6-8A3F-35003E7B081E}" destId="{86DCAC86-7E22-44B9-9A07-CC47183636A1}" srcOrd="0" destOrd="0" presId="urn:microsoft.com/office/officeart/2005/8/layout/hChevron3"/>
    <dgm:cxn modelId="{959B9BD6-FAE9-4F96-9399-709E98E23739}" srcId="{BE3FB7B1-EBAA-42C6-8A3F-35003E7B081E}" destId="{82470FC8-8EAB-49A7-BF0C-799247E95220}" srcOrd="1" destOrd="0" parTransId="{72C62F1B-98CE-4726-872C-3BF4FE85FEFF}" sibTransId="{D2D5C42C-08D5-4920-A81B-F8F573EB05C1}"/>
    <dgm:cxn modelId="{5C8C19F8-9C49-44A7-894C-B1C9F3B6D620}" type="presOf" srcId="{82470FC8-8EAB-49A7-BF0C-799247E95220}" destId="{F8AF820A-6B26-4915-AE42-AB34499019A9}" srcOrd="0" destOrd="0" presId="urn:microsoft.com/office/officeart/2005/8/layout/hChevron3"/>
    <dgm:cxn modelId="{AE8E99AD-050F-45A4-A9F9-D9E54B412944}" type="presParOf" srcId="{86DCAC86-7E22-44B9-9A07-CC47183636A1}" destId="{30AF3DE6-0DD4-4823-AD24-EB47D2A0D893}" srcOrd="0" destOrd="0" presId="urn:microsoft.com/office/officeart/2005/8/layout/hChevron3"/>
    <dgm:cxn modelId="{7C4E45B0-4D72-476C-90DD-06790C93D609}" type="presParOf" srcId="{86DCAC86-7E22-44B9-9A07-CC47183636A1}" destId="{AD894A10-84D3-4925-80BE-7149E73E341C}" srcOrd="1" destOrd="0" presId="urn:microsoft.com/office/officeart/2005/8/layout/hChevron3"/>
    <dgm:cxn modelId="{A9B9D09B-073B-432F-9D26-7161583516DE}" type="presParOf" srcId="{86DCAC86-7E22-44B9-9A07-CC47183636A1}" destId="{F8AF820A-6B26-4915-AE42-AB34499019A9}" srcOrd="2" destOrd="0" presId="urn:microsoft.com/office/officeart/2005/8/layout/hChevron3"/>
    <dgm:cxn modelId="{6286A141-DE62-4223-A07B-51D852BD91E9}" type="presParOf" srcId="{86DCAC86-7E22-44B9-9A07-CC47183636A1}" destId="{63C3B4BC-B93B-4A42-97E1-BFABF3D73B5D}" srcOrd="3" destOrd="0" presId="urn:microsoft.com/office/officeart/2005/8/layout/hChevron3"/>
    <dgm:cxn modelId="{95C1F427-BF4D-4EE6-B9D6-9E9FF9290521}" type="presParOf" srcId="{86DCAC86-7E22-44B9-9A07-CC47183636A1}" destId="{198DEE20-3252-44DD-AE31-D6B777B44FA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8D349D-332A-4436-B6A4-AF49F53B6087}" type="doc">
      <dgm:prSet loTypeId="urn:microsoft.com/office/officeart/2005/8/layout/cycle8" loCatId="cycle" qsTypeId="urn:microsoft.com/office/officeart/2005/8/quickstyle/simple1" qsCatId="simple" csTypeId="urn:microsoft.com/office/officeart/2005/8/colors/accent1_2" csCatId="accent1" phldr="1"/>
      <dgm:spPr/>
    </dgm:pt>
    <dgm:pt modelId="{BC2FF6DD-EBF0-4C1A-8AD1-F60A10293080}">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000" b="1" i="1" dirty="0"/>
            <a:t>Automation</a:t>
          </a:r>
          <a:endParaRPr lang="en-GB" sz="1000" b="1" i="1" dirty="0"/>
        </a:p>
      </dgm:t>
    </dgm:pt>
    <dgm:pt modelId="{1D267D55-2A8D-4BE1-AF30-F59339311BFD}" type="parTrans" cxnId="{C0AA714F-0F62-417B-BE26-50FED5ED1F51}">
      <dgm:prSet/>
      <dgm:spPr/>
      <dgm:t>
        <a:bodyPr/>
        <a:lstStyle/>
        <a:p>
          <a:endParaRPr lang="en-GB"/>
        </a:p>
      </dgm:t>
    </dgm:pt>
    <dgm:pt modelId="{86A5FD26-2789-45EB-BB63-2E372D9B5A93}" type="sibTrans" cxnId="{C0AA714F-0F62-417B-BE26-50FED5ED1F51}">
      <dgm:prSet/>
      <dgm:spPr/>
      <dgm:t>
        <a:bodyPr/>
        <a:lstStyle/>
        <a:p>
          <a:endParaRPr lang="en-GB"/>
        </a:p>
      </dgm:t>
    </dgm:pt>
    <dgm:pt modelId="{2C13ABC5-9E56-49CF-8BE9-2DA0990BB647}">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000" b="1" i="1" dirty="0">
              <a:latin typeface="Times New Roman"/>
              <a:ea typeface="Times New Roman"/>
            </a:rPr>
            <a:t>Compliance</a:t>
          </a:r>
          <a:endParaRPr lang="en-GB" sz="1000" b="1" i="1" dirty="0"/>
        </a:p>
      </dgm:t>
    </dgm:pt>
    <dgm:pt modelId="{717D985E-4BD8-4477-A71E-4514D4930EAB}" type="parTrans" cxnId="{F4658024-7778-491E-8E64-C94E4B29B5C2}">
      <dgm:prSet/>
      <dgm:spPr/>
      <dgm:t>
        <a:bodyPr/>
        <a:lstStyle/>
        <a:p>
          <a:endParaRPr lang="en-GB"/>
        </a:p>
      </dgm:t>
    </dgm:pt>
    <dgm:pt modelId="{808C1AD3-74C2-4720-860B-76294F80C0FA}" type="sibTrans" cxnId="{F4658024-7778-491E-8E64-C94E4B29B5C2}">
      <dgm:prSet/>
      <dgm:spPr/>
      <dgm:t>
        <a:bodyPr/>
        <a:lstStyle/>
        <a:p>
          <a:endParaRPr lang="en-GB"/>
        </a:p>
      </dgm:t>
    </dgm:pt>
    <dgm:pt modelId="{F6B0A6DB-0873-4B7A-9271-E19ECEF81EE9}">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000" b="1" i="1" dirty="0">
              <a:latin typeface="Times New Roman"/>
              <a:ea typeface="Times New Roman"/>
            </a:rPr>
            <a:t>Customer data</a:t>
          </a:r>
          <a:endParaRPr lang="en-GB" sz="1000" b="1" i="1" dirty="0"/>
        </a:p>
      </dgm:t>
    </dgm:pt>
    <dgm:pt modelId="{5581A648-DAF2-470A-8E1E-93F2222B2918}" type="parTrans" cxnId="{81755631-C983-422D-89D4-09220726872B}">
      <dgm:prSet/>
      <dgm:spPr/>
      <dgm:t>
        <a:bodyPr/>
        <a:lstStyle/>
        <a:p>
          <a:endParaRPr lang="en-GB"/>
        </a:p>
      </dgm:t>
    </dgm:pt>
    <dgm:pt modelId="{BD506DF7-34C3-498C-A31A-72F30F256CB8}" type="sibTrans" cxnId="{81755631-C983-422D-89D4-09220726872B}">
      <dgm:prSet/>
      <dgm:spPr/>
      <dgm:t>
        <a:bodyPr/>
        <a:lstStyle/>
        <a:p>
          <a:endParaRPr lang="en-GB"/>
        </a:p>
      </dgm:t>
    </dgm:pt>
    <dgm:pt modelId="{96A3FC26-D756-4DE2-9AD1-FD258C5726CA}">
      <dgm:prSet phldrT="[Text]" custT="1">
        <dgm:style>
          <a:lnRef idx="2">
            <a:schemeClr val="accent3"/>
          </a:lnRef>
          <a:fillRef idx="1">
            <a:schemeClr val="lt1"/>
          </a:fillRef>
          <a:effectRef idx="0">
            <a:schemeClr val="accent3"/>
          </a:effectRef>
          <a:fontRef idx="minor">
            <a:schemeClr val="dk1"/>
          </a:fontRef>
        </dgm:style>
      </dgm:prSet>
      <dgm:spPr/>
      <dgm:t>
        <a:bodyPr/>
        <a:lstStyle/>
        <a:p>
          <a:r>
            <a:rPr lang="en-US" sz="1000" b="1" i="1" dirty="0"/>
            <a:t>SDG</a:t>
          </a:r>
          <a:endParaRPr lang="en-GB" sz="1000" b="1" i="1" dirty="0"/>
        </a:p>
      </dgm:t>
    </dgm:pt>
    <dgm:pt modelId="{01CEFC36-06C8-440E-9B3B-15147543E9C4}" type="parTrans" cxnId="{156739FC-B339-44D4-B5EF-C5D9BACBF28C}">
      <dgm:prSet/>
      <dgm:spPr/>
      <dgm:t>
        <a:bodyPr/>
        <a:lstStyle/>
        <a:p>
          <a:endParaRPr lang="en-GB"/>
        </a:p>
      </dgm:t>
    </dgm:pt>
    <dgm:pt modelId="{0642600D-3CB2-4E23-96C6-8E8386C12CD7}" type="sibTrans" cxnId="{156739FC-B339-44D4-B5EF-C5D9BACBF28C}">
      <dgm:prSet/>
      <dgm:spPr/>
      <dgm:t>
        <a:bodyPr/>
        <a:lstStyle/>
        <a:p>
          <a:endParaRPr lang="en-GB"/>
        </a:p>
      </dgm:t>
    </dgm:pt>
    <dgm:pt modelId="{BF7CC264-ACD2-46DD-BE8A-AFF7D8CEBDBA}" type="pres">
      <dgm:prSet presAssocID="{458D349D-332A-4436-B6A4-AF49F53B6087}" presName="compositeShape" presStyleCnt="0">
        <dgm:presLayoutVars>
          <dgm:chMax val="7"/>
          <dgm:dir/>
          <dgm:resizeHandles val="exact"/>
        </dgm:presLayoutVars>
      </dgm:prSet>
      <dgm:spPr/>
    </dgm:pt>
    <dgm:pt modelId="{5668B061-9E06-46D1-9BBF-7F3DAE45D6B9}" type="pres">
      <dgm:prSet presAssocID="{458D349D-332A-4436-B6A4-AF49F53B6087}" presName="wedge1" presStyleLbl="node1" presStyleIdx="0" presStyleCnt="4"/>
      <dgm:spPr/>
    </dgm:pt>
    <dgm:pt modelId="{8C4E2EF6-418C-47F6-9D37-F691541BE3B7}" type="pres">
      <dgm:prSet presAssocID="{458D349D-332A-4436-B6A4-AF49F53B6087}" presName="dummy1a" presStyleCnt="0"/>
      <dgm:spPr/>
    </dgm:pt>
    <dgm:pt modelId="{7573602A-44F8-4C79-99C3-DBA02D489358}" type="pres">
      <dgm:prSet presAssocID="{458D349D-332A-4436-B6A4-AF49F53B6087}" presName="dummy1b" presStyleCnt="0"/>
      <dgm:spPr/>
    </dgm:pt>
    <dgm:pt modelId="{0B0B3961-7734-4E0A-9C2D-DFFDA0FE341E}" type="pres">
      <dgm:prSet presAssocID="{458D349D-332A-4436-B6A4-AF49F53B6087}" presName="wedge1Tx" presStyleLbl="node1" presStyleIdx="0" presStyleCnt="4">
        <dgm:presLayoutVars>
          <dgm:chMax val="0"/>
          <dgm:chPref val="0"/>
          <dgm:bulletEnabled val="1"/>
        </dgm:presLayoutVars>
      </dgm:prSet>
      <dgm:spPr/>
    </dgm:pt>
    <dgm:pt modelId="{8329DC82-C761-48A0-A0EF-06974CF636F0}" type="pres">
      <dgm:prSet presAssocID="{458D349D-332A-4436-B6A4-AF49F53B6087}" presName="wedge2" presStyleLbl="node1" presStyleIdx="1" presStyleCnt="4"/>
      <dgm:spPr/>
    </dgm:pt>
    <dgm:pt modelId="{5171A6ED-D52E-4BCE-82A1-8D22511E562C}" type="pres">
      <dgm:prSet presAssocID="{458D349D-332A-4436-B6A4-AF49F53B6087}" presName="dummy2a" presStyleCnt="0"/>
      <dgm:spPr/>
    </dgm:pt>
    <dgm:pt modelId="{2DAE04B2-3A53-4B64-81E7-83899B2904AF}" type="pres">
      <dgm:prSet presAssocID="{458D349D-332A-4436-B6A4-AF49F53B6087}" presName="dummy2b" presStyleCnt="0"/>
      <dgm:spPr/>
    </dgm:pt>
    <dgm:pt modelId="{9B614BB9-9C9B-46F3-B6A7-C7659BB9E176}" type="pres">
      <dgm:prSet presAssocID="{458D349D-332A-4436-B6A4-AF49F53B6087}" presName="wedge2Tx" presStyleLbl="node1" presStyleIdx="1" presStyleCnt="4">
        <dgm:presLayoutVars>
          <dgm:chMax val="0"/>
          <dgm:chPref val="0"/>
          <dgm:bulletEnabled val="1"/>
        </dgm:presLayoutVars>
      </dgm:prSet>
      <dgm:spPr/>
    </dgm:pt>
    <dgm:pt modelId="{C87B2F48-7F34-4D11-9ED4-80D7FBBCB655}" type="pres">
      <dgm:prSet presAssocID="{458D349D-332A-4436-B6A4-AF49F53B6087}" presName="wedge3" presStyleLbl="node1" presStyleIdx="2" presStyleCnt="4"/>
      <dgm:spPr/>
    </dgm:pt>
    <dgm:pt modelId="{4FD42799-9CCD-450C-80B3-1D3D2E74A53E}" type="pres">
      <dgm:prSet presAssocID="{458D349D-332A-4436-B6A4-AF49F53B6087}" presName="dummy3a" presStyleCnt="0"/>
      <dgm:spPr/>
    </dgm:pt>
    <dgm:pt modelId="{06AE23D4-EFD5-40DE-ABAA-6CE7A359AB18}" type="pres">
      <dgm:prSet presAssocID="{458D349D-332A-4436-B6A4-AF49F53B6087}" presName="dummy3b" presStyleCnt="0"/>
      <dgm:spPr/>
    </dgm:pt>
    <dgm:pt modelId="{98DD8830-6344-4B66-A35F-9C153BF977BB}" type="pres">
      <dgm:prSet presAssocID="{458D349D-332A-4436-B6A4-AF49F53B6087}" presName="wedge3Tx" presStyleLbl="node1" presStyleIdx="2" presStyleCnt="4">
        <dgm:presLayoutVars>
          <dgm:chMax val="0"/>
          <dgm:chPref val="0"/>
          <dgm:bulletEnabled val="1"/>
        </dgm:presLayoutVars>
      </dgm:prSet>
      <dgm:spPr/>
    </dgm:pt>
    <dgm:pt modelId="{1D11900E-B498-40CF-8CC3-62E406F754EC}" type="pres">
      <dgm:prSet presAssocID="{458D349D-332A-4436-B6A4-AF49F53B6087}" presName="wedge4" presStyleLbl="node1" presStyleIdx="3" presStyleCnt="4"/>
      <dgm:spPr/>
    </dgm:pt>
    <dgm:pt modelId="{9C87D3FD-18FA-4A24-92D7-B5A1EE091FD5}" type="pres">
      <dgm:prSet presAssocID="{458D349D-332A-4436-B6A4-AF49F53B6087}" presName="dummy4a" presStyleCnt="0"/>
      <dgm:spPr/>
    </dgm:pt>
    <dgm:pt modelId="{64D2EC7A-7C2D-47B9-B629-FD3FC265D2B9}" type="pres">
      <dgm:prSet presAssocID="{458D349D-332A-4436-B6A4-AF49F53B6087}" presName="dummy4b" presStyleCnt="0"/>
      <dgm:spPr/>
    </dgm:pt>
    <dgm:pt modelId="{1828639D-047B-4F58-A175-C414CB16CEBA}" type="pres">
      <dgm:prSet presAssocID="{458D349D-332A-4436-B6A4-AF49F53B6087}" presName="wedge4Tx" presStyleLbl="node1" presStyleIdx="3" presStyleCnt="4">
        <dgm:presLayoutVars>
          <dgm:chMax val="0"/>
          <dgm:chPref val="0"/>
          <dgm:bulletEnabled val="1"/>
        </dgm:presLayoutVars>
      </dgm:prSet>
      <dgm:spPr/>
    </dgm:pt>
    <dgm:pt modelId="{120508C5-6C69-4AEE-AEA3-043E45626C9F}" type="pres">
      <dgm:prSet presAssocID="{86A5FD26-2789-45EB-BB63-2E372D9B5A93}" presName="arrowWedge1" presStyleLbl="fgSibTrans2D1" presStyleIdx="0" presStyleCnt="4">
        <dgm:style>
          <a:lnRef idx="2">
            <a:schemeClr val="accent3"/>
          </a:lnRef>
          <a:fillRef idx="1">
            <a:schemeClr val="lt1"/>
          </a:fillRef>
          <a:effectRef idx="0">
            <a:schemeClr val="accent3"/>
          </a:effectRef>
          <a:fontRef idx="minor">
            <a:schemeClr val="dk1"/>
          </a:fontRef>
        </dgm:style>
      </dgm:prSet>
      <dgm:spPr/>
    </dgm:pt>
    <dgm:pt modelId="{E5A43FAA-094F-434C-96C6-6F38969C02E8}" type="pres">
      <dgm:prSet presAssocID="{808C1AD3-74C2-4720-860B-76294F80C0FA}" presName="arrowWedge2" presStyleLbl="fgSibTrans2D1" presStyleIdx="1" presStyleCnt="4">
        <dgm:style>
          <a:lnRef idx="2">
            <a:schemeClr val="accent3"/>
          </a:lnRef>
          <a:fillRef idx="1">
            <a:schemeClr val="lt1"/>
          </a:fillRef>
          <a:effectRef idx="0">
            <a:schemeClr val="accent3"/>
          </a:effectRef>
          <a:fontRef idx="minor">
            <a:schemeClr val="dk1"/>
          </a:fontRef>
        </dgm:style>
      </dgm:prSet>
      <dgm:spPr/>
    </dgm:pt>
    <dgm:pt modelId="{686EC438-19BF-4110-9CD4-A64E4CCAB17D}" type="pres">
      <dgm:prSet presAssocID="{BD506DF7-34C3-498C-A31A-72F30F256CB8}" presName="arrowWedge3" presStyleLbl="fgSibTrans2D1" presStyleIdx="2" presStyleCnt="4">
        <dgm:style>
          <a:lnRef idx="2">
            <a:schemeClr val="accent3"/>
          </a:lnRef>
          <a:fillRef idx="1">
            <a:schemeClr val="lt1"/>
          </a:fillRef>
          <a:effectRef idx="0">
            <a:schemeClr val="accent3"/>
          </a:effectRef>
          <a:fontRef idx="minor">
            <a:schemeClr val="dk1"/>
          </a:fontRef>
        </dgm:style>
      </dgm:prSet>
      <dgm:spPr/>
    </dgm:pt>
    <dgm:pt modelId="{2A92A904-A915-4444-BD9C-6B64106E09BB}" type="pres">
      <dgm:prSet presAssocID="{0642600D-3CB2-4E23-96C6-8E8386C12CD7}" presName="arrowWedge4" presStyleLbl="fgSibTrans2D1" presStyleIdx="3" presStyleCnt="4">
        <dgm:style>
          <a:lnRef idx="2">
            <a:schemeClr val="accent3"/>
          </a:lnRef>
          <a:fillRef idx="1">
            <a:schemeClr val="lt1"/>
          </a:fillRef>
          <a:effectRef idx="0">
            <a:schemeClr val="accent3"/>
          </a:effectRef>
          <a:fontRef idx="minor">
            <a:schemeClr val="dk1"/>
          </a:fontRef>
        </dgm:style>
      </dgm:prSet>
      <dgm:spPr/>
    </dgm:pt>
  </dgm:ptLst>
  <dgm:cxnLst>
    <dgm:cxn modelId="{E5993514-13A8-4980-A404-2AD80B969F4B}" type="presOf" srcId="{BC2FF6DD-EBF0-4C1A-8AD1-F60A10293080}" destId="{5668B061-9E06-46D1-9BBF-7F3DAE45D6B9}" srcOrd="0" destOrd="0" presId="urn:microsoft.com/office/officeart/2005/8/layout/cycle8"/>
    <dgm:cxn modelId="{F4658024-7778-491E-8E64-C94E4B29B5C2}" srcId="{458D349D-332A-4436-B6A4-AF49F53B6087}" destId="{2C13ABC5-9E56-49CF-8BE9-2DA0990BB647}" srcOrd="1" destOrd="0" parTransId="{717D985E-4BD8-4477-A71E-4514D4930EAB}" sibTransId="{808C1AD3-74C2-4720-860B-76294F80C0FA}"/>
    <dgm:cxn modelId="{81755631-C983-422D-89D4-09220726872B}" srcId="{458D349D-332A-4436-B6A4-AF49F53B6087}" destId="{F6B0A6DB-0873-4B7A-9271-E19ECEF81EE9}" srcOrd="2" destOrd="0" parTransId="{5581A648-DAF2-470A-8E1E-93F2222B2918}" sibTransId="{BD506DF7-34C3-498C-A31A-72F30F256CB8}"/>
    <dgm:cxn modelId="{C0AA714F-0F62-417B-BE26-50FED5ED1F51}" srcId="{458D349D-332A-4436-B6A4-AF49F53B6087}" destId="{BC2FF6DD-EBF0-4C1A-8AD1-F60A10293080}" srcOrd="0" destOrd="0" parTransId="{1D267D55-2A8D-4BE1-AF30-F59339311BFD}" sibTransId="{86A5FD26-2789-45EB-BB63-2E372D9B5A93}"/>
    <dgm:cxn modelId="{1EA30F5A-114E-4C34-A55B-A8B1798EFDB5}" type="presOf" srcId="{2C13ABC5-9E56-49CF-8BE9-2DA0990BB647}" destId="{8329DC82-C761-48A0-A0EF-06974CF636F0}" srcOrd="0" destOrd="0" presId="urn:microsoft.com/office/officeart/2005/8/layout/cycle8"/>
    <dgm:cxn modelId="{C3931780-74A7-48DB-BC85-B008AA455D64}" type="presOf" srcId="{2C13ABC5-9E56-49CF-8BE9-2DA0990BB647}" destId="{9B614BB9-9C9B-46F3-B6A7-C7659BB9E176}" srcOrd="1" destOrd="0" presId="urn:microsoft.com/office/officeart/2005/8/layout/cycle8"/>
    <dgm:cxn modelId="{4C62EE92-D3F8-43AE-BB72-570E233A34D0}" type="presOf" srcId="{96A3FC26-D756-4DE2-9AD1-FD258C5726CA}" destId="{1D11900E-B498-40CF-8CC3-62E406F754EC}" srcOrd="0" destOrd="0" presId="urn:microsoft.com/office/officeart/2005/8/layout/cycle8"/>
    <dgm:cxn modelId="{276CF99E-DA3B-4A63-9946-9F675CFAD23E}" type="presOf" srcId="{BC2FF6DD-EBF0-4C1A-8AD1-F60A10293080}" destId="{0B0B3961-7734-4E0A-9C2D-DFFDA0FE341E}" srcOrd="1" destOrd="0" presId="urn:microsoft.com/office/officeart/2005/8/layout/cycle8"/>
    <dgm:cxn modelId="{5F981F9F-E449-4AFA-B80E-9A938B070A05}" type="presOf" srcId="{458D349D-332A-4436-B6A4-AF49F53B6087}" destId="{BF7CC264-ACD2-46DD-BE8A-AFF7D8CEBDBA}" srcOrd="0" destOrd="0" presId="urn:microsoft.com/office/officeart/2005/8/layout/cycle8"/>
    <dgm:cxn modelId="{263980CB-22DD-42CC-AB04-2C0E4245A973}" type="presOf" srcId="{96A3FC26-D756-4DE2-9AD1-FD258C5726CA}" destId="{1828639D-047B-4F58-A175-C414CB16CEBA}" srcOrd="1" destOrd="0" presId="urn:microsoft.com/office/officeart/2005/8/layout/cycle8"/>
    <dgm:cxn modelId="{40D8C6E8-F528-4D01-8FEE-73BAFB34AA48}" type="presOf" srcId="{F6B0A6DB-0873-4B7A-9271-E19ECEF81EE9}" destId="{C87B2F48-7F34-4D11-9ED4-80D7FBBCB655}" srcOrd="0" destOrd="0" presId="urn:microsoft.com/office/officeart/2005/8/layout/cycle8"/>
    <dgm:cxn modelId="{FF48F6FA-6E5E-471C-BD77-D0138FE9DA94}" type="presOf" srcId="{F6B0A6DB-0873-4B7A-9271-E19ECEF81EE9}" destId="{98DD8830-6344-4B66-A35F-9C153BF977BB}" srcOrd="1" destOrd="0" presId="urn:microsoft.com/office/officeart/2005/8/layout/cycle8"/>
    <dgm:cxn modelId="{156739FC-B339-44D4-B5EF-C5D9BACBF28C}" srcId="{458D349D-332A-4436-B6A4-AF49F53B6087}" destId="{96A3FC26-D756-4DE2-9AD1-FD258C5726CA}" srcOrd="3" destOrd="0" parTransId="{01CEFC36-06C8-440E-9B3B-15147543E9C4}" sibTransId="{0642600D-3CB2-4E23-96C6-8E8386C12CD7}"/>
    <dgm:cxn modelId="{49003E95-C7DD-447E-8303-9B6CCEE654BD}" type="presParOf" srcId="{BF7CC264-ACD2-46DD-BE8A-AFF7D8CEBDBA}" destId="{5668B061-9E06-46D1-9BBF-7F3DAE45D6B9}" srcOrd="0" destOrd="0" presId="urn:microsoft.com/office/officeart/2005/8/layout/cycle8"/>
    <dgm:cxn modelId="{1D5D7F08-C741-4346-AA31-5C562DFA42A8}" type="presParOf" srcId="{BF7CC264-ACD2-46DD-BE8A-AFF7D8CEBDBA}" destId="{8C4E2EF6-418C-47F6-9D37-F691541BE3B7}" srcOrd="1" destOrd="0" presId="urn:microsoft.com/office/officeart/2005/8/layout/cycle8"/>
    <dgm:cxn modelId="{6F607983-FFBE-4BC7-AD2E-5BD306759F67}" type="presParOf" srcId="{BF7CC264-ACD2-46DD-BE8A-AFF7D8CEBDBA}" destId="{7573602A-44F8-4C79-99C3-DBA02D489358}" srcOrd="2" destOrd="0" presId="urn:microsoft.com/office/officeart/2005/8/layout/cycle8"/>
    <dgm:cxn modelId="{93CB4F1F-591C-496C-86CE-78D472857BA4}" type="presParOf" srcId="{BF7CC264-ACD2-46DD-BE8A-AFF7D8CEBDBA}" destId="{0B0B3961-7734-4E0A-9C2D-DFFDA0FE341E}" srcOrd="3" destOrd="0" presId="urn:microsoft.com/office/officeart/2005/8/layout/cycle8"/>
    <dgm:cxn modelId="{C4CD86AF-8DB5-4FF1-BE6B-2C0B932E4006}" type="presParOf" srcId="{BF7CC264-ACD2-46DD-BE8A-AFF7D8CEBDBA}" destId="{8329DC82-C761-48A0-A0EF-06974CF636F0}" srcOrd="4" destOrd="0" presId="urn:microsoft.com/office/officeart/2005/8/layout/cycle8"/>
    <dgm:cxn modelId="{96B64172-B367-49CA-BD53-087694BCF50C}" type="presParOf" srcId="{BF7CC264-ACD2-46DD-BE8A-AFF7D8CEBDBA}" destId="{5171A6ED-D52E-4BCE-82A1-8D22511E562C}" srcOrd="5" destOrd="0" presId="urn:microsoft.com/office/officeart/2005/8/layout/cycle8"/>
    <dgm:cxn modelId="{E6D9A63B-3974-49F4-9864-DF2A1CBFB194}" type="presParOf" srcId="{BF7CC264-ACD2-46DD-BE8A-AFF7D8CEBDBA}" destId="{2DAE04B2-3A53-4B64-81E7-83899B2904AF}" srcOrd="6" destOrd="0" presId="urn:microsoft.com/office/officeart/2005/8/layout/cycle8"/>
    <dgm:cxn modelId="{BA955023-0298-4C23-BD75-54080960AD2D}" type="presParOf" srcId="{BF7CC264-ACD2-46DD-BE8A-AFF7D8CEBDBA}" destId="{9B614BB9-9C9B-46F3-B6A7-C7659BB9E176}" srcOrd="7" destOrd="0" presId="urn:microsoft.com/office/officeart/2005/8/layout/cycle8"/>
    <dgm:cxn modelId="{582979C1-B9FB-4953-9227-91EBB9AE1460}" type="presParOf" srcId="{BF7CC264-ACD2-46DD-BE8A-AFF7D8CEBDBA}" destId="{C87B2F48-7F34-4D11-9ED4-80D7FBBCB655}" srcOrd="8" destOrd="0" presId="urn:microsoft.com/office/officeart/2005/8/layout/cycle8"/>
    <dgm:cxn modelId="{0C0209D4-E282-41A3-AFF6-5EA0AAF27F89}" type="presParOf" srcId="{BF7CC264-ACD2-46DD-BE8A-AFF7D8CEBDBA}" destId="{4FD42799-9CCD-450C-80B3-1D3D2E74A53E}" srcOrd="9" destOrd="0" presId="urn:microsoft.com/office/officeart/2005/8/layout/cycle8"/>
    <dgm:cxn modelId="{DF685B68-A163-415F-8951-0B434B84C5DB}" type="presParOf" srcId="{BF7CC264-ACD2-46DD-BE8A-AFF7D8CEBDBA}" destId="{06AE23D4-EFD5-40DE-ABAA-6CE7A359AB18}" srcOrd="10" destOrd="0" presId="urn:microsoft.com/office/officeart/2005/8/layout/cycle8"/>
    <dgm:cxn modelId="{5C6B0B10-6BF9-406A-B83C-153274A5F598}" type="presParOf" srcId="{BF7CC264-ACD2-46DD-BE8A-AFF7D8CEBDBA}" destId="{98DD8830-6344-4B66-A35F-9C153BF977BB}" srcOrd="11" destOrd="0" presId="urn:microsoft.com/office/officeart/2005/8/layout/cycle8"/>
    <dgm:cxn modelId="{C9663791-18A3-4EAD-ADC9-E5C9AFB560A3}" type="presParOf" srcId="{BF7CC264-ACD2-46DD-BE8A-AFF7D8CEBDBA}" destId="{1D11900E-B498-40CF-8CC3-62E406F754EC}" srcOrd="12" destOrd="0" presId="urn:microsoft.com/office/officeart/2005/8/layout/cycle8"/>
    <dgm:cxn modelId="{22489516-4D21-4D06-BAF6-F8F4824089E3}" type="presParOf" srcId="{BF7CC264-ACD2-46DD-BE8A-AFF7D8CEBDBA}" destId="{9C87D3FD-18FA-4A24-92D7-B5A1EE091FD5}" srcOrd="13" destOrd="0" presId="urn:microsoft.com/office/officeart/2005/8/layout/cycle8"/>
    <dgm:cxn modelId="{EE8ACAC4-8B1A-4EFD-B0E6-EC0ABF6D122D}" type="presParOf" srcId="{BF7CC264-ACD2-46DD-BE8A-AFF7D8CEBDBA}" destId="{64D2EC7A-7C2D-47B9-B629-FD3FC265D2B9}" srcOrd="14" destOrd="0" presId="urn:microsoft.com/office/officeart/2005/8/layout/cycle8"/>
    <dgm:cxn modelId="{B7B125E7-20F7-4821-BDC0-83536B0D3D56}" type="presParOf" srcId="{BF7CC264-ACD2-46DD-BE8A-AFF7D8CEBDBA}" destId="{1828639D-047B-4F58-A175-C414CB16CEBA}" srcOrd="15" destOrd="0" presId="urn:microsoft.com/office/officeart/2005/8/layout/cycle8"/>
    <dgm:cxn modelId="{7699CB60-5BD7-4E30-8704-F87B7F6E2B40}" type="presParOf" srcId="{BF7CC264-ACD2-46DD-BE8A-AFF7D8CEBDBA}" destId="{120508C5-6C69-4AEE-AEA3-043E45626C9F}" srcOrd="16" destOrd="0" presId="urn:microsoft.com/office/officeart/2005/8/layout/cycle8"/>
    <dgm:cxn modelId="{5347B556-D5F2-4654-90D3-C96944E68C8F}" type="presParOf" srcId="{BF7CC264-ACD2-46DD-BE8A-AFF7D8CEBDBA}" destId="{E5A43FAA-094F-434C-96C6-6F38969C02E8}" srcOrd="17" destOrd="0" presId="urn:microsoft.com/office/officeart/2005/8/layout/cycle8"/>
    <dgm:cxn modelId="{0199F01B-366D-49C4-BDCA-79151ED21A6B}" type="presParOf" srcId="{BF7CC264-ACD2-46DD-BE8A-AFF7D8CEBDBA}" destId="{686EC438-19BF-4110-9CD4-A64E4CCAB17D}" srcOrd="18" destOrd="0" presId="urn:microsoft.com/office/officeart/2005/8/layout/cycle8"/>
    <dgm:cxn modelId="{4B48C9E2-DE56-433C-B6EB-F6939F03034B}" type="presParOf" srcId="{BF7CC264-ACD2-46DD-BE8A-AFF7D8CEBDBA}" destId="{2A92A904-A915-4444-BD9C-6B64106E09BB}"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D349D-332A-4436-B6A4-AF49F53B6087}" type="doc">
      <dgm:prSet loTypeId="urn:microsoft.com/office/officeart/2005/8/layout/cycle7" loCatId="cycle" qsTypeId="urn:microsoft.com/office/officeart/2005/8/quickstyle/simple1" qsCatId="simple" csTypeId="urn:microsoft.com/office/officeart/2005/8/colors/accent1_2" csCatId="accent1" phldr="1"/>
      <dgm:spPr/>
    </dgm:pt>
    <dgm:pt modelId="{BC2FF6DD-EBF0-4C1A-8AD1-F60A10293080}">
      <dgm:prSet phldrT="[Tex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Online booking</a:t>
          </a:r>
          <a:endParaRPr lang="en-GB" b="1" i="1" dirty="0">
            <a:solidFill>
              <a:schemeClr val="tx1"/>
            </a:solidFill>
          </a:endParaRPr>
        </a:p>
      </dgm:t>
    </dgm:pt>
    <dgm:pt modelId="{1D267D55-2A8D-4BE1-AF30-F59339311BFD}" type="parTrans" cxnId="{C0AA714F-0F62-417B-BE26-50FED5ED1F51}">
      <dgm:prSet/>
      <dgm:spPr/>
      <dgm:t>
        <a:bodyPr/>
        <a:lstStyle/>
        <a:p>
          <a:endParaRPr lang="en-GB"/>
        </a:p>
      </dgm:t>
    </dgm:pt>
    <dgm:pt modelId="{86A5FD26-2789-45EB-BB63-2E372D9B5A93}" type="sibTrans" cxnId="{C0AA714F-0F62-417B-BE26-50FED5ED1F51}">
      <dgm:prSe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endParaRPr lang="en-GB" b="1" i="1" dirty="0">
            <a:solidFill>
              <a:schemeClr val="tx1"/>
            </a:solidFill>
          </a:endParaRPr>
        </a:p>
      </dgm:t>
    </dgm:pt>
    <dgm:pt modelId="{2C13ABC5-9E56-49CF-8BE9-2DA0990BB647}">
      <dgm:prSet phldrT="[Tex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Making cashless payments </a:t>
          </a:r>
          <a:endParaRPr lang="en-GB" b="1" i="1" dirty="0">
            <a:solidFill>
              <a:schemeClr val="tx1"/>
            </a:solidFill>
          </a:endParaRPr>
        </a:p>
      </dgm:t>
    </dgm:pt>
    <dgm:pt modelId="{717D985E-4BD8-4477-A71E-4514D4930EAB}" type="parTrans" cxnId="{F4658024-7778-491E-8E64-C94E4B29B5C2}">
      <dgm:prSet/>
      <dgm:spPr/>
      <dgm:t>
        <a:bodyPr/>
        <a:lstStyle/>
        <a:p>
          <a:endParaRPr lang="en-GB"/>
        </a:p>
      </dgm:t>
    </dgm:pt>
    <dgm:pt modelId="{808C1AD3-74C2-4720-860B-76294F80C0FA}" type="sibTrans" cxnId="{F4658024-7778-491E-8E64-C94E4B29B5C2}">
      <dgm:prSe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endParaRPr lang="en-GB" b="1" i="1" dirty="0">
            <a:solidFill>
              <a:schemeClr val="tx1"/>
            </a:solidFill>
          </a:endParaRPr>
        </a:p>
      </dgm:t>
    </dgm:pt>
    <dgm:pt modelId="{F6B0A6DB-0873-4B7A-9271-E19ECEF81EE9}">
      <dgm:prSet phldrT="[Tex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Previewing the destination virtually</a:t>
          </a:r>
          <a:endParaRPr lang="en-GB" b="1" i="1" dirty="0">
            <a:solidFill>
              <a:schemeClr val="tx1"/>
            </a:solidFill>
          </a:endParaRPr>
        </a:p>
      </dgm:t>
    </dgm:pt>
    <dgm:pt modelId="{5581A648-DAF2-470A-8E1E-93F2222B2918}" type="parTrans" cxnId="{81755631-C983-422D-89D4-09220726872B}">
      <dgm:prSet/>
      <dgm:spPr/>
      <dgm:t>
        <a:bodyPr/>
        <a:lstStyle/>
        <a:p>
          <a:endParaRPr lang="en-GB"/>
        </a:p>
      </dgm:t>
    </dgm:pt>
    <dgm:pt modelId="{BD506DF7-34C3-498C-A31A-72F30F256CB8}" type="sibTrans" cxnId="{81755631-C983-422D-89D4-09220726872B}">
      <dgm:prSet/>
      <dgm:spPr>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dgm:spPr>
      <dgm:t>
        <a:bodyPr/>
        <a:lstStyle/>
        <a:p>
          <a:endParaRPr lang="en-GB" b="1" i="1" dirty="0">
            <a:solidFill>
              <a:schemeClr val="tx1"/>
            </a:solidFill>
          </a:endParaRPr>
        </a:p>
      </dgm:t>
    </dgm:pt>
    <dgm:pt modelId="{2ED2EF87-9E3D-449D-ADA8-81BCF8B0D946}" type="pres">
      <dgm:prSet presAssocID="{458D349D-332A-4436-B6A4-AF49F53B6087}" presName="Name0" presStyleCnt="0">
        <dgm:presLayoutVars>
          <dgm:dir/>
          <dgm:resizeHandles val="exact"/>
        </dgm:presLayoutVars>
      </dgm:prSet>
      <dgm:spPr/>
    </dgm:pt>
    <dgm:pt modelId="{3CC81223-B0A6-4B75-836F-1C3DCB55041C}" type="pres">
      <dgm:prSet presAssocID="{BC2FF6DD-EBF0-4C1A-8AD1-F60A10293080}" presName="node" presStyleLbl="node1" presStyleIdx="0" presStyleCnt="3">
        <dgm:presLayoutVars>
          <dgm:bulletEnabled val="1"/>
        </dgm:presLayoutVars>
      </dgm:prSet>
      <dgm:spPr/>
    </dgm:pt>
    <dgm:pt modelId="{D7B15A69-E327-4773-A830-163A0BCF4B34}" type="pres">
      <dgm:prSet presAssocID="{86A5FD26-2789-45EB-BB63-2E372D9B5A93}" presName="sibTrans" presStyleLbl="sibTrans2D1" presStyleIdx="0" presStyleCnt="3"/>
      <dgm:spPr/>
    </dgm:pt>
    <dgm:pt modelId="{62F55CB5-64E6-4AEB-961C-88D6A21228DF}" type="pres">
      <dgm:prSet presAssocID="{86A5FD26-2789-45EB-BB63-2E372D9B5A93}" presName="connectorText" presStyleLbl="sibTrans2D1" presStyleIdx="0" presStyleCnt="3"/>
      <dgm:spPr/>
    </dgm:pt>
    <dgm:pt modelId="{F5345163-3041-48FE-827E-1ADA189B1DB3}" type="pres">
      <dgm:prSet presAssocID="{2C13ABC5-9E56-49CF-8BE9-2DA0990BB647}" presName="node" presStyleLbl="node1" presStyleIdx="1" presStyleCnt="3">
        <dgm:presLayoutVars>
          <dgm:bulletEnabled val="1"/>
        </dgm:presLayoutVars>
      </dgm:prSet>
      <dgm:spPr/>
    </dgm:pt>
    <dgm:pt modelId="{E154C1EC-0D5C-4D24-B584-0D8EB035E78C}" type="pres">
      <dgm:prSet presAssocID="{808C1AD3-74C2-4720-860B-76294F80C0FA}" presName="sibTrans" presStyleLbl="sibTrans2D1" presStyleIdx="1" presStyleCnt="3"/>
      <dgm:spPr/>
    </dgm:pt>
    <dgm:pt modelId="{3EF11371-3288-4588-8393-82FF14C96712}" type="pres">
      <dgm:prSet presAssocID="{808C1AD3-74C2-4720-860B-76294F80C0FA}" presName="connectorText" presStyleLbl="sibTrans2D1" presStyleIdx="1" presStyleCnt="3"/>
      <dgm:spPr/>
    </dgm:pt>
    <dgm:pt modelId="{BF27FC95-BADF-4845-9861-301D8627729F}" type="pres">
      <dgm:prSet presAssocID="{F6B0A6DB-0873-4B7A-9271-E19ECEF81EE9}" presName="node" presStyleLbl="node1" presStyleIdx="2" presStyleCnt="3">
        <dgm:presLayoutVars>
          <dgm:bulletEnabled val="1"/>
        </dgm:presLayoutVars>
      </dgm:prSet>
      <dgm:spPr/>
    </dgm:pt>
    <dgm:pt modelId="{6EB4A242-704E-41E9-8766-33FE5994540E}" type="pres">
      <dgm:prSet presAssocID="{BD506DF7-34C3-498C-A31A-72F30F256CB8}" presName="sibTrans" presStyleLbl="sibTrans2D1" presStyleIdx="2" presStyleCnt="3"/>
      <dgm:spPr/>
    </dgm:pt>
    <dgm:pt modelId="{EBB65019-EE90-4661-875D-C344BDA0A758}" type="pres">
      <dgm:prSet presAssocID="{BD506DF7-34C3-498C-A31A-72F30F256CB8}" presName="connectorText" presStyleLbl="sibTrans2D1" presStyleIdx="2" presStyleCnt="3"/>
      <dgm:spPr/>
    </dgm:pt>
  </dgm:ptLst>
  <dgm:cxnLst>
    <dgm:cxn modelId="{A3CA810C-4CFF-49B1-B767-66B1100A4A73}" type="presOf" srcId="{86A5FD26-2789-45EB-BB63-2E372D9B5A93}" destId="{62F55CB5-64E6-4AEB-961C-88D6A21228DF}" srcOrd="1" destOrd="0" presId="urn:microsoft.com/office/officeart/2005/8/layout/cycle7"/>
    <dgm:cxn modelId="{F4658024-7778-491E-8E64-C94E4B29B5C2}" srcId="{458D349D-332A-4436-B6A4-AF49F53B6087}" destId="{2C13ABC5-9E56-49CF-8BE9-2DA0990BB647}" srcOrd="1" destOrd="0" parTransId="{717D985E-4BD8-4477-A71E-4514D4930EAB}" sibTransId="{808C1AD3-74C2-4720-860B-76294F80C0FA}"/>
    <dgm:cxn modelId="{F942802A-CB86-4E09-A621-A7FB9493717D}" type="presOf" srcId="{86A5FD26-2789-45EB-BB63-2E372D9B5A93}" destId="{D7B15A69-E327-4773-A830-163A0BCF4B34}" srcOrd="0" destOrd="0" presId="urn:microsoft.com/office/officeart/2005/8/layout/cycle7"/>
    <dgm:cxn modelId="{81755631-C983-422D-89D4-09220726872B}" srcId="{458D349D-332A-4436-B6A4-AF49F53B6087}" destId="{F6B0A6DB-0873-4B7A-9271-E19ECEF81EE9}" srcOrd="2" destOrd="0" parTransId="{5581A648-DAF2-470A-8E1E-93F2222B2918}" sibTransId="{BD506DF7-34C3-498C-A31A-72F30F256CB8}"/>
    <dgm:cxn modelId="{227F616B-947B-406D-BE41-7CEEDC1C248B}" type="presOf" srcId="{808C1AD3-74C2-4720-860B-76294F80C0FA}" destId="{E154C1EC-0D5C-4D24-B584-0D8EB035E78C}" srcOrd="0" destOrd="0" presId="urn:microsoft.com/office/officeart/2005/8/layout/cycle7"/>
    <dgm:cxn modelId="{6285716E-B1B7-458E-8018-DB864918E58E}" type="presOf" srcId="{F6B0A6DB-0873-4B7A-9271-E19ECEF81EE9}" destId="{BF27FC95-BADF-4845-9861-301D8627729F}" srcOrd="0" destOrd="0" presId="urn:microsoft.com/office/officeart/2005/8/layout/cycle7"/>
    <dgm:cxn modelId="{C0AA714F-0F62-417B-BE26-50FED5ED1F51}" srcId="{458D349D-332A-4436-B6A4-AF49F53B6087}" destId="{BC2FF6DD-EBF0-4C1A-8AD1-F60A10293080}" srcOrd="0" destOrd="0" parTransId="{1D267D55-2A8D-4BE1-AF30-F59339311BFD}" sibTransId="{86A5FD26-2789-45EB-BB63-2E372D9B5A93}"/>
    <dgm:cxn modelId="{9865B47E-850C-436E-B658-64BC4F4C14B2}" type="presOf" srcId="{458D349D-332A-4436-B6A4-AF49F53B6087}" destId="{2ED2EF87-9E3D-449D-ADA8-81BCF8B0D946}" srcOrd="0" destOrd="0" presId="urn:microsoft.com/office/officeart/2005/8/layout/cycle7"/>
    <dgm:cxn modelId="{F5824B86-CC30-44D9-9733-5574472D08FA}" type="presOf" srcId="{BD506DF7-34C3-498C-A31A-72F30F256CB8}" destId="{EBB65019-EE90-4661-875D-C344BDA0A758}" srcOrd="1" destOrd="0" presId="urn:microsoft.com/office/officeart/2005/8/layout/cycle7"/>
    <dgm:cxn modelId="{C9DBE8D9-DFC8-441C-9E90-09A871BE8BBA}" type="presOf" srcId="{BD506DF7-34C3-498C-A31A-72F30F256CB8}" destId="{6EB4A242-704E-41E9-8766-33FE5994540E}" srcOrd="0" destOrd="0" presId="urn:microsoft.com/office/officeart/2005/8/layout/cycle7"/>
    <dgm:cxn modelId="{DDE678E5-D484-4411-84A1-7B482043EBC4}" type="presOf" srcId="{BC2FF6DD-EBF0-4C1A-8AD1-F60A10293080}" destId="{3CC81223-B0A6-4B75-836F-1C3DCB55041C}" srcOrd="0" destOrd="0" presId="urn:microsoft.com/office/officeart/2005/8/layout/cycle7"/>
    <dgm:cxn modelId="{FD5AACEA-0A5C-41EB-AC4F-D14E0AA223F6}" type="presOf" srcId="{808C1AD3-74C2-4720-860B-76294F80C0FA}" destId="{3EF11371-3288-4588-8393-82FF14C96712}" srcOrd="1" destOrd="0" presId="urn:microsoft.com/office/officeart/2005/8/layout/cycle7"/>
    <dgm:cxn modelId="{DEFC17FD-2A57-4E07-8171-3FF1033FD46D}" type="presOf" srcId="{2C13ABC5-9E56-49CF-8BE9-2DA0990BB647}" destId="{F5345163-3041-48FE-827E-1ADA189B1DB3}" srcOrd="0" destOrd="0" presId="urn:microsoft.com/office/officeart/2005/8/layout/cycle7"/>
    <dgm:cxn modelId="{F516805E-5345-48A0-9129-97227C8D1985}" type="presParOf" srcId="{2ED2EF87-9E3D-449D-ADA8-81BCF8B0D946}" destId="{3CC81223-B0A6-4B75-836F-1C3DCB55041C}" srcOrd="0" destOrd="0" presId="urn:microsoft.com/office/officeart/2005/8/layout/cycle7"/>
    <dgm:cxn modelId="{9F925A37-40D5-4E7D-BBE7-4CDDDD3592DA}" type="presParOf" srcId="{2ED2EF87-9E3D-449D-ADA8-81BCF8B0D946}" destId="{D7B15A69-E327-4773-A830-163A0BCF4B34}" srcOrd="1" destOrd="0" presId="urn:microsoft.com/office/officeart/2005/8/layout/cycle7"/>
    <dgm:cxn modelId="{227EDB05-B2AE-47C0-827B-DA303F10A4F2}" type="presParOf" srcId="{D7B15A69-E327-4773-A830-163A0BCF4B34}" destId="{62F55CB5-64E6-4AEB-961C-88D6A21228DF}" srcOrd="0" destOrd="0" presId="urn:microsoft.com/office/officeart/2005/8/layout/cycle7"/>
    <dgm:cxn modelId="{2A588946-8456-48A8-9C50-EEBB3A535927}" type="presParOf" srcId="{2ED2EF87-9E3D-449D-ADA8-81BCF8B0D946}" destId="{F5345163-3041-48FE-827E-1ADA189B1DB3}" srcOrd="2" destOrd="0" presId="urn:microsoft.com/office/officeart/2005/8/layout/cycle7"/>
    <dgm:cxn modelId="{08322EE5-8926-446E-8BBB-C11951EE9665}" type="presParOf" srcId="{2ED2EF87-9E3D-449D-ADA8-81BCF8B0D946}" destId="{E154C1EC-0D5C-4D24-B584-0D8EB035E78C}" srcOrd="3" destOrd="0" presId="urn:microsoft.com/office/officeart/2005/8/layout/cycle7"/>
    <dgm:cxn modelId="{690AD637-8048-4A89-90CA-4652D983C552}" type="presParOf" srcId="{E154C1EC-0D5C-4D24-B584-0D8EB035E78C}" destId="{3EF11371-3288-4588-8393-82FF14C96712}" srcOrd="0" destOrd="0" presId="urn:microsoft.com/office/officeart/2005/8/layout/cycle7"/>
    <dgm:cxn modelId="{E13EF150-30BA-4880-89F0-122DF0F38B63}" type="presParOf" srcId="{2ED2EF87-9E3D-449D-ADA8-81BCF8B0D946}" destId="{BF27FC95-BADF-4845-9861-301D8627729F}" srcOrd="4" destOrd="0" presId="urn:microsoft.com/office/officeart/2005/8/layout/cycle7"/>
    <dgm:cxn modelId="{EA85F3CD-3580-4023-9E25-4B482DEB834B}" type="presParOf" srcId="{2ED2EF87-9E3D-449D-ADA8-81BCF8B0D946}" destId="{6EB4A242-704E-41E9-8766-33FE5994540E}" srcOrd="5" destOrd="0" presId="urn:microsoft.com/office/officeart/2005/8/layout/cycle7"/>
    <dgm:cxn modelId="{46FDB0B7-85ED-420F-AA99-DDB0E1FC54E8}" type="presParOf" srcId="{6EB4A242-704E-41E9-8766-33FE5994540E}" destId="{EBB65019-EE90-4661-875D-C344BDA0A758}"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8D349D-332A-4436-B6A4-AF49F53B6087}" type="doc">
      <dgm:prSet loTypeId="urn:microsoft.com/office/officeart/2005/8/layout/cycle7" loCatId="cycle" qsTypeId="urn:microsoft.com/office/officeart/2005/8/quickstyle/simple1" qsCatId="simple" csTypeId="urn:microsoft.com/office/officeart/2005/8/colors/accent1_2" csCatId="accent1" phldr="1"/>
      <dgm:spPr/>
    </dgm:pt>
    <dgm:pt modelId="{BC2FF6DD-EBF0-4C1A-8AD1-F60A10293080}">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effectLst/>
              <a:latin typeface="Times New Roman" panose="02020603050405020304" pitchFamily="18" charset="0"/>
              <a:ea typeface="Calibri" panose="020F0502020204030204" pitchFamily="34" charset="0"/>
              <a:cs typeface="Arial" panose="020B0604020202020204" pitchFamily="34" charset="0"/>
            </a:rPr>
            <a:t>UK permits strong infrastructure </a:t>
          </a:r>
          <a:endParaRPr lang="en-GB" b="1" i="1" dirty="0"/>
        </a:p>
      </dgm:t>
    </dgm:pt>
    <dgm:pt modelId="{1D267D55-2A8D-4BE1-AF30-F59339311BFD}" type="parTrans" cxnId="{C0AA714F-0F62-417B-BE26-50FED5ED1F51}">
      <dgm:prSet/>
      <dgm:spPr/>
      <dgm:t>
        <a:bodyPr/>
        <a:lstStyle/>
        <a:p>
          <a:endParaRPr lang="en-GB"/>
        </a:p>
      </dgm:t>
    </dgm:pt>
    <dgm:pt modelId="{86A5FD26-2789-45EB-BB63-2E372D9B5A93}" type="sibTrans" cxnId="{C0AA714F-0F62-417B-BE26-50FED5ED1F51}">
      <dgm:prSet/>
      <dgm:spPr/>
      <dgm:t>
        <a:bodyPr/>
        <a:lstStyle/>
        <a:p>
          <a:endParaRPr lang="en-GB" b="1" i="1"/>
        </a:p>
      </dgm:t>
    </dgm:pt>
    <dgm:pt modelId="{F6B0A6DB-0873-4B7A-9271-E19ECEF81EE9}">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effectLst/>
              <a:latin typeface="Times New Roman" panose="02020603050405020304" pitchFamily="18" charset="0"/>
              <a:ea typeface="Calibri" panose="020F0502020204030204" pitchFamily="34" charset="0"/>
              <a:cs typeface="Arial" panose="020B0604020202020204" pitchFamily="34" charset="0"/>
            </a:rPr>
            <a:t>make customer services prompt </a:t>
          </a:r>
          <a:endParaRPr lang="en-GB" b="1" i="1" dirty="0"/>
        </a:p>
      </dgm:t>
    </dgm:pt>
    <dgm:pt modelId="{5581A648-DAF2-470A-8E1E-93F2222B2918}" type="parTrans" cxnId="{81755631-C983-422D-89D4-09220726872B}">
      <dgm:prSet/>
      <dgm:spPr/>
      <dgm:t>
        <a:bodyPr/>
        <a:lstStyle/>
        <a:p>
          <a:endParaRPr lang="en-GB"/>
        </a:p>
      </dgm:t>
    </dgm:pt>
    <dgm:pt modelId="{BD506DF7-34C3-498C-A31A-72F30F256CB8}" type="sibTrans" cxnId="{81755631-C983-422D-89D4-09220726872B}">
      <dgm:prSet/>
      <dgm:spPr/>
      <dgm:t>
        <a:bodyPr/>
        <a:lstStyle/>
        <a:p>
          <a:endParaRPr lang="en-GB" b="1" i="1"/>
        </a:p>
      </dgm:t>
    </dgm:pt>
    <dgm:pt modelId="{2ED2EF87-9E3D-449D-ADA8-81BCF8B0D946}" type="pres">
      <dgm:prSet presAssocID="{458D349D-332A-4436-B6A4-AF49F53B6087}" presName="Name0" presStyleCnt="0">
        <dgm:presLayoutVars>
          <dgm:dir/>
          <dgm:resizeHandles val="exact"/>
        </dgm:presLayoutVars>
      </dgm:prSet>
      <dgm:spPr/>
    </dgm:pt>
    <dgm:pt modelId="{3CC81223-B0A6-4B75-836F-1C3DCB55041C}" type="pres">
      <dgm:prSet presAssocID="{BC2FF6DD-EBF0-4C1A-8AD1-F60A10293080}" presName="node" presStyleLbl="node1" presStyleIdx="0" presStyleCnt="2">
        <dgm:presLayoutVars>
          <dgm:bulletEnabled val="1"/>
        </dgm:presLayoutVars>
      </dgm:prSet>
      <dgm:spPr/>
    </dgm:pt>
    <dgm:pt modelId="{D7B15A69-E327-4773-A830-163A0BCF4B34}" type="pres">
      <dgm:prSet presAssocID="{86A5FD26-2789-45EB-BB63-2E372D9B5A93}" presName="sibTrans" presStyleLbl="sibTrans2D1" presStyleIdx="0" presStyleCnt="2"/>
      <dgm:spPr/>
    </dgm:pt>
    <dgm:pt modelId="{62F55CB5-64E6-4AEB-961C-88D6A21228DF}" type="pres">
      <dgm:prSet presAssocID="{86A5FD26-2789-45EB-BB63-2E372D9B5A93}" presName="connectorText" presStyleLbl="sibTrans2D1" presStyleIdx="0" presStyleCnt="2"/>
      <dgm:spPr/>
    </dgm:pt>
    <dgm:pt modelId="{BF27FC95-BADF-4845-9861-301D8627729F}" type="pres">
      <dgm:prSet presAssocID="{F6B0A6DB-0873-4B7A-9271-E19ECEF81EE9}" presName="node" presStyleLbl="node1" presStyleIdx="1" presStyleCnt="2">
        <dgm:presLayoutVars>
          <dgm:bulletEnabled val="1"/>
        </dgm:presLayoutVars>
      </dgm:prSet>
      <dgm:spPr/>
    </dgm:pt>
    <dgm:pt modelId="{6EB4A242-704E-41E9-8766-33FE5994540E}" type="pres">
      <dgm:prSet presAssocID="{BD506DF7-34C3-498C-A31A-72F30F256CB8}" presName="sibTrans" presStyleLbl="sibTrans2D1" presStyleIdx="1" presStyleCnt="2"/>
      <dgm:spPr/>
    </dgm:pt>
    <dgm:pt modelId="{EBB65019-EE90-4661-875D-C344BDA0A758}" type="pres">
      <dgm:prSet presAssocID="{BD506DF7-34C3-498C-A31A-72F30F256CB8}" presName="connectorText" presStyleLbl="sibTrans2D1" presStyleIdx="1" presStyleCnt="2"/>
      <dgm:spPr/>
    </dgm:pt>
  </dgm:ptLst>
  <dgm:cxnLst>
    <dgm:cxn modelId="{A3CA810C-4CFF-49B1-B767-66B1100A4A73}" type="presOf" srcId="{86A5FD26-2789-45EB-BB63-2E372D9B5A93}" destId="{62F55CB5-64E6-4AEB-961C-88D6A21228DF}" srcOrd="1" destOrd="0" presId="urn:microsoft.com/office/officeart/2005/8/layout/cycle7"/>
    <dgm:cxn modelId="{F942802A-CB86-4E09-A621-A7FB9493717D}" type="presOf" srcId="{86A5FD26-2789-45EB-BB63-2E372D9B5A93}" destId="{D7B15A69-E327-4773-A830-163A0BCF4B34}" srcOrd="0" destOrd="0" presId="urn:microsoft.com/office/officeart/2005/8/layout/cycle7"/>
    <dgm:cxn modelId="{81755631-C983-422D-89D4-09220726872B}" srcId="{458D349D-332A-4436-B6A4-AF49F53B6087}" destId="{F6B0A6DB-0873-4B7A-9271-E19ECEF81EE9}" srcOrd="1" destOrd="0" parTransId="{5581A648-DAF2-470A-8E1E-93F2222B2918}" sibTransId="{BD506DF7-34C3-498C-A31A-72F30F256CB8}"/>
    <dgm:cxn modelId="{6285716E-B1B7-458E-8018-DB864918E58E}" type="presOf" srcId="{F6B0A6DB-0873-4B7A-9271-E19ECEF81EE9}" destId="{BF27FC95-BADF-4845-9861-301D8627729F}" srcOrd="0" destOrd="0" presId="urn:microsoft.com/office/officeart/2005/8/layout/cycle7"/>
    <dgm:cxn modelId="{C0AA714F-0F62-417B-BE26-50FED5ED1F51}" srcId="{458D349D-332A-4436-B6A4-AF49F53B6087}" destId="{BC2FF6DD-EBF0-4C1A-8AD1-F60A10293080}" srcOrd="0" destOrd="0" parTransId="{1D267D55-2A8D-4BE1-AF30-F59339311BFD}" sibTransId="{86A5FD26-2789-45EB-BB63-2E372D9B5A93}"/>
    <dgm:cxn modelId="{9865B47E-850C-436E-B658-64BC4F4C14B2}" type="presOf" srcId="{458D349D-332A-4436-B6A4-AF49F53B6087}" destId="{2ED2EF87-9E3D-449D-ADA8-81BCF8B0D946}" srcOrd="0" destOrd="0" presId="urn:microsoft.com/office/officeart/2005/8/layout/cycle7"/>
    <dgm:cxn modelId="{F5824B86-CC30-44D9-9733-5574472D08FA}" type="presOf" srcId="{BD506DF7-34C3-498C-A31A-72F30F256CB8}" destId="{EBB65019-EE90-4661-875D-C344BDA0A758}" srcOrd="1" destOrd="0" presId="urn:microsoft.com/office/officeart/2005/8/layout/cycle7"/>
    <dgm:cxn modelId="{C9DBE8D9-DFC8-441C-9E90-09A871BE8BBA}" type="presOf" srcId="{BD506DF7-34C3-498C-A31A-72F30F256CB8}" destId="{6EB4A242-704E-41E9-8766-33FE5994540E}" srcOrd="0" destOrd="0" presId="urn:microsoft.com/office/officeart/2005/8/layout/cycle7"/>
    <dgm:cxn modelId="{DDE678E5-D484-4411-84A1-7B482043EBC4}" type="presOf" srcId="{BC2FF6DD-EBF0-4C1A-8AD1-F60A10293080}" destId="{3CC81223-B0A6-4B75-836F-1C3DCB55041C}" srcOrd="0" destOrd="0" presId="urn:microsoft.com/office/officeart/2005/8/layout/cycle7"/>
    <dgm:cxn modelId="{F516805E-5345-48A0-9129-97227C8D1985}" type="presParOf" srcId="{2ED2EF87-9E3D-449D-ADA8-81BCF8B0D946}" destId="{3CC81223-B0A6-4B75-836F-1C3DCB55041C}" srcOrd="0" destOrd="0" presId="urn:microsoft.com/office/officeart/2005/8/layout/cycle7"/>
    <dgm:cxn modelId="{9F925A37-40D5-4E7D-BBE7-4CDDDD3592DA}" type="presParOf" srcId="{2ED2EF87-9E3D-449D-ADA8-81BCF8B0D946}" destId="{D7B15A69-E327-4773-A830-163A0BCF4B34}" srcOrd="1" destOrd="0" presId="urn:microsoft.com/office/officeart/2005/8/layout/cycle7"/>
    <dgm:cxn modelId="{227EDB05-B2AE-47C0-827B-DA303F10A4F2}" type="presParOf" srcId="{D7B15A69-E327-4773-A830-163A0BCF4B34}" destId="{62F55CB5-64E6-4AEB-961C-88D6A21228DF}" srcOrd="0" destOrd="0" presId="urn:microsoft.com/office/officeart/2005/8/layout/cycle7"/>
    <dgm:cxn modelId="{E13EF150-30BA-4880-89F0-122DF0F38B63}" type="presParOf" srcId="{2ED2EF87-9E3D-449D-ADA8-81BCF8B0D946}" destId="{BF27FC95-BADF-4845-9861-301D8627729F}" srcOrd="2" destOrd="0" presId="urn:microsoft.com/office/officeart/2005/8/layout/cycle7"/>
    <dgm:cxn modelId="{EA85F3CD-3580-4023-9E25-4B482DEB834B}" type="presParOf" srcId="{2ED2EF87-9E3D-449D-ADA8-81BCF8B0D946}" destId="{6EB4A242-704E-41E9-8766-33FE5994540E}" srcOrd="3" destOrd="0" presId="urn:microsoft.com/office/officeart/2005/8/layout/cycle7"/>
    <dgm:cxn modelId="{46FDB0B7-85ED-420F-AA99-DDB0E1FC54E8}" type="presParOf" srcId="{6EB4A242-704E-41E9-8766-33FE5994540E}" destId="{EBB65019-EE90-4661-875D-C344BDA0A758}"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A2F8B7-FED4-4686-9AAB-2F9804AEDAFB}" type="doc">
      <dgm:prSet loTypeId="urn:microsoft.com/office/officeart/2009/layout/ReverseList" loCatId="relationship" qsTypeId="urn:microsoft.com/office/officeart/2005/8/quickstyle/simple5" qsCatId="simple" csTypeId="urn:microsoft.com/office/officeart/2005/8/colors/accent1_2" csCatId="accent1" phldr="1"/>
      <dgm:spPr/>
      <dgm:t>
        <a:bodyPr/>
        <a:lstStyle/>
        <a:p>
          <a:endParaRPr lang="en-GB"/>
        </a:p>
      </dgm:t>
    </dgm:pt>
    <dgm:pt modelId="{7AFD801B-84F0-42B3-8A07-540271DCA711}">
      <dgm:prSet phldrT="[Text]" custT="1"/>
      <dgm:spPr>
        <a:solidFill>
          <a:schemeClr val="tx1"/>
        </a:solidFill>
        <a:ln>
          <a:solidFill>
            <a:srgbClr val="00B0F0"/>
          </a:solidFill>
        </a:ln>
      </dgm:spPr>
      <dgm:t>
        <a:bodyPr/>
        <a:lstStyle/>
        <a:p>
          <a:r>
            <a:rPr lang="en-GB" sz="1300" b="0" i="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Making strategic changes to cope with global trends</a:t>
          </a:r>
          <a:endParaRPr lang="en-GB" sz="1300" b="0" i="0" dirty="0">
            <a:solidFill>
              <a:schemeClr val="bg1"/>
            </a:solidFill>
          </a:endParaRPr>
        </a:p>
      </dgm:t>
    </dgm:pt>
    <dgm:pt modelId="{A083401F-C896-4E22-AC3E-90344430575F}" type="parTrans" cxnId="{699CF214-63C4-497F-B86D-072BC99856CC}">
      <dgm:prSet/>
      <dgm:spPr/>
      <dgm:t>
        <a:bodyPr/>
        <a:lstStyle/>
        <a:p>
          <a:endParaRPr lang="en-GB"/>
        </a:p>
      </dgm:t>
    </dgm:pt>
    <dgm:pt modelId="{455FB059-BC37-43EB-A6E2-22B3ABA91081}" type="sibTrans" cxnId="{699CF214-63C4-497F-B86D-072BC99856CC}">
      <dgm:prSet/>
      <dgm:spPr/>
      <dgm:t>
        <a:bodyPr/>
        <a:lstStyle/>
        <a:p>
          <a:endParaRPr lang="en-GB"/>
        </a:p>
      </dgm:t>
    </dgm:pt>
    <dgm:pt modelId="{B9B922AA-B52B-429A-A39F-2B04019A6932}">
      <dgm:prSet phldrT="[Text]" custT="1"/>
      <dgm:spPr>
        <a:solidFill>
          <a:schemeClr val="tx1"/>
        </a:solidFill>
        <a:ln>
          <a:solidFill>
            <a:srgbClr val="00B0F0"/>
          </a:solidFill>
        </a:ln>
      </dgm:spPr>
      <dgm:t>
        <a:bodyPr/>
        <a:lstStyle/>
        <a:p>
          <a:r>
            <a:rPr lang="en-GB" sz="13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Optimisation of customer experience, Following reducing, reusing, and recycling </a:t>
          </a:r>
          <a:endParaRPr lang="en-GB" sz="1300" b="0" i="0" dirty="0">
            <a:solidFill>
              <a:schemeClr val="bg1"/>
            </a:solidFill>
          </a:endParaRPr>
        </a:p>
      </dgm:t>
    </dgm:pt>
    <dgm:pt modelId="{B42500EC-A120-4894-81E7-C7F4554BF72B}" type="parTrans" cxnId="{4F62239E-5CF8-4F6C-89BB-904DDDCF0034}">
      <dgm:prSet/>
      <dgm:spPr/>
      <dgm:t>
        <a:bodyPr/>
        <a:lstStyle/>
        <a:p>
          <a:endParaRPr lang="en-GB"/>
        </a:p>
      </dgm:t>
    </dgm:pt>
    <dgm:pt modelId="{17157C72-3F8E-4D0A-B6EB-DD7EF563F12F}" type="sibTrans" cxnId="{4F62239E-5CF8-4F6C-89BB-904DDDCF0034}">
      <dgm:prSet/>
      <dgm:spPr/>
      <dgm:t>
        <a:bodyPr/>
        <a:lstStyle/>
        <a:p>
          <a:endParaRPr lang="en-GB"/>
        </a:p>
      </dgm:t>
    </dgm:pt>
    <dgm:pt modelId="{2B449BC9-00D7-43B6-944F-AA6E212AE366}" type="pres">
      <dgm:prSet presAssocID="{B7A2F8B7-FED4-4686-9AAB-2F9804AEDAFB}" presName="Name0" presStyleCnt="0">
        <dgm:presLayoutVars>
          <dgm:chMax val="2"/>
          <dgm:chPref val="2"/>
          <dgm:animLvl val="lvl"/>
        </dgm:presLayoutVars>
      </dgm:prSet>
      <dgm:spPr/>
    </dgm:pt>
    <dgm:pt modelId="{810D254A-B240-4826-AB3E-993EFE13BA8A}" type="pres">
      <dgm:prSet presAssocID="{B7A2F8B7-FED4-4686-9AAB-2F9804AEDAFB}" presName="LeftText" presStyleLbl="revTx" presStyleIdx="0" presStyleCnt="0">
        <dgm:presLayoutVars>
          <dgm:bulletEnabled val="1"/>
        </dgm:presLayoutVars>
      </dgm:prSet>
      <dgm:spPr/>
    </dgm:pt>
    <dgm:pt modelId="{A27F28CA-2B3F-4E09-A356-DA3339F07812}" type="pres">
      <dgm:prSet presAssocID="{B7A2F8B7-FED4-4686-9AAB-2F9804AEDAFB}" presName="LeftNode" presStyleLbl="bgImgPlace1" presStyleIdx="0" presStyleCnt="2">
        <dgm:presLayoutVars>
          <dgm:chMax val="2"/>
          <dgm:chPref val="2"/>
        </dgm:presLayoutVars>
      </dgm:prSet>
      <dgm:spPr/>
    </dgm:pt>
    <dgm:pt modelId="{7152D59E-FC77-48CF-A969-306C842541BE}" type="pres">
      <dgm:prSet presAssocID="{B7A2F8B7-FED4-4686-9AAB-2F9804AEDAFB}" presName="RightText" presStyleLbl="revTx" presStyleIdx="0" presStyleCnt="0">
        <dgm:presLayoutVars>
          <dgm:bulletEnabled val="1"/>
        </dgm:presLayoutVars>
      </dgm:prSet>
      <dgm:spPr/>
    </dgm:pt>
    <dgm:pt modelId="{38AF840F-CD59-499E-A6DD-1EC7E7184F95}" type="pres">
      <dgm:prSet presAssocID="{B7A2F8B7-FED4-4686-9AAB-2F9804AEDAFB}" presName="RightNode" presStyleLbl="bgImgPlace1" presStyleIdx="1" presStyleCnt="2" custLinFactNeighborX="1108" custLinFactNeighborY="1887">
        <dgm:presLayoutVars>
          <dgm:chMax val="0"/>
          <dgm:chPref val="0"/>
        </dgm:presLayoutVars>
      </dgm:prSet>
      <dgm:spPr/>
    </dgm:pt>
    <dgm:pt modelId="{97B954EA-3605-4BEC-A2DC-6EE5B5E8A750}" type="pres">
      <dgm:prSet presAssocID="{B7A2F8B7-FED4-4686-9AAB-2F9804AEDAFB}" presName="TopArrow" presStyleLbl="node1" presStyleIdx="0" presStyleCnt="2"/>
      <dgm:spPr>
        <a:solidFill>
          <a:schemeClr val="bg2"/>
        </a:solidFill>
        <a:ln>
          <a:solidFill>
            <a:srgbClr val="00B0F0"/>
          </a:solidFill>
        </a:ln>
      </dgm:spPr>
    </dgm:pt>
    <dgm:pt modelId="{DADA4EA2-1567-4A3C-A39A-B6954603953C}" type="pres">
      <dgm:prSet presAssocID="{B7A2F8B7-FED4-4686-9AAB-2F9804AEDAFB}" presName="BottomArrow" presStyleLbl="node1" presStyleIdx="1" presStyleCnt="2"/>
      <dgm:spPr>
        <a:solidFill>
          <a:srgbClr val="FFFF00"/>
        </a:solidFill>
        <a:ln>
          <a:solidFill>
            <a:srgbClr val="00B0F0"/>
          </a:solidFill>
        </a:ln>
      </dgm:spPr>
    </dgm:pt>
  </dgm:ptLst>
  <dgm:cxnLst>
    <dgm:cxn modelId="{699CF214-63C4-497F-B86D-072BC99856CC}" srcId="{B7A2F8B7-FED4-4686-9AAB-2F9804AEDAFB}" destId="{7AFD801B-84F0-42B3-8A07-540271DCA711}" srcOrd="0" destOrd="0" parTransId="{A083401F-C896-4E22-AC3E-90344430575F}" sibTransId="{455FB059-BC37-43EB-A6E2-22B3ABA91081}"/>
    <dgm:cxn modelId="{AE21E51D-C749-4611-8564-AD4754C72872}" type="presOf" srcId="{B9B922AA-B52B-429A-A39F-2B04019A6932}" destId="{7152D59E-FC77-48CF-A969-306C842541BE}" srcOrd="0" destOrd="0" presId="urn:microsoft.com/office/officeart/2009/layout/ReverseList"/>
    <dgm:cxn modelId="{27CBDB6E-70F0-49AC-AEE0-25D4D0416086}" type="presOf" srcId="{7AFD801B-84F0-42B3-8A07-540271DCA711}" destId="{810D254A-B240-4826-AB3E-993EFE13BA8A}" srcOrd="0" destOrd="0" presId="urn:microsoft.com/office/officeart/2009/layout/ReverseList"/>
    <dgm:cxn modelId="{EA85F650-04A6-4CCE-966A-ACC1C925F72D}" type="presOf" srcId="{B7A2F8B7-FED4-4686-9AAB-2F9804AEDAFB}" destId="{2B449BC9-00D7-43B6-944F-AA6E212AE366}" srcOrd="0" destOrd="0" presId="urn:microsoft.com/office/officeart/2009/layout/ReverseList"/>
    <dgm:cxn modelId="{952FE656-1F2B-4AA1-81B1-56F4BF18C81F}" type="presOf" srcId="{7AFD801B-84F0-42B3-8A07-540271DCA711}" destId="{A27F28CA-2B3F-4E09-A356-DA3339F07812}" srcOrd="1" destOrd="0" presId="urn:microsoft.com/office/officeart/2009/layout/ReverseList"/>
    <dgm:cxn modelId="{4F62239E-5CF8-4F6C-89BB-904DDDCF0034}" srcId="{B7A2F8B7-FED4-4686-9AAB-2F9804AEDAFB}" destId="{B9B922AA-B52B-429A-A39F-2B04019A6932}" srcOrd="1" destOrd="0" parTransId="{B42500EC-A120-4894-81E7-C7F4554BF72B}" sibTransId="{17157C72-3F8E-4D0A-B6EB-DD7EF563F12F}"/>
    <dgm:cxn modelId="{1EC79CFD-2103-4040-8339-A4CD2535AA9B}" type="presOf" srcId="{B9B922AA-B52B-429A-A39F-2B04019A6932}" destId="{38AF840F-CD59-499E-A6DD-1EC7E7184F95}" srcOrd="1" destOrd="0" presId="urn:microsoft.com/office/officeart/2009/layout/ReverseList"/>
    <dgm:cxn modelId="{990FB984-B507-4CC8-89A7-CE25E4C3857F}" type="presParOf" srcId="{2B449BC9-00D7-43B6-944F-AA6E212AE366}" destId="{810D254A-B240-4826-AB3E-993EFE13BA8A}" srcOrd="0" destOrd="0" presId="urn:microsoft.com/office/officeart/2009/layout/ReverseList"/>
    <dgm:cxn modelId="{FD862D71-FE89-404F-9D8D-C7C23A3FFAB8}" type="presParOf" srcId="{2B449BC9-00D7-43B6-944F-AA6E212AE366}" destId="{A27F28CA-2B3F-4E09-A356-DA3339F07812}" srcOrd="1" destOrd="0" presId="urn:microsoft.com/office/officeart/2009/layout/ReverseList"/>
    <dgm:cxn modelId="{B3F7340F-A5D8-45FC-9334-AA2EA2794E37}" type="presParOf" srcId="{2B449BC9-00D7-43B6-944F-AA6E212AE366}" destId="{7152D59E-FC77-48CF-A969-306C842541BE}" srcOrd="2" destOrd="0" presId="urn:microsoft.com/office/officeart/2009/layout/ReverseList"/>
    <dgm:cxn modelId="{54066D24-0F59-4320-9E02-5D136DE6A952}" type="presParOf" srcId="{2B449BC9-00D7-43B6-944F-AA6E212AE366}" destId="{38AF840F-CD59-499E-A6DD-1EC7E7184F95}" srcOrd="3" destOrd="0" presId="urn:microsoft.com/office/officeart/2009/layout/ReverseList"/>
    <dgm:cxn modelId="{4D0FF250-3E9F-43A5-9E65-7DC05B38B510}" type="presParOf" srcId="{2B449BC9-00D7-43B6-944F-AA6E212AE366}" destId="{97B954EA-3605-4BEC-A2DC-6EE5B5E8A750}" srcOrd="4" destOrd="0" presId="urn:microsoft.com/office/officeart/2009/layout/ReverseList"/>
    <dgm:cxn modelId="{1E0B28B3-C424-4FF7-9903-9927A665E980}" type="presParOf" srcId="{2B449BC9-00D7-43B6-944F-AA6E212AE366}" destId="{DADA4EA2-1567-4A3C-A39A-B6954603953C}" srcOrd="5" destOrd="0" presId="urn:microsoft.com/office/officeart/2009/layout/Revers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D73A35-E024-4968-B09E-639D92AF516B}" type="doc">
      <dgm:prSet loTypeId="urn:microsoft.com/office/officeart/2005/8/layout/matrix2" loCatId="matrix" qsTypeId="urn:microsoft.com/office/officeart/2005/8/quickstyle/3d3" qsCatId="3D" csTypeId="urn:microsoft.com/office/officeart/2005/8/colors/accent2_4" csCatId="accent2" phldr="1"/>
      <dgm:spPr/>
      <dgm:t>
        <a:bodyPr/>
        <a:lstStyle/>
        <a:p>
          <a:endParaRPr lang="en-GB"/>
        </a:p>
      </dgm:t>
    </dgm:pt>
    <dgm:pt modelId="{37F011EE-03AF-4378-BD48-CC49880907F0}">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Marketing techniques require improvement </a:t>
          </a:r>
          <a:endParaRPr lang="en-GB" b="1" i="1" dirty="0">
            <a:solidFill>
              <a:schemeClr val="tx1"/>
            </a:solidFill>
          </a:endParaRPr>
        </a:p>
      </dgm:t>
    </dgm:pt>
    <dgm:pt modelId="{43A93BA2-3E2A-4E4C-A5D6-FDDFCF14F866}" type="parTrans" cxnId="{74EECF46-CF81-44AB-81A4-41CDCA775C8E}">
      <dgm:prSet/>
      <dgm:spPr/>
      <dgm:t>
        <a:bodyPr/>
        <a:lstStyle/>
        <a:p>
          <a:endParaRPr lang="en-GB"/>
        </a:p>
      </dgm:t>
    </dgm:pt>
    <dgm:pt modelId="{C4B0D425-9B5B-4103-A57E-CC83E7103EE4}" type="sibTrans" cxnId="{74EECF46-CF81-44AB-81A4-41CDCA775C8E}">
      <dgm:prSet/>
      <dgm:spPr/>
      <dgm:t>
        <a:bodyPr/>
        <a:lstStyle/>
        <a:p>
          <a:endParaRPr lang="en-GB"/>
        </a:p>
      </dgm:t>
    </dgm:pt>
    <dgm:pt modelId="{B3CA3EF3-98C9-4E42-8F3E-12B0A223A027}">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Overhead cost reductions </a:t>
          </a:r>
          <a:endParaRPr lang="en-GB" b="1" i="1" dirty="0">
            <a:solidFill>
              <a:schemeClr val="tx1"/>
            </a:solidFill>
          </a:endParaRPr>
        </a:p>
      </dgm:t>
    </dgm:pt>
    <dgm:pt modelId="{C94CBF13-DDFB-4588-B2A6-43A6C06ED1D8}" type="parTrans" cxnId="{46D41E6B-7CD5-437D-9F1E-8F26998A1D03}">
      <dgm:prSet/>
      <dgm:spPr/>
      <dgm:t>
        <a:bodyPr/>
        <a:lstStyle/>
        <a:p>
          <a:endParaRPr lang="en-GB"/>
        </a:p>
      </dgm:t>
    </dgm:pt>
    <dgm:pt modelId="{A7CB6192-E3B3-41B0-9C3A-C54BED3A8788}" type="sibTrans" cxnId="{46D41E6B-7CD5-437D-9F1E-8F26998A1D03}">
      <dgm:prSet/>
      <dgm:spPr/>
      <dgm:t>
        <a:bodyPr/>
        <a:lstStyle/>
        <a:p>
          <a:endParaRPr lang="en-GB"/>
        </a:p>
      </dgm:t>
    </dgm:pt>
    <dgm:pt modelId="{E567EAFB-ABEA-4DC5-825F-E0990ECE305C}">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Increased operational costs </a:t>
          </a:r>
          <a:endParaRPr lang="en-GB" b="1" i="1" dirty="0">
            <a:solidFill>
              <a:schemeClr val="tx1"/>
            </a:solidFill>
          </a:endParaRPr>
        </a:p>
      </dgm:t>
    </dgm:pt>
    <dgm:pt modelId="{D2E18920-9EB2-464A-BB51-178710DC8DDD}" type="parTrans" cxnId="{4327A948-38F8-428E-A5F1-201D283E1A83}">
      <dgm:prSet/>
      <dgm:spPr/>
      <dgm:t>
        <a:bodyPr/>
        <a:lstStyle/>
        <a:p>
          <a:endParaRPr lang="en-GB"/>
        </a:p>
      </dgm:t>
    </dgm:pt>
    <dgm:pt modelId="{680B4B73-2A4A-45D8-BB6D-C8CFEF821208}" type="sibTrans" cxnId="{4327A948-38F8-428E-A5F1-201D283E1A83}">
      <dgm:prSet/>
      <dgm:spPr/>
      <dgm:t>
        <a:bodyPr/>
        <a:lstStyle/>
        <a:p>
          <a:endParaRPr lang="en-GB"/>
        </a:p>
      </dgm:t>
    </dgm:pt>
    <dgm:pt modelId="{84FB574C-189A-4127-9373-2E734616F8F5}">
      <dgm:prSet phldrT="[Text]">
        <dgm:style>
          <a:lnRef idx="2">
            <a:schemeClr val="accent6"/>
          </a:lnRef>
          <a:fillRef idx="1">
            <a:schemeClr val="lt1"/>
          </a:fillRef>
          <a:effectRef idx="0">
            <a:schemeClr val="accent6"/>
          </a:effectRef>
          <a:fontRef idx="minor">
            <a:schemeClr val="dk1"/>
          </a:fontRef>
        </dgm:style>
      </dgm:prSet>
      <dgm:spPr/>
      <dgm:t>
        <a:bodyPr/>
        <a:lstStyle/>
        <a:p>
          <a:r>
            <a:rPr lang="en-GB" b="1" i="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Supplier costs </a:t>
          </a:r>
          <a:endParaRPr lang="en-GB" b="1" i="1" dirty="0">
            <a:solidFill>
              <a:schemeClr val="tx1"/>
            </a:solidFill>
          </a:endParaRPr>
        </a:p>
      </dgm:t>
    </dgm:pt>
    <dgm:pt modelId="{C68FDC27-753D-42B1-8902-7D667E88265C}" type="parTrans" cxnId="{E1A1E903-5877-45E6-8C27-E7F81216CB64}">
      <dgm:prSet/>
      <dgm:spPr/>
      <dgm:t>
        <a:bodyPr/>
        <a:lstStyle/>
        <a:p>
          <a:endParaRPr lang="en-GB"/>
        </a:p>
      </dgm:t>
    </dgm:pt>
    <dgm:pt modelId="{3F31EE48-068F-4F1D-BB19-A442F2B7645C}" type="sibTrans" cxnId="{E1A1E903-5877-45E6-8C27-E7F81216CB64}">
      <dgm:prSet/>
      <dgm:spPr/>
      <dgm:t>
        <a:bodyPr/>
        <a:lstStyle/>
        <a:p>
          <a:endParaRPr lang="en-GB"/>
        </a:p>
      </dgm:t>
    </dgm:pt>
    <dgm:pt modelId="{166D7AA2-332E-4DBF-9EA7-CE3EFD846A90}" type="pres">
      <dgm:prSet presAssocID="{FED73A35-E024-4968-B09E-639D92AF516B}" presName="matrix" presStyleCnt="0">
        <dgm:presLayoutVars>
          <dgm:chMax val="1"/>
          <dgm:dir/>
          <dgm:resizeHandles val="exact"/>
        </dgm:presLayoutVars>
      </dgm:prSet>
      <dgm:spPr/>
    </dgm:pt>
    <dgm:pt modelId="{FA6A47AA-1EBD-4D3D-BA07-DB0797EE636F}" type="pres">
      <dgm:prSet presAssocID="{FED73A35-E024-4968-B09E-639D92AF516B}" presName="axisShape" presStyleLbl="bgShp" presStyleIdx="0" presStyleCnt="1"/>
      <dgm:spPr/>
    </dgm:pt>
    <dgm:pt modelId="{84E78A89-DCD7-46A1-92CF-84A9AA16D1A3}" type="pres">
      <dgm:prSet presAssocID="{FED73A35-E024-4968-B09E-639D92AF516B}" presName="rect1" presStyleLbl="node1" presStyleIdx="0" presStyleCnt="4">
        <dgm:presLayoutVars>
          <dgm:chMax val="0"/>
          <dgm:chPref val="0"/>
          <dgm:bulletEnabled val="1"/>
        </dgm:presLayoutVars>
      </dgm:prSet>
      <dgm:spPr/>
    </dgm:pt>
    <dgm:pt modelId="{CA17E489-E612-4C54-91AF-8D32F24E224D}" type="pres">
      <dgm:prSet presAssocID="{FED73A35-E024-4968-B09E-639D92AF516B}" presName="rect2" presStyleLbl="node1" presStyleIdx="1" presStyleCnt="4">
        <dgm:presLayoutVars>
          <dgm:chMax val="0"/>
          <dgm:chPref val="0"/>
          <dgm:bulletEnabled val="1"/>
        </dgm:presLayoutVars>
      </dgm:prSet>
      <dgm:spPr/>
    </dgm:pt>
    <dgm:pt modelId="{71F05387-E462-4062-9F9C-024FD45CDA00}" type="pres">
      <dgm:prSet presAssocID="{FED73A35-E024-4968-B09E-639D92AF516B}" presName="rect3" presStyleLbl="node1" presStyleIdx="2" presStyleCnt="4">
        <dgm:presLayoutVars>
          <dgm:chMax val="0"/>
          <dgm:chPref val="0"/>
          <dgm:bulletEnabled val="1"/>
        </dgm:presLayoutVars>
      </dgm:prSet>
      <dgm:spPr/>
    </dgm:pt>
    <dgm:pt modelId="{6DF8F652-DA13-4374-8FCF-D79E1389EC59}" type="pres">
      <dgm:prSet presAssocID="{FED73A35-E024-4968-B09E-639D92AF516B}" presName="rect4" presStyleLbl="node1" presStyleIdx="3" presStyleCnt="4">
        <dgm:presLayoutVars>
          <dgm:chMax val="0"/>
          <dgm:chPref val="0"/>
          <dgm:bulletEnabled val="1"/>
        </dgm:presLayoutVars>
      </dgm:prSet>
      <dgm:spPr/>
    </dgm:pt>
  </dgm:ptLst>
  <dgm:cxnLst>
    <dgm:cxn modelId="{E1A1E903-5877-45E6-8C27-E7F81216CB64}" srcId="{FED73A35-E024-4968-B09E-639D92AF516B}" destId="{84FB574C-189A-4127-9373-2E734616F8F5}" srcOrd="3" destOrd="0" parTransId="{C68FDC27-753D-42B1-8902-7D667E88265C}" sibTransId="{3F31EE48-068F-4F1D-BB19-A442F2B7645C}"/>
    <dgm:cxn modelId="{F02C431B-F1AB-4CB5-B8F4-7FCA24AF87B6}" type="presOf" srcId="{37F011EE-03AF-4378-BD48-CC49880907F0}" destId="{84E78A89-DCD7-46A1-92CF-84A9AA16D1A3}" srcOrd="0" destOrd="0" presId="urn:microsoft.com/office/officeart/2005/8/layout/matrix2"/>
    <dgm:cxn modelId="{74EECF46-CF81-44AB-81A4-41CDCA775C8E}" srcId="{FED73A35-E024-4968-B09E-639D92AF516B}" destId="{37F011EE-03AF-4378-BD48-CC49880907F0}" srcOrd="0" destOrd="0" parTransId="{43A93BA2-3E2A-4E4C-A5D6-FDDFCF14F866}" sibTransId="{C4B0D425-9B5B-4103-A57E-CC83E7103EE4}"/>
    <dgm:cxn modelId="{4327A948-38F8-428E-A5F1-201D283E1A83}" srcId="{FED73A35-E024-4968-B09E-639D92AF516B}" destId="{E567EAFB-ABEA-4DC5-825F-E0990ECE305C}" srcOrd="2" destOrd="0" parTransId="{D2E18920-9EB2-464A-BB51-178710DC8DDD}" sibTransId="{680B4B73-2A4A-45D8-BB6D-C8CFEF821208}"/>
    <dgm:cxn modelId="{46D41E6B-7CD5-437D-9F1E-8F26998A1D03}" srcId="{FED73A35-E024-4968-B09E-639D92AF516B}" destId="{B3CA3EF3-98C9-4E42-8F3E-12B0A223A027}" srcOrd="1" destOrd="0" parTransId="{C94CBF13-DDFB-4588-B2A6-43A6C06ED1D8}" sibTransId="{A7CB6192-E3B3-41B0-9C3A-C54BED3A8788}"/>
    <dgm:cxn modelId="{F41E0C6D-37A5-4085-8B0C-70F4C181AD3A}" type="presOf" srcId="{FED73A35-E024-4968-B09E-639D92AF516B}" destId="{166D7AA2-332E-4DBF-9EA7-CE3EFD846A90}" srcOrd="0" destOrd="0" presId="urn:microsoft.com/office/officeart/2005/8/layout/matrix2"/>
    <dgm:cxn modelId="{FB648772-58F7-42BD-A242-F24A33E3E52A}" type="presOf" srcId="{E567EAFB-ABEA-4DC5-825F-E0990ECE305C}" destId="{71F05387-E462-4062-9F9C-024FD45CDA00}" srcOrd="0" destOrd="0" presId="urn:microsoft.com/office/officeart/2005/8/layout/matrix2"/>
    <dgm:cxn modelId="{92426D88-90AD-4D57-991A-18168417D536}" type="presOf" srcId="{84FB574C-189A-4127-9373-2E734616F8F5}" destId="{6DF8F652-DA13-4374-8FCF-D79E1389EC59}" srcOrd="0" destOrd="0" presId="urn:microsoft.com/office/officeart/2005/8/layout/matrix2"/>
    <dgm:cxn modelId="{8A3058FC-2CEA-4191-AA34-4D3C58C7B3D1}" type="presOf" srcId="{B3CA3EF3-98C9-4E42-8F3E-12B0A223A027}" destId="{CA17E489-E612-4C54-91AF-8D32F24E224D}" srcOrd="0" destOrd="0" presId="urn:microsoft.com/office/officeart/2005/8/layout/matrix2"/>
    <dgm:cxn modelId="{DB54ABA2-4C35-44B2-A0CF-575FFC75A630}" type="presParOf" srcId="{166D7AA2-332E-4DBF-9EA7-CE3EFD846A90}" destId="{FA6A47AA-1EBD-4D3D-BA07-DB0797EE636F}" srcOrd="0" destOrd="0" presId="urn:microsoft.com/office/officeart/2005/8/layout/matrix2"/>
    <dgm:cxn modelId="{D00554BD-4EBD-4755-855B-0EE4FA18941C}" type="presParOf" srcId="{166D7AA2-332E-4DBF-9EA7-CE3EFD846A90}" destId="{84E78A89-DCD7-46A1-92CF-84A9AA16D1A3}" srcOrd="1" destOrd="0" presId="urn:microsoft.com/office/officeart/2005/8/layout/matrix2"/>
    <dgm:cxn modelId="{EB6CDF22-5CB9-44EF-9E81-FA31886B4C68}" type="presParOf" srcId="{166D7AA2-332E-4DBF-9EA7-CE3EFD846A90}" destId="{CA17E489-E612-4C54-91AF-8D32F24E224D}" srcOrd="2" destOrd="0" presId="urn:microsoft.com/office/officeart/2005/8/layout/matrix2"/>
    <dgm:cxn modelId="{D8BB8CFF-7642-4047-9206-FDA4E0180C03}" type="presParOf" srcId="{166D7AA2-332E-4DBF-9EA7-CE3EFD846A90}" destId="{71F05387-E462-4062-9F9C-024FD45CDA00}" srcOrd="3" destOrd="0" presId="urn:microsoft.com/office/officeart/2005/8/layout/matrix2"/>
    <dgm:cxn modelId="{F73AAC56-0E81-4CC1-9D39-249E6B119C99}" type="presParOf" srcId="{166D7AA2-332E-4DBF-9EA7-CE3EFD846A90}" destId="{6DF8F652-DA13-4374-8FCF-D79E1389EC59}"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11B5EA-9E2B-4784-88F2-F06A182DA965}"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GB"/>
        </a:p>
      </dgm:t>
    </dgm:pt>
    <dgm:pt modelId="{D674CA92-A801-4623-9530-E763C2494F29}">
      <dgm:prSet phldrT="[Text]" custT="1"/>
      <dgm:spPr/>
      <dgm:t>
        <a:bodyPr/>
        <a:lstStyle/>
        <a:p>
          <a:r>
            <a:rPr lang="en-GB" sz="1000" b="1" i="1" dirty="0">
              <a:effectLst/>
              <a:latin typeface="Times New Roman" panose="02020603050405020304" pitchFamily="18" charset="0"/>
              <a:ea typeface="Calibri" panose="020F0502020204030204" pitchFamily="34" charset="0"/>
            </a:rPr>
            <a:t>Sustainable tourism, evolving visitor demands, and the digital wave </a:t>
          </a:r>
          <a:endParaRPr lang="en-GB" sz="1000" b="1" i="1" dirty="0"/>
        </a:p>
      </dgm:t>
    </dgm:pt>
    <dgm:pt modelId="{9D9061F7-4D4F-4644-B656-6F75AE7A594A}" type="parTrans" cxnId="{40AEBFC8-F53C-4C9C-9576-522DCB7813D4}">
      <dgm:prSet/>
      <dgm:spPr/>
      <dgm:t>
        <a:bodyPr/>
        <a:lstStyle/>
        <a:p>
          <a:endParaRPr lang="en-GB"/>
        </a:p>
      </dgm:t>
    </dgm:pt>
    <dgm:pt modelId="{A39CE630-8BB1-4059-A37E-C8D56E40EA10}" type="sibTrans" cxnId="{40AEBFC8-F53C-4C9C-9576-522DCB7813D4}">
      <dgm:prSet/>
      <dgm:spPr/>
      <dgm:t>
        <a:bodyPr/>
        <a:lstStyle/>
        <a:p>
          <a:endParaRPr lang="en-GB"/>
        </a:p>
      </dgm:t>
    </dgm:pt>
    <dgm:pt modelId="{BF82355A-A229-4614-A19F-E839CF98D8F9}" type="asst">
      <dgm:prSet phldrT="[Text]" custT="1"/>
      <dgm:spPr/>
      <dgm:t>
        <a:bodyPr/>
        <a:lstStyle/>
        <a:p>
          <a:r>
            <a:rPr lang="en-US" sz="1000" b="1" i="1" dirty="0" err="1"/>
            <a:t>TBL</a:t>
          </a:r>
          <a:endParaRPr lang="en-GB" sz="1000" b="1" i="1" dirty="0"/>
        </a:p>
      </dgm:t>
    </dgm:pt>
    <dgm:pt modelId="{2288486F-FACE-48BF-BF29-432EC2EEF236}" type="parTrans" cxnId="{58769984-7DB5-4CC0-9FA5-8913516A8088}">
      <dgm:prSet/>
      <dgm:spPr/>
      <dgm:t>
        <a:bodyPr/>
        <a:lstStyle/>
        <a:p>
          <a:endParaRPr lang="en-GB" sz="1000" b="1" i="1" dirty="0"/>
        </a:p>
      </dgm:t>
    </dgm:pt>
    <dgm:pt modelId="{E7F33F58-BDC2-46DE-82D6-B56846EA6B87}" type="sibTrans" cxnId="{58769984-7DB5-4CC0-9FA5-8913516A8088}">
      <dgm:prSet/>
      <dgm:spPr/>
      <dgm:t>
        <a:bodyPr/>
        <a:lstStyle/>
        <a:p>
          <a:endParaRPr lang="en-GB"/>
        </a:p>
      </dgm:t>
    </dgm:pt>
    <dgm:pt modelId="{796E6AC1-7707-4F99-AABE-DC5B7E3685F2}">
      <dgm:prSet phldrT="[Text]" custT="1"/>
      <dgm:spPr/>
      <dgm:t>
        <a:bodyPr/>
        <a:lstStyle/>
        <a:p>
          <a:r>
            <a:rPr lang="en-GB" sz="1000" b="1" i="1" dirty="0">
              <a:effectLst/>
              <a:latin typeface="Times New Roman" panose="02020603050405020304" pitchFamily="18" charset="0"/>
              <a:ea typeface="Calibri" panose="020F0502020204030204" pitchFamily="34" charset="0"/>
            </a:rPr>
            <a:t>Economic</a:t>
          </a:r>
          <a:endParaRPr lang="en-GB" sz="1000" b="1" i="1" dirty="0"/>
        </a:p>
      </dgm:t>
    </dgm:pt>
    <dgm:pt modelId="{BA9C63FF-20C5-46F0-AAE4-02F10FCD7C24}" type="parTrans" cxnId="{307B5A25-3125-45C2-93CD-1E5107DF7DCC}">
      <dgm:prSet/>
      <dgm:spPr/>
      <dgm:t>
        <a:bodyPr/>
        <a:lstStyle/>
        <a:p>
          <a:endParaRPr lang="en-GB" sz="1000" b="1" i="1" dirty="0"/>
        </a:p>
      </dgm:t>
    </dgm:pt>
    <dgm:pt modelId="{75D3DEF7-7162-473A-9F0D-9BA34DB3E45D}" type="sibTrans" cxnId="{307B5A25-3125-45C2-93CD-1E5107DF7DCC}">
      <dgm:prSet/>
      <dgm:spPr/>
      <dgm:t>
        <a:bodyPr/>
        <a:lstStyle/>
        <a:p>
          <a:endParaRPr lang="en-GB"/>
        </a:p>
      </dgm:t>
    </dgm:pt>
    <dgm:pt modelId="{40D1B7B7-615F-4EAE-90CC-E23C40A05E39}">
      <dgm:prSet phldrT="[Text]" custT="1"/>
      <dgm:spPr/>
      <dgm:t>
        <a:bodyPr/>
        <a:lstStyle/>
        <a:p>
          <a:r>
            <a:rPr lang="en-GB" sz="1000" b="1" i="1" dirty="0">
              <a:effectLst/>
              <a:latin typeface="Times New Roman" panose="02020603050405020304" pitchFamily="18" charset="0"/>
              <a:ea typeface="Calibri" panose="020F0502020204030204" pitchFamily="34" charset="0"/>
            </a:rPr>
            <a:t>Societal</a:t>
          </a:r>
          <a:endParaRPr lang="en-GB" sz="1000" b="1" i="1" dirty="0"/>
        </a:p>
      </dgm:t>
    </dgm:pt>
    <dgm:pt modelId="{7CD50281-7BB4-44AC-865E-EB4ADF8D4559}" type="parTrans" cxnId="{8488C2DB-E9A4-4765-B7DA-5F88D96B7CA6}">
      <dgm:prSet/>
      <dgm:spPr/>
      <dgm:t>
        <a:bodyPr/>
        <a:lstStyle/>
        <a:p>
          <a:endParaRPr lang="en-GB" sz="1000" b="1" i="1" dirty="0"/>
        </a:p>
      </dgm:t>
    </dgm:pt>
    <dgm:pt modelId="{13936417-4474-47F0-88C0-5B11056C13FC}" type="sibTrans" cxnId="{8488C2DB-E9A4-4765-B7DA-5F88D96B7CA6}">
      <dgm:prSet/>
      <dgm:spPr/>
      <dgm:t>
        <a:bodyPr/>
        <a:lstStyle/>
        <a:p>
          <a:endParaRPr lang="en-GB"/>
        </a:p>
      </dgm:t>
    </dgm:pt>
    <dgm:pt modelId="{0812B9BB-3C1C-40B0-87F2-3BD267B654D1}">
      <dgm:prSet phldrT="[Text]" custT="1"/>
      <dgm:spPr/>
      <dgm:t>
        <a:bodyPr/>
        <a:lstStyle/>
        <a:p>
          <a:r>
            <a:rPr lang="en-GB" sz="1000" b="1" i="1" dirty="0">
              <a:effectLst/>
              <a:latin typeface="Times New Roman" panose="02020603050405020304" pitchFamily="18" charset="0"/>
              <a:ea typeface="Calibri" panose="020F0502020204030204" pitchFamily="34" charset="0"/>
            </a:rPr>
            <a:t>Environmental</a:t>
          </a:r>
          <a:endParaRPr lang="en-GB" sz="1000" b="1" i="1" dirty="0"/>
        </a:p>
      </dgm:t>
    </dgm:pt>
    <dgm:pt modelId="{957F093A-F88B-4FD7-9BF4-14167C7310DA}" type="parTrans" cxnId="{270A4D62-4452-4A88-831F-8B135EBDCEB9}">
      <dgm:prSet/>
      <dgm:spPr/>
      <dgm:t>
        <a:bodyPr/>
        <a:lstStyle/>
        <a:p>
          <a:endParaRPr lang="en-GB" sz="1000" b="1" i="1" dirty="0"/>
        </a:p>
      </dgm:t>
    </dgm:pt>
    <dgm:pt modelId="{804F5084-FBD4-4AB7-8CC3-243E1E6AA0C8}" type="sibTrans" cxnId="{270A4D62-4452-4A88-831F-8B135EBDCEB9}">
      <dgm:prSet/>
      <dgm:spPr/>
      <dgm:t>
        <a:bodyPr/>
        <a:lstStyle/>
        <a:p>
          <a:endParaRPr lang="en-GB"/>
        </a:p>
      </dgm:t>
    </dgm:pt>
    <dgm:pt modelId="{B178169E-F9DE-414B-82FE-4B74058EAC0E}" type="pres">
      <dgm:prSet presAssocID="{4311B5EA-9E2B-4784-88F2-F06A182DA965}" presName="Name0" presStyleCnt="0">
        <dgm:presLayoutVars>
          <dgm:orgChart val="1"/>
          <dgm:chPref val="1"/>
          <dgm:dir/>
          <dgm:animOne val="branch"/>
          <dgm:animLvl val="lvl"/>
          <dgm:resizeHandles/>
        </dgm:presLayoutVars>
      </dgm:prSet>
      <dgm:spPr/>
    </dgm:pt>
    <dgm:pt modelId="{450DB30B-A02A-4074-B93A-EE093551D84D}" type="pres">
      <dgm:prSet presAssocID="{D674CA92-A801-4623-9530-E763C2494F29}" presName="hierRoot1" presStyleCnt="0">
        <dgm:presLayoutVars>
          <dgm:hierBranch val="init"/>
        </dgm:presLayoutVars>
      </dgm:prSet>
      <dgm:spPr/>
    </dgm:pt>
    <dgm:pt modelId="{36E336CA-DF77-48A8-9B4A-A04229FBE3D1}" type="pres">
      <dgm:prSet presAssocID="{D674CA92-A801-4623-9530-E763C2494F29}" presName="rootComposite1" presStyleCnt="0"/>
      <dgm:spPr/>
    </dgm:pt>
    <dgm:pt modelId="{4F8FB659-FA5E-4AA4-8E53-52C6D64F865C}" type="pres">
      <dgm:prSet presAssocID="{D674CA92-A801-4623-9530-E763C2494F29}" presName="rootText1" presStyleLbl="alignAcc1" presStyleIdx="0" presStyleCnt="0" custScaleX="157818" custScaleY="131189">
        <dgm:presLayoutVars>
          <dgm:chPref val="3"/>
        </dgm:presLayoutVars>
      </dgm:prSet>
      <dgm:spPr/>
    </dgm:pt>
    <dgm:pt modelId="{BA50DDCF-89B2-402F-8C3D-C9ACE25AC891}" type="pres">
      <dgm:prSet presAssocID="{D674CA92-A801-4623-9530-E763C2494F29}" presName="topArc1" presStyleLbl="parChTrans1D1" presStyleIdx="0" presStyleCnt="10"/>
      <dgm:spPr/>
    </dgm:pt>
    <dgm:pt modelId="{4CFFF03B-13FB-498E-B9FC-0386BC11B2A9}" type="pres">
      <dgm:prSet presAssocID="{D674CA92-A801-4623-9530-E763C2494F29}" presName="bottomArc1" presStyleLbl="parChTrans1D1" presStyleIdx="1" presStyleCnt="10"/>
      <dgm:spPr/>
    </dgm:pt>
    <dgm:pt modelId="{4DE16106-4D77-4338-9843-4F5A7B95E936}" type="pres">
      <dgm:prSet presAssocID="{D674CA92-A801-4623-9530-E763C2494F29}" presName="topConnNode1" presStyleLbl="node1" presStyleIdx="0" presStyleCnt="0"/>
      <dgm:spPr/>
    </dgm:pt>
    <dgm:pt modelId="{0864433D-0BAF-4FAC-A8A2-76F8EB6D46D0}" type="pres">
      <dgm:prSet presAssocID="{D674CA92-A801-4623-9530-E763C2494F29}" presName="hierChild2" presStyleCnt="0"/>
      <dgm:spPr/>
    </dgm:pt>
    <dgm:pt modelId="{DCD8BD4B-E6FD-43BF-A15B-555B5B48A02D}" type="pres">
      <dgm:prSet presAssocID="{BA9C63FF-20C5-46F0-AAE4-02F10FCD7C24}" presName="Name28" presStyleLbl="parChTrans1D2" presStyleIdx="0" presStyleCnt="4"/>
      <dgm:spPr/>
    </dgm:pt>
    <dgm:pt modelId="{380DE061-40BD-429D-BA1D-F74E86BE8CD9}" type="pres">
      <dgm:prSet presAssocID="{796E6AC1-7707-4F99-AABE-DC5B7E3685F2}" presName="hierRoot2" presStyleCnt="0">
        <dgm:presLayoutVars>
          <dgm:hierBranch val="init"/>
        </dgm:presLayoutVars>
      </dgm:prSet>
      <dgm:spPr/>
    </dgm:pt>
    <dgm:pt modelId="{2614BC55-69A5-4768-92C0-12137765567E}" type="pres">
      <dgm:prSet presAssocID="{796E6AC1-7707-4F99-AABE-DC5B7E3685F2}" presName="rootComposite2" presStyleCnt="0"/>
      <dgm:spPr/>
    </dgm:pt>
    <dgm:pt modelId="{242C4644-F965-4954-BF53-4B3364D1A3FF}" type="pres">
      <dgm:prSet presAssocID="{796E6AC1-7707-4F99-AABE-DC5B7E3685F2}" presName="rootText2" presStyleLbl="alignAcc1" presStyleIdx="0" presStyleCnt="0">
        <dgm:presLayoutVars>
          <dgm:chPref val="3"/>
        </dgm:presLayoutVars>
      </dgm:prSet>
      <dgm:spPr/>
    </dgm:pt>
    <dgm:pt modelId="{5271E598-71FA-446B-ABC8-141AAB14692D}" type="pres">
      <dgm:prSet presAssocID="{796E6AC1-7707-4F99-AABE-DC5B7E3685F2}" presName="topArc2" presStyleLbl="parChTrans1D1" presStyleIdx="2" presStyleCnt="10"/>
      <dgm:spPr/>
    </dgm:pt>
    <dgm:pt modelId="{AEEBD43C-9DEE-48E4-9EF3-05811D72CD66}" type="pres">
      <dgm:prSet presAssocID="{796E6AC1-7707-4F99-AABE-DC5B7E3685F2}" presName="bottomArc2" presStyleLbl="parChTrans1D1" presStyleIdx="3" presStyleCnt="10"/>
      <dgm:spPr/>
    </dgm:pt>
    <dgm:pt modelId="{9CBE2359-747E-46A7-A1A9-A2BBBE50B326}" type="pres">
      <dgm:prSet presAssocID="{796E6AC1-7707-4F99-AABE-DC5B7E3685F2}" presName="topConnNode2" presStyleLbl="node2" presStyleIdx="0" presStyleCnt="0"/>
      <dgm:spPr/>
    </dgm:pt>
    <dgm:pt modelId="{EA38C7EF-A183-46CA-B6CD-125BF91A24D2}" type="pres">
      <dgm:prSet presAssocID="{796E6AC1-7707-4F99-AABE-DC5B7E3685F2}" presName="hierChild4" presStyleCnt="0"/>
      <dgm:spPr/>
    </dgm:pt>
    <dgm:pt modelId="{C2DC8640-02D9-4E4B-A21F-BC83A3DA0A34}" type="pres">
      <dgm:prSet presAssocID="{796E6AC1-7707-4F99-AABE-DC5B7E3685F2}" presName="hierChild5" presStyleCnt="0"/>
      <dgm:spPr/>
    </dgm:pt>
    <dgm:pt modelId="{41A79E08-F915-443B-91AE-72FD16137B97}" type="pres">
      <dgm:prSet presAssocID="{7CD50281-7BB4-44AC-865E-EB4ADF8D4559}" presName="Name28" presStyleLbl="parChTrans1D2" presStyleIdx="1" presStyleCnt="4"/>
      <dgm:spPr/>
    </dgm:pt>
    <dgm:pt modelId="{5B668DD6-B2FC-42EA-9CB0-873F4E7633F4}" type="pres">
      <dgm:prSet presAssocID="{40D1B7B7-615F-4EAE-90CC-E23C40A05E39}" presName="hierRoot2" presStyleCnt="0">
        <dgm:presLayoutVars>
          <dgm:hierBranch val="init"/>
        </dgm:presLayoutVars>
      </dgm:prSet>
      <dgm:spPr/>
    </dgm:pt>
    <dgm:pt modelId="{55999D33-D6FE-4FF5-AA3B-6B3009EBA3AC}" type="pres">
      <dgm:prSet presAssocID="{40D1B7B7-615F-4EAE-90CC-E23C40A05E39}" presName="rootComposite2" presStyleCnt="0"/>
      <dgm:spPr/>
    </dgm:pt>
    <dgm:pt modelId="{EF1C13A1-825E-458F-ACC3-BC0B75B8292E}" type="pres">
      <dgm:prSet presAssocID="{40D1B7B7-615F-4EAE-90CC-E23C40A05E39}" presName="rootText2" presStyleLbl="alignAcc1" presStyleIdx="0" presStyleCnt="0">
        <dgm:presLayoutVars>
          <dgm:chPref val="3"/>
        </dgm:presLayoutVars>
      </dgm:prSet>
      <dgm:spPr/>
    </dgm:pt>
    <dgm:pt modelId="{AA5A4E9F-EB6B-4FF9-AF29-0AABCEC09F48}" type="pres">
      <dgm:prSet presAssocID="{40D1B7B7-615F-4EAE-90CC-E23C40A05E39}" presName="topArc2" presStyleLbl="parChTrans1D1" presStyleIdx="4" presStyleCnt="10"/>
      <dgm:spPr/>
    </dgm:pt>
    <dgm:pt modelId="{411122DF-4A3B-4A9C-855B-068AA135EBEF}" type="pres">
      <dgm:prSet presAssocID="{40D1B7B7-615F-4EAE-90CC-E23C40A05E39}" presName="bottomArc2" presStyleLbl="parChTrans1D1" presStyleIdx="5" presStyleCnt="10"/>
      <dgm:spPr/>
    </dgm:pt>
    <dgm:pt modelId="{03D19B87-9E8F-4324-A9D5-1EAA8CF80098}" type="pres">
      <dgm:prSet presAssocID="{40D1B7B7-615F-4EAE-90CC-E23C40A05E39}" presName="topConnNode2" presStyleLbl="node2" presStyleIdx="0" presStyleCnt="0"/>
      <dgm:spPr/>
    </dgm:pt>
    <dgm:pt modelId="{45712DD0-FE16-4CDC-92CC-998174F88A29}" type="pres">
      <dgm:prSet presAssocID="{40D1B7B7-615F-4EAE-90CC-E23C40A05E39}" presName="hierChild4" presStyleCnt="0"/>
      <dgm:spPr/>
    </dgm:pt>
    <dgm:pt modelId="{8755EDFA-2D62-407F-9507-B450262D4134}" type="pres">
      <dgm:prSet presAssocID="{40D1B7B7-615F-4EAE-90CC-E23C40A05E39}" presName="hierChild5" presStyleCnt="0"/>
      <dgm:spPr/>
    </dgm:pt>
    <dgm:pt modelId="{29AC247B-1F40-47DE-8A33-960F1A6E3330}" type="pres">
      <dgm:prSet presAssocID="{957F093A-F88B-4FD7-9BF4-14167C7310DA}" presName="Name28" presStyleLbl="parChTrans1D2" presStyleIdx="2" presStyleCnt="4"/>
      <dgm:spPr/>
    </dgm:pt>
    <dgm:pt modelId="{CBCCDDF1-22BD-4156-89E5-4A530995FACB}" type="pres">
      <dgm:prSet presAssocID="{0812B9BB-3C1C-40B0-87F2-3BD267B654D1}" presName="hierRoot2" presStyleCnt="0">
        <dgm:presLayoutVars>
          <dgm:hierBranch val="init"/>
        </dgm:presLayoutVars>
      </dgm:prSet>
      <dgm:spPr/>
    </dgm:pt>
    <dgm:pt modelId="{5F3751F6-DA5E-4159-A749-1982FF507B2E}" type="pres">
      <dgm:prSet presAssocID="{0812B9BB-3C1C-40B0-87F2-3BD267B654D1}" presName="rootComposite2" presStyleCnt="0"/>
      <dgm:spPr/>
    </dgm:pt>
    <dgm:pt modelId="{EC255C86-2C83-4988-8F6B-0418170DD8F1}" type="pres">
      <dgm:prSet presAssocID="{0812B9BB-3C1C-40B0-87F2-3BD267B654D1}" presName="rootText2" presStyleLbl="alignAcc1" presStyleIdx="0" presStyleCnt="0">
        <dgm:presLayoutVars>
          <dgm:chPref val="3"/>
        </dgm:presLayoutVars>
      </dgm:prSet>
      <dgm:spPr/>
    </dgm:pt>
    <dgm:pt modelId="{4F964476-B759-4E16-B616-483243547E3A}" type="pres">
      <dgm:prSet presAssocID="{0812B9BB-3C1C-40B0-87F2-3BD267B654D1}" presName="topArc2" presStyleLbl="parChTrans1D1" presStyleIdx="6" presStyleCnt="10"/>
      <dgm:spPr/>
    </dgm:pt>
    <dgm:pt modelId="{E5BD0CA4-5037-4466-8377-1359F478617B}" type="pres">
      <dgm:prSet presAssocID="{0812B9BB-3C1C-40B0-87F2-3BD267B654D1}" presName="bottomArc2" presStyleLbl="parChTrans1D1" presStyleIdx="7" presStyleCnt="10"/>
      <dgm:spPr/>
    </dgm:pt>
    <dgm:pt modelId="{84C6C84E-BABE-4F52-9F89-474EE32C04D0}" type="pres">
      <dgm:prSet presAssocID="{0812B9BB-3C1C-40B0-87F2-3BD267B654D1}" presName="topConnNode2" presStyleLbl="node2" presStyleIdx="0" presStyleCnt="0"/>
      <dgm:spPr/>
    </dgm:pt>
    <dgm:pt modelId="{649CF60B-6B0A-4C67-9908-46D48EA020D2}" type="pres">
      <dgm:prSet presAssocID="{0812B9BB-3C1C-40B0-87F2-3BD267B654D1}" presName="hierChild4" presStyleCnt="0"/>
      <dgm:spPr/>
    </dgm:pt>
    <dgm:pt modelId="{219A86CF-5E52-4511-A98D-CF68CE3C9B41}" type="pres">
      <dgm:prSet presAssocID="{0812B9BB-3C1C-40B0-87F2-3BD267B654D1}" presName="hierChild5" presStyleCnt="0"/>
      <dgm:spPr/>
    </dgm:pt>
    <dgm:pt modelId="{A2B1904F-C6D7-421C-AD88-938227611B6E}" type="pres">
      <dgm:prSet presAssocID="{D674CA92-A801-4623-9530-E763C2494F29}" presName="hierChild3" presStyleCnt="0"/>
      <dgm:spPr/>
    </dgm:pt>
    <dgm:pt modelId="{8C3E7B80-073A-4BFA-AF98-CFC0059E5823}" type="pres">
      <dgm:prSet presAssocID="{2288486F-FACE-48BF-BF29-432EC2EEF236}" presName="Name101" presStyleLbl="parChTrans1D2" presStyleIdx="3" presStyleCnt="4"/>
      <dgm:spPr/>
    </dgm:pt>
    <dgm:pt modelId="{A2DB2153-7DFD-4DA8-B6A7-D1D55486B856}" type="pres">
      <dgm:prSet presAssocID="{BF82355A-A229-4614-A19F-E839CF98D8F9}" presName="hierRoot3" presStyleCnt="0">
        <dgm:presLayoutVars>
          <dgm:hierBranch val="init"/>
        </dgm:presLayoutVars>
      </dgm:prSet>
      <dgm:spPr/>
    </dgm:pt>
    <dgm:pt modelId="{8A156531-093C-4944-84B5-610EB4992DB6}" type="pres">
      <dgm:prSet presAssocID="{BF82355A-A229-4614-A19F-E839CF98D8F9}" presName="rootComposite3" presStyleCnt="0"/>
      <dgm:spPr/>
    </dgm:pt>
    <dgm:pt modelId="{56FD0635-AF13-4655-9BA1-8348AE389D2B}" type="pres">
      <dgm:prSet presAssocID="{BF82355A-A229-4614-A19F-E839CF98D8F9}" presName="rootText3" presStyleLbl="alignAcc1" presStyleIdx="0" presStyleCnt="0">
        <dgm:presLayoutVars>
          <dgm:chPref val="3"/>
        </dgm:presLayoutVars>
      </dgm:prSet>
      <dgm:spPr/>
    </dgm:pt>
    <dgm:pt modelId="{C897C1CF-D51E-4074-A333-612AB6C81CDD}" type="pres">
      <dgm:prSet presAssocID="{BF82355A-A229-4614-A19F-E839CF98D8F9}" presName="topArc3" presStyleLbl="parChTrans1D1" presStyleIdx="8" presStyleCnt="10"/>
      <dgm:spPr/>
    </dgm:pt>
    <dgm:pt modelId="{81C97C04-798C-4BC3-8B2A-FD331EDDA41F}" type="pres">
      <dgm:prSet presAssocID="{BF82355A-A229-4614-A19F-E839CF98D8F9}" presName="bottomArc3" presStyleLbl="parChTrans1D1" presStyleIdx="9" presStyleCnt="10"/>
      <dgm:spPr/>
    </dgm:pt>
    <dgm:pt modelId="{6FA92FE8-C079-4D26-AE58-BDC85F2F537A}" type="pres">
      <dgm:prSet presAssocID="{BF82355A-A229-4614-A19F-E839CF98D8F9}" presName="topConnNode3" presStyleLbl="asst1" presStyleIdx="0" presStyleCnt="0"/>
      <dgm:spPr/>
    </dgm:pt>
    <dgm:pt modelId="{7C249AD3-10CB-4E31-A103-C54856D71339}" type="pres">
      <dgm:prSet presAssocID="{BF82355A-A229-4614-A19F-E839CF98D8F9}" presName="hierChild6" presStyleCnt="0"/>
      <dgm:spPr/>
    </dgm:pt>
    <dgm:pt modelId="{8E3630F1-CB7E-4878-A627-FB00407F475E}" type="pres">
      <dgm:prSet presAssocID="{BF82355A-A229-4614-A19F-E839CF98D8F9}" presName="hierChild7" presStyleCnt="0"/>
      <dgm:spPr/>
    </dgm:pt>
  </dgm:ptLst>
  <dgm:cxnLst>
    <dgm:cxn modelId="{E6E5FE07-04A8-4A06-A14A-93F34E562C47}" type="presOf" srcId="{7CD50281-7BB4-44AC-865E-EB4ADF8D4559}" destId="{41A79E08-F915-443B-91AE-72FD16137B97}" srcOrd="0" destOrd="0" presId="urn:microsoft.com/office/officeart/2008/layout/HalfCircleOrganizationChart"/>
    <dgm:cxn modelId="{307B5A25-3125-45C2-93CD-1E5107DF7DCC}" srcId="{D674CA92-A801-4623-9530-E763C2494F29}" destId="{796E6AC1-7707-4F99-AABE-DC5B7E3685F2}" srcOrd="1" destOrd="0" parTransId="{BA9C63FF-20C5-46F0-AAE4-02F10FCD7C24}" sibTransId="{75D3DEF7-7162-473A-9F0D-9BA34DB3E45D}"/>
    <dgm:cxn modelId="{1F669F2B-54F5-449F-864E-B786BEBDD7D3}" type="presOf" srcId="{40D1B7B7-615F-4EAE-90CC-E23C40A05E39}" destId="{EF1C13A1-825E-458F-ACC3-BC0B75B8292E}" srcOrd="0" destOrd="0" presId="urn:microsoft.com/office/officeart/2008/layout/HalfCircleOrganizationChart"/>
    <dgm:cxn modelId="{C15B8734-B2E3-47A7-BF32-A7AA72E00C33}" type="presOf" srcId="{0812B9BB-3C1C-40B0-87F2-3BD267B654D1}" destId="{EC255C86-2C83-4988-8F6B-0418170DD8F1}" srcOrd="0" destOrd="0" presId="urn:microsoft.com/office/officeart/2008/layout/HalfCircleOrganizationChart"/>
    <dgm:cxn modelId="{270A4D62-4452-4A88-831F-8B135EBDCEB9}" srcId="{D674CA92-A801-4623-9530-E763C2494F29}" destId="{0812B9BB-3C1C-40B0-87F2-3BD267B654D1}" srcOrd="3" destOrd="0" parTransId="{957F093A-F88B-4FD7-9BF4-14167C7310DA}" sibTransId="{804F5084-FBD4-4AB7-8CC3-243E1E6AA0C8}"/>
    <dgm:cxn modelId="{0FFE464F-C036-4DD2-B5BD-3A2E0E0EBA3D}" type="presOf" srcId="{957F093A-F88B-4FD7-9BF4-14167C7310DA}" destId="{29AC247B-1F40-47DE-8A33-960F1A6E3330}" srcOrd="0" destOrd="0" presId="urn:microsoft.com/office/officeart/2008/layout/HalfCircleOrganizationChart"/>
    <dgm:cxn modelId="{62CBE85A-57A2-4248-B4F2-37D96B15D150}" type="presOf" srcId="{BF82355A-A229-4614-A19F-E839CF98D8F9}" destId="{56FD0635-AF13-4655-9BA1-8348AE389D2B}" srcOrd="0" destOrd="0" presId="urn:microsoft.com/office/officeart/2008/layout/HalfCircleOrganizationChart"/>
    <dgm:cxn modelId="{14434F7E-B919-4699-82AA-940DF41A2FBF}" type="presOf" srcId="{0812B9BB-3C1C-40B0-87F2-3BD267B654D1}" destId="{84C6C84E-BABE-4F52-9F89-474EE32C04D0}" srcOrd="1" destOrd="0" presId="urn:microsoft.com/office/officeart/2008/layout/HalfCircleOrganizationChart"/>
    <dgm:cxn modelId="{3C9DAE83-3700-4F3F-B69E-0042BF7BB521}" type="presOf" srcId="{D674CA92-A801-4623-9530-E763C2494F29}" destId="{4F8FB659-FA5E-4AA4-8E53-52C6D64F865C}" srcOrd="0" destOrd="0" presId="urn:microsoft.com/office/officeart/2008/layout/HalfCircleOrganizationChart"/>
    <dgm:cxn modelId="{58769984-7DB5-4CC0-9FA5-8913516A8088}" srcId="{D674CA92-A801-4623-9530-E763C2494F29}" destId="{BF82355A-A229-4614-A19F-E839CF98D8F9}" srcOrd="0" destOrd="0" parTransId="{2288486F-FACE-48BF-BF29-432EC2EEF236}" sibTransId="{E7F33F58-BDC2-46DE-82D6-B56846EA6B87}"/>
    <dgm:cxn modelId="{DAAE8385-B803-438E-A2AA-284F09B09580}" type="presOf" srcId="{BA9C63FF-20C5-46F0-AAE4-02F10FCD7C24}" destId="{DCD8BD4B-E6FD-43BF-A15B-555B5B48A02D}" srcOrd="0" destOrd="0" presId="urn:microsoft.com/office/officeart/2008/layout/HalfCircleOrganizationChart"/>
    <dgm:cxn modelId="{7E697A9B-820A-40E6-97DF-6440AD24D9CA}" type="presOf" srcId="{D674CA92-A801-4623-9530-E763C2494F29}" destId="{4DE16106-4D77-4338-9843-4F5A7B95E936}" srcOrd="1" destOrd="0" presId="urn:microsoft.com/office/officeart/2008/layout/HalfCircleOrganizationChart"/>
    <dgm:cxn modelId="{30E46FA3-2BF5-4ED7-91AD-AE3180C96460}" type="presOf" srcId="{796E6AC1-7707-4F99-AABE-DC5B7E3685F2}" destId="{9CBE2359-747E-46A7-A1A9-A2BBBE50B326}" srcOrd="1" destOrd="0" presId="urn:microsoft.com/office/officeart/2008/layout/HalfCircleOrganizationChart"/>
    <dgm:cxn modelId="{A2269AAA-FE8F-4DF7-B6CF-A36900C5BA04}" type="presOf" srcId="{40D1B7B7-615F-4EAE-90CC-E23C40A05E39}" destId="{03D19B87-9E8F-4324-A9D5-1EAA8CF80098}" srcOrd="1" destOrd="0" presId="urn:microsoft.com/office/officeart/2008/layout/HalfCircleOrganizationChart"/>
    <dgm:cxn modelId="{40AEBFC8-F53C-4C9C-9576-522DCB7813D4}" srcId="{4311B5EA-9E2B-4784-88F2-F06A182DA965}" destId="{D674CA92-A801-4623-9530-E763C2494F29}" srcOrd="0" destOrd="0" parTransId="{9D9061F7-4D4F-4644-B656-6F75AE7A594A}" sibTransId="{A39CE630-8BB1-4059-A37E-C8D56E40EA10}"/>
    <dgm:cxn modelId="{8488C2DB-E9A4-4765-B7DA-5F88D96B7CA6}" srcId="{D674CA92-A801-4623-9530-E763C2494F29}" destId="{40D1B7B7-615F-4EAE-90CC-E23C40A05E39}" srcOrd="2" destOrd="0" parTransId="{7CD50281-7BB4-44AC-865E-EB4ADF8D4559}" sibTransId="{13936417-4474-47F0-88C0-5B11056C13FC}"/>
    <dgm:cxn modelId="{5EC7CAE0-7A44-4EF4-8BB4-73B02B9C27D3}" type="presOf" srcId="{4311B5EA-9E2B-4784-88F2-F06A182DA965}" destId="{B178169E-F9DE-414B-82FE-4B74058EAC0E}" srcOrd="0" destOrd="0" presId="urn:microsoft.com/office/officeart/2008/layout/HalfCircleOrganizationChart"/>
    <dgm:cxn modelId="{866735EC-6D35-4F13-8105-6690EF39DCBD}" type="presOf" srcId="{BF82355A-A229-4614-A19F-E839CF98D8F9}" destId="{6FA92FE8-C079-4D26-AE58-BDC85F2F537A}" srcOrd="1" destOrd="0" presId="urn:microsoft.com/office/officeart/2008/layout/HalfCircleOrganizationChart"/>
    <dgm:cxn modelId="{644322F3-3AFF-40D0-A666-B15367E52BF1}" type="presOf" srcId="{2288486F-FACE-48BF-BF29-432EC2EEF236}" destId="{8C3E7B80-073A-4BFA-AF98-CFC0059E5823}" srcOrd="0" destOrd="0" presId="urn:microsoft.com/office/officeart/2008/layout/HalfCircleOrganizationChart"/>
    <dgm:cxn modelId="{65C8F5F8-5814-4D30-8BEE-BE0A9096B0E7}" type="presOf" srcId="{796E6AC1-7707-4F99-AABE-DC5B7E3685F2}" destId="{242C4644-F965-4954-BF53-4B3364D1A3FF}" srcOrd="0" destOrd="0" presId="urn:microsoft.com/office/officeart/2008/layout/HalfCircleOrganizationChart"/>
    <dgm:cxn modelId="{A080A7EE-D09C-4E5A-A255-93BB83D4191F}" type="presParOf" srcId="{B178169E-F9DE-414B-82FE-4B74058EAC0E}" destId="{450DB30B-A02A-4074-B93A-EE093551D84D}" srcOrd="0" destOrd="0" presId="urn:microsoft.com/office/officeart/2008/layout/HalfCircleOrganizationChart"/>
    <dgm:cxn modelId="{69194AF3-B653-4A0B-905F-FA1D0ECF3B97}" type="presParOf" srcId="{450DB30B-A02A-4074-B93A-EE093551D84D}" destId="{36E336CA-DF77-48A8-9B4A-A04229FBE3D1}" srcOrd="0" destOrd="0" presId="urn:microsoft.com/office/officeart/2008/layout/HalfCircleOrganizationChart"/>
    <dgm:cxn modelId="{1F8FED34-1FC5-4A8B-ACA7-60CA6A193B94}" type="presParOf" srcId="{36E336CA-DF77-48A8-9B4A-A04229FBE3D1}" destId="{4F8FB659-FA5E-4AA4-8E53-52C6D64F865C}" srcOrd="0" destOrd="0" presId="urn:microsoft.com/office/officeart/2008/layout/HalfCircleOrganizationChart"/>
    <dgm:cxn modelId="{CCD15951-2E70-40A9-BF3C-0F7BB60566F9}" type="presParOf" srcId="{36E336CA-DF77-48A8-9B4A-A04229FBE3D1}" destId="{BA50DDCF-89B2-402F-8C3D-C9ACE25AC891}" srcOrd="1" destOrd="0" presId="urn:microsoft.com/office/officeart/2008/layout/HalfCircleOrganizationChart"/>
    <dgm:cxn modelId="{E924AA38-6304-4918-8993-0E60DA990EA2}" type="presParOf" srcId="{36E336CA-DF77-48A8-9B4A-A04229FBE3D1}" destId="{4CFFF03B-13FB-498E-B9FC-0386BC11B2A9}" srcOrd="2" destOrd="0" presId="urn:microsoft.com/office/officeart/2008/layout/HalfCircleOrganizationChart"/>
    <dgm:cxn modelId="{2549E9F0-AED7-46B2-A603-2886CC4D1984}" type="presParOf" srcId="{36E336CA-DF77-48A8-9B4A-A04229FBE3D1}" destId="{4DE16106-4D77-4338-9843-4F5A7B95E936}" srcOrd="3" destOrd="0" presId="urn:microsoft.com/office/officeart/2008/layout/HalfCircleOrganizationChart"/>
    <dgm:cxn modelId="{B7EFB73E-78EB-47B7-BC4D-C3A1B4550EA3}" type="presParOf" srcId="{450DB30B-A02A-4074-B93A-EE093551D84D}" destId="{0864433D-0BAF-4FAC-A8A2-76F8EB6D46D0}" srcOrd="1" destOrd="0" presId="urn:microsoft.com/office/officeart/2008/layout/HalfCircleOrganizationChart"/>
    <dgm:cxn modelId="{66E768B3-00FA-4D2C-BE09-245606E36AB5}" type="presParOf" srcId="{0864433D-0BAF-4FAC-A8A2-76F8EB6D46D0}" destId="{DCD8BD4B-E6FD-43BF-A15B-555B5B48A02D}" srcOrd="0" destOrd="0" presId="urn:microsoft.com/office/officeart/2008/layout/HalfCircleOrganizationChart"/>
    <dgm:cxn modelId="{28EAE384-944E-4F4C-B06D-BDA8EC7ED29E}" type="presParOf" srcId="{0864433D-0BAF-4FAC-A8A2-76F8EB6D46D0}" destId="{380DE061-40BD-429D-BA1D-F74E86BE8CD9}" srcOrd="1" destOrd="0" presId="urn:microsoft.com/office/officeart/2008/layout/HalfCircleOrganizationChart"/>
    <dgm:cxn modelId="{C0D8D982-5419-43F4-9AE5-147D82F5A63B}" type="presParOf" srcId="{380DE061-40BD-429D-BA1D-F74E86BE8CD9}" destId="{2614BC55-69A5-4768-92C0-12137765567E}" srcOrd="0" destOrd="0" presId="urn:microsoft.com/office/officeart/2008/layout/HalfCircleOrganizationChart"/>
    <dgm:cxn modelId="{7F434DD2-F884-45EF-8AE4-5B250A6E48C7}" type="presParOf" srcId="{2614BC55-69A5-4768-92C0-12137765567E}" destId="{242C4644-F965-4954-BF53-4B3364D1A3FF}" srcOrd="0" destOrd="0" presId="urn:microsoft.com/office/officeart/2008/layout/HalfCircleOrganizationChart"/>
    <dgm:cxn modelId="{17EFDC39-C370-4805-879A-B02CF492633B}" type="presParOf" srcId="{2614BC55-69A5-4768-92C0-12137765567E}" destId="{5271E598-71FA-446B-ABC8-141AAB14692D}" srcOrd="1" destOrd="0" presId="urn:microsoft.com/office/officeart/2008/layout/HalfCircleOrganizationChart"/>
    <dgm:cxn modelId="{AC98DBA5-25CE-4C42-9C7D-32C6A4553E18}" type="presParOf" srcId="{2614BC55-69A5-4768-92C0-12137765567E}" destId="{AEEBD43C-9DEE-48E4-9EF3-05811D72CD66}" srcOrd="2" destOrd="0" presId="urn:microsoft.com/office/officeart/2008/layout/HalfCircleOrganizationChart"/>
    <dgm:cxn modelId="{3DD0E5AE-6AD8-4FF5-A966-516B4A665A7B}" type="presParOf" srcId="{2614BC55-69A5-4768-92C0-12137765567E}" destId="{9CBE2359-747E-46A7-A1A9-A2BBBE50B326}" srcOrd="3" destOrd="0" presId="urn:microsoft.com/office/officeart/2008/layout/HalfCircleOrganizationChart"/>
    <dgm:cxn modelId="{5C9B2161-A9A1-4D07-A8D6-707220AE349D}" type="presParOf" srcId="{380DE061-40BD-429D-BA1D-F74E86BE8CD9}" destId="{EA38C7EF-A183-46CA-B6CD-125BF91A24D2}" srcOrd="1" destOrd="0" presId="urn:microsoft.com/office/officeart/2008/layout/HalfCircleOrganizationChart"/>
    <dgm:cxn modelId="{DC43FEC2-FA0A-4F3F-BCAD-264AB9754670}" type="presParOf" srcId="{380DE061-40BD-429D-BA1D-F74E86BE8CD9}" destId="{C2DC8640-02D9-4E4B-A21F-BC83A3DA0A34}" srcOrd="2" destOrd="0" presId="urn:microsoft.com/office/officeart/2008/layout/HalfCircleOrganizationChart"/>
    <dgm:cxn modelId="{77593C15-3B7F-475D-A97B-4EE1E968DFEC}" type="presParOf" srcId="{0864433D-0BAF-4FAC-A8A2-76F8EB6D46D0}" destId="{41A79E08-F915-443B-91AE-72FD16137B97}" srcOrd="2" destOrd="0" presId="urn:microsoft.com/office/officeart/2008/layout/HalfCircleOrganizationChart"/>
    <dgm:cxn modelId="{A770462D-D273-455D-AE20-2EEA68B11105}" type="presParOf" srcId="{0864433D-0BAF-4FAC-A8A2-76F8EB6D46D0}" destId="{5B668DD6-B2FC-42EA-9CB0-873F4E7633F4}" srcOrd="3" destOrd="0" presId="urn:microsoft.com/office/officeart/2008/layout/HalfCircleOrganizationChart"/>
    <dgm:cxn modelId="{B7526644-3CFB-4B23-8D71-D076A22401B0}" type="presParOf" srcId="{5B668DD6-B2FC-42EA-9CB0-873F4E7633F4}" destId="{55999D33-D6FE-4FF5-AA3B-6B3009EBA3AC}" srcOrd="0" destOrd="0" presId="urn:microsoft.com/office/officeart/2008/layout/HalfCircleOrganizationChart"/>
    <dgm:cxn modelId="{B3B1BFF8-D433-49A0-B811-24C4395FEC33}" type="presParOf" srcId="{55999D33-D6FE-4FF5-AA3B-6B3009EBA3AC}" destId="{EF1C13A1-825E-458F-ACC3-BC0B75B8292E}" srcOrd="0" destOrd="0" presId="urn:microsoft.com/office/officeart/2008/layout/HalfCircleOrganizationChart"/>
    <dgm:cxn modelId="{53067F8C-7258-44EF-BAB0-95EE01717643}" type="presParOf" srcId="{55999D33-D6FE-4FF5-AA3B-6B3009EBA3AC}" destId="{AA5A4E9F-EB6B-4FF9-AF29-0AABCEC09F48}" srcOrd="1" destOrd="0" presId="urn:microsoft.com/office/officeart/2008/layout/HalfCircleOrganizationChart"/>
    <dgm:cxn modelId="{9C06D4A0-852D-4BE6-9E0B-61FFD2B479A8}" type="presParOf" srcId="{55999D33-D6FE-4FF5-AA3B-6B3009EBA3AC}" destId="{411122DF-4A3B-4A9C-855B-068AA135EBEF}" srcOrd="2" destOrd="0" presId="urn:microsoft.com/office/officeart/2008/layout/HalfCircleOrganizationChart"/>
    <dgm:cxn modelId="{71FAD532-6FB8-4324-95F8-BEF146173646}" type="presParOf" srcId="{55999D33-D6FE-4FF5-AA3B-6B3009EBA3AC}" destId="{03D19B87-9E8F-4324-A9D5-1EAA8CF80098}" srcOrd="3" destOrd="0" presId="urn:microsoft.com/office/officeart/2008/layout/HalfCircleOrganizationChart"/>
    <dgm:cxn modelId="{845D4344-1E29-4B62-AFC6-88A319135D96}" type="presParOf" srcId="{5B668DD6-B2FC-42EA-9CB0-873F4E7633F4}" destId="{45712DD0-FE16-4CDC-92CC-998174F88A29}" srcOrd="1" destOrd="0" presId="urn:microsoft.com/office/officeart/2008/layout/HalfCircleOrganizationChart"/>
    <dgm:cxn modelId="{9F5D9ABC-B591-4B09-BFD4-18730E3CA76E}" type="presParOf" srcId="{5B668DD6-B2FC-42EA-9CB0-873F4E7633F4}" destId="{8755EDFA-2D62-407F-9507-B450262D4134}" srcOrd="2" destOrd="0" presId="urn:microsoft.com/office/officeart/2008/layout/HalfCircleOrganizationChart"/>
    <dgm:cxn modelId="{F9D5A241-263E-463F-8786-26980412F02C}" type="presParOf" srcId="{0864433D-0BAF-4FAC-A8A2-76F8EB6D46D0}" destId="{29AC247B-1F40-47DE-8A33-960F1A6E3330}" srcOrd="4" destOrd="0" presId="urn:microsoft.com/office/officeart/2008/layout/HalfCircleOrganizationChart"/>
    <dgm:cxn modelId="{0DD87DBA-9ED7-477C-944D-47A61BB37765}" type="presParOf" srcId="{0864433D-0BAF-4FAC-A8A2-76F8EB6D46D0}" destId="{CBCCDDF1-22BD-4156-89E5-4A530995FACB}" srcOrd="5" destOrd="0" presId="urn:microsoft.com/office/officeart/2008/layout/HalfCircleOrganizationChart"/>
    <dgm:cxn modelId="{88FB559B-2599-4F36-959B-382F9964AC64}" type="presParOf" srcId="{CBCCDDF1-22BD-4156-89E5-4A530995FACB}" destId="{5F3751F6-DA5E-4159-A749-1982FF507B2E}" srcOrd="0" destOrd="0" presId="urn:microsoft.com/office/officeart/2008/layout/HalfCircleOrganizationChart"/>
    <dgm:cxn modelId="{A2F871D1-30BF-4EA2-BC47-7BC53650EF9F}" type="presParOf" srcId="{5F3751F6-DA5E-4159-A749-1982FF507B2E}" destId="{EC255C86-2C83-4988-8F6B-0418170DD8F1}" srcOrd="0" destOrd="0" presId="urn:microsoft.com/office/officeart/2008/layout/HalfCircleOrganizationChart"/>
    <dgm:cxn modelId="{5AB58916-A7C2-4B60-8F5E-B5E5850DC649}" type="presParOf" srcId="{5F3751F6-DA5E-4159-A749-1982FF507B2E}" destId="{4F964476-B759-4E16-B616-483243547E3A}" srcOrd="1" destOrd="0" presId="urn:microsoft.com/office/officeart/2008/layout/HalfCircleOrganizationChart"/>
    <dgm:cxn modelId="{37ACE95A-4D6B-43C6-9E28-900B76C36BF2}" type="presParOf" srcId="{5F3751F6-DA5E-4159-A749-1982FF507B2E}" destId="{E5BD0CA4-5037-4466-8377-1359F478617B}" srcOrd="2" destOrd="0" presId="urn:microsoft.com/office/officeart/2008/layout/HalfCircleOrganizationChart"/>
    <dgm:cxn modelId="{FA554116-5A91-4D53-8D10-FFA3B09125BF}" type="presParOf" srcId="{5F3751F6-DA5E-4159-A749-1982FF507B2E}" destId="{84C6C84E-BABE-4F52-9F89-474EE32C04D0}" srcOrd="3" destOrd="0" presId="urn:microsoft.com/office/officeart/2008/layout/HalfCircleOrganizationChart"/>
    <dgm:cxn modelId="{1D2DF953-5948-4A07-AE29-D465819998F7}" type="presParOf" srcId="{CBCCDDF1-22BD-4156-89E5-4A530995FACB}" destId="{649CF60B-6B0A-4C67-9908-46D48EA020D2}" srcOrd="1" destOrd="0" presId="urn:microsoft.com/office/officeart/2008/layout/HalfCircleOrganizationChart"/>
    <dgm:cxn modelId="{1CB63E7F-EEDE-4D52-BCAC-6C6210C62863}" type="presParOf" srcId="{CBCCDDF1-22BD-4156-89E5-4A530995FACB}" destId="{219A86CF-5E52-4511-A98D-CF68CE3C9B41}" srcOrd="2" destOrd="0" presId="urn:microsoft.com/office/officeart/2008/layout/HalfCircleOrganizationChart"/>
    <dgm:cxn modelId="{22C6DCFA-7F9C-4985-9CF8-13E4C992CF23}" type="presParOf" srcId="{450DB30B-A02A-4074-B93A-EE093551D84D}" destId="{A2B1904F-C6D7-421C-AD88-938227611B6E}" srcOrd="2" destOrd="0" presId="urn:microsoft.com/office/officeart/2008/layout/HalfCircleOrganizationChart"/>
    <dgm:cxn modelId="{249014E2-8281-4F51-B0DB-FAB269066FDC}" type="presParOf" srcId="{A2B1904F-C6D7-421C-AD88-938227611B6E}" destId="{8C3E7B80-073A-4BFA-AF98-CFC0059E5823}" srcOrd="0" destOrd="0" presId="urn:microsoft.com/office/officeart/2008/layout/HalfCircleOrganizationChart"/>
    <dgm:cxn modelId="{8A7532F8-FEFA-4865-A892-221DD222EFD3}" type="presParOf" srcId="{A2B1904F-C6D7-421C-AD88-938227611B6E}" destId="{A2DB2153-7DFD-4DA8-B6A7-D1D55486B856}" srcOrd="1" destOrd="0" presId="urn:microsoft.com/office/officeart/2008/layout/HalfCircleOrganizationChart"/>
    <dgm:cxn modelId="{2773E91A-85D1-4DAB-9C41-9E69E878E1B1}" type="presParOf" srcId="{A2DB2153-7DFD-4DA8-B6A7-D1D55486B856}" destId="{8A156531-093C-4944-84B5-610EB4992DB6}" srcOrd="0" destOrd="0" presId="urn:microsoft.com/office/officeart/2008/layout/HalfCircleOrganizationChart"/>
    <dgm:cxn modelId="{232479C4-5727-4DD2-89E6-45FFD0331F35}" type="presParOf" srcId="{8A156531-093C-4944-84B5-610EB4992DB6}" destId="{56FD0635-AF13-4655-9BA1-8348AE389D2B}" srcOrd="0" destOrd="0" presId="urn:microsoft.com/office/officeart/2008/layout/HalfCircleOrganizationChart"/>
    <dgm:cxn modelId="{A36185B3-EF0F-4694-B0A8-492978DBB7A2}" type="presParOf" srcId="{8A156531-093C-4944-84B5-610EB4992DB6}" destId="{C897C1CF-D51E-4074-A333-612AB6C81CDD}" srcOrd="1" destOrd="0" presId="urn:microsoft.com/office/officeart/2008/layout/HalfCircleOrganizationChart"/>
    <dgm:cxn modelId="{E4E695EA-F85D-42AA-B5A7-9083BFB0DF92}" type="presParOf" srcId="{8A156531-093C-4944-84B5-610EB4992DB6}" destId="{81C97C04-798C-4BC3-8B2A-FD331EDDA41F}" srcOrd="2" destOrd="0" presId="urn:microsoft.com/office/officeart/2008/layout/HalfCircleOrganizationChart"/>
    <dgm:cxn modelId="{BEC960BA-68BE-413F-AB12-5D1C02244C9E}" type="presParOf" srcId="{8A156531-093C-4944-84B5-610EB4992DB6}" destId="{6FA92FE8-C079-4D26-AE58-BDC85F2F537A}" srcOrd="3" destOrd="0" presId="urn:microsoft.com/office/officeart/2008/layout/HalfCircleOrganizationChart"/>
    <dgm:cxn modelId="{EC6A4536-BDBD-477B-AA87-3B092827E09E}" type="presParOf" srcId="{A2DB2153-7DFD-4DA8-B6A7-D1D55486B856}" destId="{7C249AD3-10CB-4E31-A103-C54856D71339}" srcOrd="1" destOrd="0" presId="urn:microsoft.com/office/officeart/2008/layout/HalfCircleOrganizationChart"/>
    <dgm:cxn modelId="{904F9ED3-93A8-4EA2-883B-37730AB171AF}" type="presParOf" srcId="{A2DB2153-7DFD-4DA8-B6A7-D1D55486B856}" destId="{8E3630F1-CB7E-4878-A627-FB00407F475E}"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6A50D0E-5C13-4935-A971-9563B23E9772}" type="doc">
      <dgm:prSet loTypeId="urn:microsoft.com/office/officeart/2005/8/layout/hList9" loCatId="list" qsTypeId="urn:microsoft.com/office/officeart/2005/8/quickstyle/3d3" qsCatId="3D" csTypeId="urn:microsoft.com/office/officeart/2005/8/colors/colorful2" csCatId="colorful" phldr="1"/>
      <dgm:spPr/>
      <dgm:t>
        <a:bodyPr/>
        <a:lstStyle/>
        <a:p>
          <a:endParaRPr lang="en-GB"/>
        </a:p>
      </dgm:t>
    </dgm:pt>
    <dgm:pt modelId="{23B43DA8-6107-464C-A57C-7E68CCCAFAA0}">
      <dgm:prSet phldrT="[Text]"/>
      <dgm:spPr/>
      <dgm:t>
        <a:bodyPr/>
        <a:lstStyle/>
        <a:p>
          <a:r>
            <a:rPr lang="en-US" b="1" i="1" spc="30" dirty="0"/>
            <a:t>Heritage sites could gain better customer flow </a:t>
          </a:r>
          <a:endParaRPr lang="en-GB" b="1" i="1" dirty="0">
            <a:solidFill>
              <a:schemeClr val="tx1"/>
            </a:solidFill>
          </a:endParaRPr>
        </a:p>
      </dgm:t>
    </dgm:pt>
    <dgm:pt modelId="{025608DC-340B-417E-8B36-C424467FC125}" type="parTrans" cxnId="{AC669CD1-64B1-417D-AF65-994D751AF748}">
      <dgm:prSet/>
      <dgm:spPr/>
      <dgm:t>
        <a:bodyPr/>
        <a:lstStyle/>
        <a:p>
          <a:endParaRPr lang="en-GB"/>
        </a:p>
      </dgm:t>
    </dgm:pt>
    <dgm:pt modelId="{C1C92E8C-7E49-4CDA-BB6C-2C7810111314}" type="sibTrans" cxnId="{AC669CD1-64B1-417D-AF65-994D751AF748}">
      <dgm:prSet/>
      <dgm:spPr/>
      <dgm:t>
        <a:bodyPr/>
        <a:lstStyle/>
        <a:p>
          <a:endParaRPr lang="en-GB"/>
        </a:p>
      </dgm:t>
    </dgm:pt>
    <dgm:pt modelId="{A996BA65-8DA8-4F7D-A02D-AA7F27E78C4A}">
      <dgm:prSet phldrT="[Text]"/>
      <dgm:spPr/>
      <dgm:t>
        <a:bodyPr/>
        <a:lstStyle/>
        <a:p>
          <a:r>
            <a:rPr lang="en-US" b="1" i="1" spc="30" dirty="0"/>
            <a:t>Sustainable tourism </a:t>
          </a:r>
          <a:endParaRPr lang="en-GB" b="1" i="1" dirty="0">
            <a:solidFill>
              <a:schemeClr val="tx1"/>
            </a:solidFill>
          </a:endParaRPr>
        </a:p>
      </dgm:t>
    </dgm:pt>
    <dgm:pt modelId="{CDC471B6-CE4F-4358-B33C-0519081C8431}" type="parTrans" cxnId="{530C35A8-6B79-4F5F-9EB0-858AB1BA9ED1}">
      <dgm:prSet/>
      <dgm:spPr/>
      <dgm:t>
        <a:bodyPr/>
        <a:lstStyle/>
        <a:p>
          <a:endParaRPr lang="en-GB"/>
        </a:p>
      </dgm:t>
    </dgm:pt>
    <dgm:pt modelId="{4A6FA5BA-715D-43B7-809E-7FA5E66C5240}" type="sibTrans" cxnId="{530C35A8-6B79-4F5F-9EB0-858AB1BA9ED1}">
      <dgm:prSet/>
      <dgm:spPr/>
      <dgm:t>
        <a:bodyPr/>
        <a:lstStyle/>
        <a:p>
          <a:endParaRPr lang="en-GB"/>
        </a:p>
      </dgm:t>
    </dgm:pt>
    <dgm:pt modelId="{5069FE98-D609-4271-8C75-8C9C75FB3491}">
      <dgm:prSet phldrT="[Text]"/>
      <dgm:spPr/>
      <dgm:t>
        <a:bodyPr/>
        <a:lstStyle/>
        <a:p>
          <a:r>
            <a:rPr lang="en-US" b="1" i="1" spc="30" dirty="0"/>
            <a:t>UNWTO and UNESCO </a:t>
          </a:r>
          <a:endParaRPr lang="en-GB" b="1" i="1" dirty="0">
            <a:solidFill>
              <a:schemeClr val="tx1"/>
            </a:solidFill>
          </a:endParaRPr>
        </a:p>
      </dgm:t>
    </dgm:pt>
    <dgm:pt modelId="{4509BA4E-32E7-4F75-83D5-E86A72225200}" type="parTrans" cxnId="{6F83943C-5F51-44AA-89E3-FEC0CE8C96AA}">
      <dgm:prSet/>
      <dgm:spPr/>
      <dgm:t>
        <a:bodyPr/>
        <a:lstStyle/>
        <a:p>
          <a:endParaRPr lang="en-GB"/>
        </a:p>
      </dgm:t>
    </dgm:pt>
    <dgm:pt modelId="{A290B6A3-D5CC-440C-8FC7-BD52A7AFD390}" type="sibTrans" cxnId="{6F83943C-5F51-44AA-89E3-FEC0CE8C96AA}">
      <dgm:prSet/>
      <dgm:spPr/>
      <dgm:t>
        <a:bodyPr/>
        <a:lstStyle/>
        <a:p>
          <a:endParaRPr lang="en-GB"/>
        </a:p>
      </dgm:t>
    </dgm:pt>
    <dgm:pt modelId="{5EA0CC06-C3A4-4E6D-AD03-5138987703B2}">
      <dgm:prSet phldrT="[Text]"/>
      <dgm:spPr/>
      <dgm:t>
        <a:bodyPr/>
        <a:lstStyle/>
        <a:p>
          <a:r>
            <a:rPr lang="en-US" b="1" i="1" spc="30" dirty="0"/>
            <a:t>Customer demand fluctuations </a:t>
          </a:r>
          <a:endParaRPr lang="en-GB" b="1" i="1" dirty="0">
            <a:solidFill>
              <a:schemeClr val="tx1"/>
            </a:solidFill>
          </a:endParaRPr>
        </a:p>
      </dgm:t>
    </dgm:pt>
    <dgm:pt modelId="{563877DB-0A06-4D19-AAB3-C8FA0C4BFD12}" type="sibTrans" cxnId="{45653F0F-B930-490E-8BFD-2DBE4CDA5BA9}">
      <dgm:prSet/>
      <dgm:spPr/>
      <dgm:t>
        <a:bodyPr/>
        <a:lstStyle/>
        <a:p>
          <a:endParaRPr lang="en-GB"/>
        </a:p>
      </dgm:t>
    </dgm:pt>
    <dgm:pt modelId="{FBF1FE18-1CCC-4EA9-BEA7-FF8E7B1D8200}" type="parTrans" cxnId="{45653F0F-B930-490E-8BFD-2DBE4CDA5BA9}">
      <dgm:prSet/>
      <dgm:spPr/>
      <dgm:t>
        <a:bodyPr/>
        <a:lstStyle/>
        <a:p>
          <a:endParaRPr lang="en-GB"/>
        </a:p>
      </dgm:t>
    </dgm:pt>
    <dgm:pt modelId="{1F401996-B47C-4D0B-8AA1-3B4F694BE97E}" type="pres">
      <dgm:prSet presAssocID="{A6A50D0E-5C13-4935-A971-9563B23E9772}" presName="list" presStyleCnt="0">
        <dgm:presLayoutVars>
          <dgm:dir/>
          <dgm:animLvl val="lvl"/>
        </dgm:presLayoutVars>
      </dgm:prSet>
      <dgm:spPr/>
    </dgm:pt>
    <dgm:pt modelId="{D1F7F373-592E-4168-BE0F-B9D230049A58}" type="pres">
      <dgm:prSet presAssocID="{5EA0CC06-C3A4-4E6D-AD03-5138987703B2}" presName="posSpace" presStyleCnt="0"/>
      <dgm:spPr/>
    </dgm:pt>
    <dgm:pt modelId="{3D241C3F-7451-4387-9E52-A3B109D11EAB}" type="pres">
      <dgm:prSet presAssocID="{5EA0CC06-C3A4-4E6D-AD03-5138987703B2}" presName="vertFlow" presStyleCnt="0"/>
      <dgm:spPr/>
    </dgm:pt>
    <dgm:pt modelId="{DA8825FA-7C95-42DF-BD7B-CCBA2A428FBB}" type="pres">
      <dgm:prSet presAssocID="{5EA0CC06-C3A4-4E6D-AD03-5138987703B2}" presName="topSpace" presStyleCnt="0"/>
      <dgm:spPr/>
    </dgm:pt>
    <dgm:pt modelId="{75C21C5C-FC3F-41C9-B8DD-80FD82923554}" type="pres">
      <dgm:prSet presAssocID="{5EA0CC06-C3A4-4E6D-AD03-5138987703B2}" presName="firstComp" presStyleCnt="0"/>
      <dgm:spPr/>
    </dgm:pt>
    <dgm:pt modelId="{D32D5764-6A03-4B60-9590-538829274DA9}" type="pres">
      <dgm:prSet presAssocID="{5EA0CC06-C3A4-4E6D-AD03-5138987703B2}" presName="firstChild" presStyleLbl="bgAccFollowNode1" presStyleIdx="0" presStyleCnt="2"/>
      <dgm:spPr/>
    </dgm:pt>
    <dgm:pt modelId="{C525C4AF-08D7-443E-92A0-EB4A446BDDE0}" type="pres">
      <dgm:prSet presAssocID="{5EA0CC06-C3A4-4E6D-AD03-5138987703B2}" presName="firstChildTx" presStyleLbl="bgAccFollowNode1" presStyleIdx="0" presStyleCnt="2">
        <dgm:presLayoutVars>
          <dgm:bulletEnabled val="1"/>
        </dgm:presLayoutVars>
      </dgm:prSet>
      <dgm:spPr/>
    </dgm:pt>
    <dgm:pt modelId="{CD5D04AF-0B7D-4A04-AC38-51FD7AA62CB3}" type="pres">
      <dgm:prSet presAssocID="{5EA0CC06-C3A4-4E6D-AD03-5138987703B2}" presName="negSpace" presStyleCnt="0"/>
      <dgm:spPr/>
    </dgm:pt>
    <dgm:pt modelId="{96DBF379-50D3-405B-86E4-01EB41D458E1}" type="pres">
      <dgm:prSet presAssocID="{5EA0CC06-C3A4-4E6D-AD03-5138987703B2}" presName="circle" presStyleLbl="node1" presStyleIdx="0" presStyleCnt="2"/>
      <dgm:spPr/>
    </dgm:pt>
    <dgm:pt modelId="{EDEFE193-3189-40DE-8712-0DC3DDCA65CE}" type="pres">
      <dgm:prSet presAssocID="{563877DB-0A06-4D19-AAB3-C8FA0C4BFD12}" presName="transSpace" presStyleCnt="0"/>
      <dgm:spPr/>
    </dgm:pt>
    <dgm:pt modelId="{3E5D7E3E-E8A4-4778-865A-F9CF913139E2}" type="pres">
      <dgm:prSet presAssocID="{A996BA65-8DA8-4F7D-A02D-AA7F27E78C4A}" presName="posSpace" presStyleCnt="0"/>
      <dgm:spPr/>
    </dgm:pt>
    <dgm:pt modelId="{D7184259-B9F1-4A6B-ADDE-727A8F5B2061}" type="pres">
      <dgm:prSet presAssocID="{A996BA65-8DA8-4F7D-A02D-AA7F27E78C4A}" presName="vertFlow" presStyleCnt="0"/>
      <dgm:spPr/>
    </dgm:pt>
    <dgm:pt modelId="{90EFF4AC-8A1D-40DF-9FA1-B755539179F9}" type="pres">
      <dgm:prSet presAssocID="{A996BA65-8DA8-4F7D-A02D-AA7F27E78C4A}" presName="topSpace" presStyleCnt="0"/>
      <dgm:spPr/>
    </dgm:pt>
    <dgm:pt modelId="{A932F39B-D735-4597-8F24-BADCE673F96D}" type="pres">
      <dgm:prSet presAssocID="{A996BA65-8DA8-4F7D-A02D-AA7F27E78C4A}" presName="firstComp" presStyleCnt="0"/>
      <dgm:spPr/>
    </dgm:pt>
    <dgm:pt modelId="{5074CE17-6309-4514-9365-2EB6E78A0C04}" type="pres">
      <dgm:prSet presAssocID="{A996BA65-8DA8-4F7D-A02D-AA7F27E78C4A}" presName="firstChild" presStyleLbl="bgAccFollowNode1" presStyleIdx="1" presStyleCnt="2"/>
      <dgm:spPr/>
    </dgm:pt>
    <dgm:pt modelId="{486CF039-4A45-4D9D-806E-110901550572}" type="pres">
      <dgm:prSet presAssocID="{A996BA65-8DA8-4F7D-A02D-AA7F27E78C4A}" presName="firstChildTx" presStyleLbl="bgAccFollowNode1" presStyleIdx="1" presStyleCnt="2">
        <dgm:presLayoutVars>
          <dgm:bulletEnabled val="1"/>
        </dgm:presLayoutVars>
      </dgm:prSet>
      <dgm:spPr/>
    </dgm:pt>
    <dgm:pt modelId="{43FBF7F0-1A49-4B9C-AD3B-1E56C45BF408}" type="pres">
      <dgm:prSet presAssocID="{A996BA65-8DA8-4F7D-A02D-AA7F27E78C4A}" presName="negSpace" presStyleCnt="0"/>
      <dgm:spPr/>
    </dgm:pt>
    <dgm:pt modelId="{CD0B0D9B-D827-4A84-9A2C-B5A63ACD89B1}" type="pres">
      <dgm:prSet presAssocID="{A996BA65-8DA8-4F7D-A02D-AA7F27E78C4A}" presName="circle" presStyleLbl="node1" presStyleIdx="1" presStyleCnt="2"/>
      <dgm:spPr/>
    </dgm:pt>
  </dgm:ptLst>
  <dgm:cxnLst>
    <dgm:cxn modelId="{45653F0F-B930-490E-8BFD-2DBE4CDA5BA9}" srcId="{A6A50D0E-5C13-4935-A971-9563B23E9772}" destId="{5EA0CC06-C3A4-4E6D-AD03-5138987703B2}" srcOrd="0" destOrd="0" parTransId="{FBF1FE18-1CCC-4EA9-BEA7-FF8E7B1D8200}" sibTransId="{563877DB-0A06-4D19-AAB3-C8FA0C4BFD12}"/>
    <dgm:cxn modelId="{7147AA0F-E1A7-48DC-83E0-D42FCF4E38D1}" type="presOf" srcId="{23B43DA8-6107-464C-A57C-7E68CCCAFAA0}" destId="{C525C4AF-08D7-443E-92A0-EB4A446BDDE0}" srcOrd="1" destOrd="0" presId="urn:microsoft.com/office/officeart/2005/8/layout/hList9"/>
    <dgm:cxn modelId="{E7D6DD1F-5A85-43C2-A42B-C7D3BD007458}" type="presOf" srcId="{5069FE98-D609-4271-8C75-8C9C75FB3491}" destId="{486CF039-4A45-4D9D-806E-110901550572}" srcOrd="1" destOrd="0" presId="urn:microsoft.com/office/officeart/2005/8/layout/hList9"/>
    <dgm:cxn modelId="{6F83943C-5F51-44AA-89E3-FEC0CE8C96AA}" srcId="{A996BA65-8DA8-4F7D-A02D-AA7F27E78C4A}" destId="{5069FE98-D609-4271-8C75-8C9C75FB3491}" srcOrd="0" destOrd="0" parTransId="{4509BA4E-32E7-4F75-83D5-E86A72225200}" sibTransId="{A290B6A3-D5CC-440C-8FC7-BD52A7AFD390}"/>
    <dgm:cxn modelId="{B8AFAD5D-1A45-4BEE-A81C-C69578CE4F08}" type="presOf" srcId="{A996BA65-8DA8-4F7D-A02D-AA7F27E78C4A}" destId="{CD0B0D9B-D827-4A84-9A2C-B5A63ACD89B1}" srcOrd="0" destOrd="0" presId="urn:microsoft.com/office/officeart/2005/8/layout/hList9"/>
    <dgm:cxn modelId="{CDD315A1-32C0-4D63-8C93-8E02175EA2AE}" type="presOf" srcId="{23B43DA8-6107-464C-A57C-7E68CCCAFAA0}" destId="{D32D5764-6A03-4B60-9590-538829274DA9}" srcOrd="0" destOrd="0" presId="urn:microsoft.com/office/officeart/2005/8/layout/hList9"/>
    <dgm:cxn modelId="{530C35A8-6B79-4F5F-9EB0-858AB1BA9ED1}" srcId="{A6A50D0E-5C13-4935-A971-9563B23E9772}" destId="{A996BA65-8DA8-4F7D-A02D-AA7F27E78C4A}" srcOrd="1" destOrd="0" parTransId="{CDC471B6-CE4F-4358-B33C-0519081C8431}" sibTransId="{4A6FA5BA-715D-43B7-809E-7FA5E66C5240}"/>
    <dgm:cxn modelId="{2C11AFA8-35E7-4E53-A4E9-718038086D0C}" type="presOf" srcId="{5EA0CC06-C3A4-4E6D-AD03-5138987703B2}" destId="{96DBF379-50D3-405B-86E4-01EB41D458E1}" srcOrd="0" destOrd="0" presId="urn:microsoft.com/office/officeart/2005/8/layout/hList9"/>
    <dgm:cxn modelId="{AC669CD1-64B1-417D-AF65-994D751AF748}" srcId="{5EA0CC06-C3A4-4E6D-AD03-5138987703B2}" destId="{23B43DA8-6107-464C-A57C-7E68CCCAFAA0}" srcOrd="0" destOrd="0" parTransId="{025608DC-340B-417E-8B36-C424467FC125}" sibTransId="{C1C92E8C-7E49-4CDA-BB6C-2C7810111314}"/>
    <dgm:cxn modelId="{13C2B2D3-65E5-4636-AD65-01A89917C6E0}" type="presOf" srcId="{5069FE98-D609-4271-8C75-8C9C75FB3491}" destId="{5074CE17-6309-4514-9365-2EB6E78A0C04}" srcOrd="0" destOrd="0" presId="urn:microsoft.com/office/officeart/2005/8/layout/hList9"/>
    <dgm:cxn modelId="{5CC0F3FD-8F97-4EF6-90F0-42FB9DD8AAF0}" type="presOf" srcId="{A6A50D0E-5C13-4935-A971-9563B23E9772}" destId="{1F401996-B47C-4D0B-8AA1-3B4F694BE97E}" srcOrd="0" destOrd="0" presId="urn:microsoft.com/office/officeart/2005/8/layout/hList9"/>
    <dgm:cxn modelId="{3C172315-E08B-4A8C-9E4B-36EF39B08846}" type="presParOf" srcId="{1F401996-B47C-4D0B-8AA1-3B4F694BE97E}" destId="{D1F7F373-592E-4168-BE0F-B9D230049A58}" srcOrd="0" destOrd="0" presId="urn:microsoft.com/office/officeart/2005/8/layout/hList9"/>
    <dgm:cxn modelId="{797747FB-879A-4A76-ABF4-E9F7FF1381BD}" type="presParOf" srcId="{1F401996-B47C-4D0B-8AA1-3B4F694BE97E}" destId="{3D241C3F-7451-4387-9E52-A3B109D11EAB}" srcOrd="1" destOrd="0" presId="urn:microsoft.com/office/officeart/2005/8/layout/hList9"/>
    <dgm:cxn modelId="{9C261037-E038-4E47-8DE6-34EFE6291E9E}" type="presParOf" srcId="{3D241C3F-7451-4387-9E52-A3B109D11EAB}" destId="{DA8825FA-7C95-42DF-BD7B-CCBA2A428FBB}" srcOrd="0" destOrd="0" presId="urn:microsoft.com/office/officeart/2005/8/layout/hList9"/>
    <dgm:cxn modelId="{7CABB764-02D7-4B0B-A717-230E86875D5E}" type="presParOf" srcId="{3D241C3F-7451-4387-9E52-A3B109D11EAB}" destId="{75C21C5C-FC3F-41C9-B8DD-80FD82923554}" srcOrd="1" destOrd="0" presId="urn:microsoft.com/office/officeart/2005/8/layout/hList9"/>
    <dgm:cxn modelId="{06AF167D-4BB0-4DBF-BA93-1F9DB5419C58}" type="presParOf" srcId="{75C21C5C-FC3F-41C9-B8DD-80FD82923554}" destId="{D32D5764-6A03-4B60-9590-538829274DA9}" srcOrd="0" destOrd="0" presId="urn:microsoft.com/office/officeart/2005/8/layout/hList9"/>
    <dgm:cxn modelId="{425B3AAE-6DD5-4463-806F-4CBE331E7789}" type="presParOf" srcId="{75C21C5C-FC3F-41C9-B8DD-80FD82923554}" destId="{C525C4AF-08D7-443E-92A0-EB4A446BDDE0}" srcOrd="1" destOrd="0" presId="urn:microsoft.com/office/officeart/2005/8/layout/hList9"/>
    <dgm:cxn modelId="{DB49CC2C-8C69-4AF2-96EB-BA1B6013511E}" type="presParOf" srcId="{1F401996-B47C-4D0B-8AA1-3B4F694BE97E}" destId="{CD5D04AF-0B7D-4A04-AC38-51FD7AA62CB3}" srcOrd="2" destOrd="0" presId="urn:microsoft.com/office/officeart/2005/8/layout/hList9"/>
    <dgm:cxn modelId="{0416F62E-BB40-4028-BC6D-9068142D4F9C}" type="presParOf" srcId="{1F401996-B47C-4D0B-8AA1-3B4F694BE97E}" destId="{96DBF379-50D3-405B-86E4-01EB41D458E1}" srcOrd="3" destOrd="0" presId="urn:microsoft.com/office/officeart/2005/8/layout/hList9"/>
    <dgm:cxn modelId="{54AE1C6D-6A49-4A1A-AFF8-5DEA61270EAA}" type="presParOf" srcId="{1F401996-B47C-4D0B-8AA1-3B4F694BE97E}" destId="{EDEFE193-3189-40DE-8712-0DC3DDCA65CE}" srcOrd="4" destOrd="0" presId="urn:microsoft.com/office/officeart/2005/8/layout/hList9"/>
    <dgm:cxn modelId="{1DF26F97-52EF-4D26-AA3B-011354E3F6D3}" type="presParOf" srcId="{1F401996-B47C-4D0B-8AA1-3B4F694BE97E}" destId="{3E5D7E3E-E8A4-4778-865A-F9CF913139E2}" srcOrd="5" destOrd="0" presId="urn:microsoft.com/office/officeart/2005/8/layout/hList9"/>
    <dgm:cxn modelId="{BA6CC146-892D-4C58-9447-5C4EAC5804FF}" type="presParOf" srcId="{1F401996-B47C-4D0B-8AA1-3B4F694BE97E}" destId="{D7184259-B9F1-4A6B-ADDE-727A8F5B2061}" srcOrd="6" destOrd="0" presId="urn:microsoft.com/office/officeart/2005/8/layout/hList9"/>
    <dgm:cxn modelId="{03F18AF5-2D8B-4040-8834-288273B620E4}" type="presParOf" srcId="{D7184259-B9F1-4A6B-ADDE-727A8F5B2061}" destId="{90EFF4AC-8A1D-40DF-9FA1-B755539179F9}" srcOrd="0" destOrd="0" presId="urn:microsoft.com/office/officeart/2005/8/layout/hList9"/>
    <dgm:cxn modelId="{A72301C4-C156-403B-B023-10FBEBDF43F8}" type="presParOf" srcId="{D7184259-B9F1-4A6B-ADDE-727A8F5B2061}" destId="{A932F39B-D735-4597-8F24-BADCE673F96D}" srcOrd="1" destOrd="0" presId="urn:microsoft.com/office/officeart/2005/8/layout/hList9"/>
    <dgm:cxn modelId="{41826D62-C5B3-41C9-AEED-29316081FCBE}" type="presParOf" srcId="{A932F39B-D735-4597-8F24-BADCE673F96D}" destId="{5074CE17-6309-4514-9365-2EB6E78A0C04}" srcOrd="0" destOrd="0" presId="urn:microsoft.com/office/officeart/2005/8/layout/hList9"/>
    <dgm:cxn modelId="{4B87E2D3-FF5A-4AD7-9C0F-2E933C0BC729}" type="presParOf" srcId="{A932F39B-D735-4597-8F24-BADCE673F96D}" destId="{486CF039-4A45-4D9D-806E-110901550572}" srcOrd="1" destOrd="0" presId="urn:microsoft.com/office/officeart/2005/8/layout/hList9"/>
    <dgm:cxn modelId="{B4777DD8-CDDA-421D-A7E7-92DD97CC1AE8}" type="presParOf" srcId="{1F401996-B47C-4D0B-8AA1-3B4F694BE97E}" destId="{43FBF7F0-1A49-4B9C-AD3B-1E56C45BF408}" srcOrd="7" destOrd="0" presId="urn:microsoft.com/office/officeart/2005/8/layout/hList9"/>
    <dgm:cxn modelId="{7329312E-9DE0-4D77-A0FD-0555ADD2FEA6}" type="presParOf" srcId="{1F401996-B47C-4D0B-8AA1-3B4F694BE97E}" destId="{CD0B0D9B-D827-4A84-9A2C-B5A63ACD89B1}"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11B5EA-9E2B-4784-88F2-F06A182DA965}"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GB"/>
        </a:p>
      </dgm:t>
    </dgm:pt>
    <dgm:pt modelId="{D674CA92-A801-4623-9530-E763C2494F29}">
      <dgm:prSet phldrT="[Text]"/>
      <dgm:spPr/>
      <dgm:t>
        <a:bodyPr/>
        <a:lstStyle/>
        <a:p>
          <a:r>
            <a:rPr lang="en-US" b="1" i="1" dirty="0"/>
            <a:t>Reduced employment</a:t>
          </a:r>
          <a:endParaRPr lang="en-GB" b="1" i="1" dirty="0"/>
        </a:p>
      </dgm:t>
    </dgm:pt>
    <dgm:pt modelId="{9D9061F7-4D4F-4644-B656-6F75AE7A594A}" type="parTrans" cxnId="{40AEBFC8-F53C-4C9C-9576-522DCB7813D4}">
      <dgm:prSet/>
      <dgm:spPr/>
      <dgm:t>
        <a:bodyPr/>
        <a:lstStyle/>
        <a:p>
          <a:endParaRPr lang="en-GB"/>
        </a:p>
      </dgm:t>
    </dgm:pt>
    <dgm:pt modelId="{A39CE630-8BB1-4059-A37E-C8D56E40EA10}" type="sibTrans" cxnId="{40AEBFC8-F53C-4C9C-9576-522DCB7813D4}">
      <dgm:prSet/>
      <dgm:spPr/>
      <dgm:t>
        <a:bodyPr/>
        <a:lstStyle/>
        <a:p>
          <a:endParaRPr lang="en-GB"/>
        </a:p>
      </dgm:t>
    </dgm:pt>
    <dgm:pt modelId="{40D1B7B7-615F-4EAE-90CC-E23C40A05E39}">
      <dgm:prSet phldrT="[Text]"/>
      <dgm:spPr/>
      <dgm:t>
        <a:bodyPr/>
        <a:lstStyle/>
        <a:p>
          <a:r>
            <a:rPr lang="en-US" b="1" i="1" dirty="0"/>
            <a:t>High technology costs</a:t>
          </a:r>
          <a:endParaRPr lang="en-GB" b="1" i="1" dirty="0"/>
        </a:p>
      </dgm:t>
    </dgm:pt>
    <dgm:pt modelId="{13936417-4474-47F0-88C0-5B11056C13FC}" type="sibTrans" cxnId="{8488C2DB-E9A4-4765-B7DA-5F88D96B7CA6}">
      <dgm:prSet/>
      <dgm:spPr/>
      <dgm:t>
        <a:bodyPr/>
        <a:lstStyle/>
        <a:p>
          <a:endParaRPr lang="en-GB"/>
        </a:p>
      </dgm:t>
    </dgm:pt>
    <dgm:pt modelId="{7CD50281-7BB4-44AC-865E-EB4ADF8D4559}" type="parTrans" cxnId="{8488C2DB-E9A4-4765-B7DA-5F88D96B7CA6}">
      <dgm:prSet/>
      <dgm:spPr/>
      <dgm:t>
        <a:bodyPr/>
        <a:lstStyle/>
        <a:p>
          <a:endParaRPr lang="en-GB" b="1" i="1"/>
        </a:p>
      </dgm:t>
    </dgm:pt>
    <dgm:pt modelId="{B178169E-F9DE-414B-82FE-4B74058EAC0E}" type="pres">
      <dgm:prSet presAssocID="{4311B5EA-9E2B-4784-88F2-F06A182DA965}" presName="Name0" presStyleCnt="0">
        <dgm:presLayoutVars>
          <dgm:orgChart val="1"/>
          <dgm:chPref val="1"/>
          <dgm:dir/>
          <dgm:animOne val="branch"/>
          <dgm:animLvl val="lvl"/>
          <dgm:resizeHandles/>
        </dgm:presLayoutVars>
      </dgm:prSet>
      <dgm:spPr/>
    </dgm:pt>
    <dgm:pt modelId="{450DB30B-A02A-4074-B93A-EE093551D84D}" type="pres">
      <dgm:prSet presAssocID="{D674CA92-A801-4623-9530-E763C2494F29}" presName="hierRoot1" presStyleCnt="0">
        <dgm:presLayoutVars>
          <dgm:hierBranch val="init"/>
        </dgm:presLayoutVars>
      </dgm:prSet>
      <dgm:spPr/>
    </dgm:pt>
    <dgm:pt modelId="{36E336CA-DF77-48A8-9B4A-A04229FBE3D1}" type="pres">
      <dgm:prSet presAssocID="{D674CA92-A801-4623-9530-E763C2494F29}" presName="rootComposite1" presStyleCnt="0"/>
      <dgm:spPr/>
    </dgm:pt>
    <dgm:pt modelId="{4F8FB659-FA5E-4AA4-8E53-52C6D64F865C}" type="pres">
      <dgm:prSet presAssocID="{D674CA92-A801-4623-9530-E763C2494F29}" presName="rootText1" presStyleLbl="alignAcc1" presStyleIdx="0" presStyleCnt="0">
        <dgm:presLayoutVars>
          <dgm:chPref val="3"/>
        </dgm:presLayoutVars>
      </dgm:prSet>
      <dgm:spPr/>
    </dgm:pt>
    <dgm:pt modelId="{BA50DDCF-89B2-402F-8C3D-C9ACE25AC891}" type="pres">
      <dgm:prSet presAssocID="{D674CA92-A801-4623-9530-E763C2494F29}" presName="topArc1" presStyleLbl="parChTrans1D1" presStyleIdx="0" presStyleCnt="4"/>
      <dgm:spPr/>
    </dgm:pt>
    <dgm:pt modelId="{4CFFF03B-13FB-498E-B9FC-0386BC11B2A9}" type="pres">
      <dgm:prSet presAssocID="{D674CA92-A801-4623-9530-E763C2494F29}" presName="bottomArc1" presStyleLbl="parChTrans1D1" presStyleIdx="1" presStyleCnt="4"/>
      <dgm:spPr/>
    </dgm:pt>
    <dgm:pt modelId="{4DE16106-4D77-4338-9843-4F5A7B95E936}" type="pres">
      <dgm:prSet presAssocID="{D674CA92-A801-4623-9530-E763C2494F29}" presName="topConnNode1" presStyleLbl="node1" presStyleIdx="0" presStyleCnt="0"/>
      <dgm:spPr/>
    </dgm:pt>
    <dgm:pt modelId="{0864433D-0BAF-4FAC-A8A2-76F8EB6D46D0}" type="pres">
      <dgm:prSet presAssocID="{D674CA92-A801-4623-9530-E763C2494F29}" presName="hierChild2" presStyleCnt="0"/>
      <dgm:spPr/>
    </dgm:pt>
    <dgm:pt modelId="{41A79E08-F915-443B-91AE-72FD16137B97}" type="pres">
      <dgm:prSet presAssocID="{7CD50281-7BB4-44AC-865E-EB4ADF8D4559}" presName="Name28" presStyleLbl="parChTrans1D2" presStyleIdx="0" presStyleCnt="1"/>
      <dgm:spPr/>
    </dgm:pt>
    <dgm:pt modelId="{5B668DD6-B2FC-42EA-9CB0-873F4E7633F4}" type="pres">
      <dgm:prSet presAssocID="{40D1B7B7-615F-4EAE-90CC-E23C40A05E39}" presName="hierRoot2" presStyleCnt="0">
        <dgm:presLayoutVars>
          <dgm:hierBranch val="init"/>
        </dgm:presLayoutVars>
      </dgm:prSet>
      <dgm:spPr/>
    </dgm:pt>
    <dgm:pt modelId="{55999D33-D6FE-4FF5-AA3B-6B3009EBA3AC}" type="pres">
      <dgm:prSet presAssocID="{40D1B7B7-615F-4EAE-90CC-E23C40A05E39}" presName="rootComposite2" presStyleCnt="0"/>
      <dgm:spPr/>
    </dgm:pt>
    <dgm:pt modelId="{EF1C13A1-825E-458F-ACC3-BC0B75B8292E}" type="pres">
      <dgm:prSet presAssocID="{40D1B7B7-615F-4EAE-90CC-E23C40A05E39}" presName="rootText2" presStyleLbl="alignAcc1" presStyleIdx="0" presStyleCnt="0">
        <dgm:presLayoutVars>
          <dgm:chPref val="3"/>
        </dgm:presLayoutVars>
      </dgm:prSet>
      <dgm:spPr/>
    </dgm:pt>
    <dgm:pt modelId="{AA5A4E9F-EB6B-4FF9-AF29-0AABCEC09F48}" type="pres">
      <dgm:prSet presAssocID="{40D1B7B7-615F-4EAE-90CC-E23C40A05E39}" presName="topArc2" presStyleLbl="parChTrans1D1" presStyleIdx="2" presStyleCnt="4"/>
      <dgm:spPr/>
    </dgm:pt>
    <dgm:pt modelId="{411122DF-4A3B-4A9C-855B-068AA135EBEF}" type="pres">
      <dgm:prSet presAssocID="{40D1B7B7-615F-4EAE-90CC-E23C40A05E39}" presName="bottomArc2" presStyleLbl="parChTrans1D1" presStyleIdx="3" presStyleCnt="4"/>
      <dgm:spPr/>
    </dgm:pt>
    <dgm:pt modelId="{03D19B87-9E8F-4324-A9D5-1EAA8CF80098}" type="pres">
      <dgm:prSet presAssocID="{40D1B7B7-615F-4EAE-90CC-E23C40A05E39}" presName="topConnNode2" presStyleLbl="node2" presStyleIdx="0" presStyleCnt="0"/>
      <dgm:spPr/>
    </dgm:pt>
    <dgm:pt modelId="{45712DD0-FE16-4CDC-92CC-998174F88A29}" type="pres">
      <dgm:prSet presAssocID="{40D1B7B7-615F-4EAE-90CC-E23C40A05E39}" presName="hierChild4" presStyleCnt="0"/>
      <dgm:spPr/>
    </dgm:pt>
    <dgm:pt modelId="{8755EDFA-2D62-407F-9507-B450262D4134}" type="pres">
      <dgm:prSet presAssocID="{40D1B7B7-615F-4EAE-90CC-E23C40A05E39}" presName="hierChild5" presStyleCnt="0"/>
      <dgm:spPr/>
    </dgm:pt>
    <dgm:pt modelId="{A2B1904F-C6D7-421C-AD88-938227611B6E}" type="pres">
      <dgm:prSet presAssocID="{D674CA92-A801-4623-9530-E763C2494F29}" presName="hierChild3" presStyleCnt="0"/>
      <dgm:spPr/>
    </dgm:pt>
  </dgm:ptLst>
  <dgm:cxnLst>
    <dgm:cxn modelId="{E6E5FE07-04A8-4A06-A14A-93F34E562C47}" type="presOf" srcId="{7CD50281-7BB4-44AC-865E-EB4ADF8D4559}" destId="{41A79E08-F915-443B-91AE-72FD16137B97}" srcOrd="0" destOrd="0" presId="urn:microsoft.com/office/officeart/2008/layout/HalfCircleOrganizationChart"/>
    <dgm:cxn modelId="{1F669F2B-54F5-449F-864E-B786BEBDD7D3}" type="presOf" srcId="{40D1B7B7-615F-4EAE-90CC-E23C40A05E39}" destId="{EF1C13A1-825E-458F-ACC3-BC0B75B8292E}" srcOrd="0" destOrd="0" presId="urn:microsoft.com/office/officeart/2008/layout/HalfCircleOrganizationChart"/>
    <dgm:cxn modelId="{3C9DAE83-3700-4F3F-B69E-0042BF7BB521}" type="presOf" srcId="{D674CA92-A801-4623-9530-E763C2494F29}" destId="{4F8FB659-FA5E-4AA4-8E53-52C6D64F865C}" srcOrd="0" destOrd="0" presId="urn:microsoft.com/office/officeart/2008/layout/HalfCircleOrganizationChart"/>
    <dgm:cxn modelId="{7E697A9B-820A-40E6-97DF-6440AD24D9CA}" type="presOf" srcId="{D674CA92-A801-4623-9530-E763C2494F29}" destId="{4DE16106-4D77-4338-9843-4F5A7B95E936}" srcOrd="1" destOrd="0" presId="urn:microsoft.com/office/officeart/2008/layout/HalfCircleOrganizationChart"/>
    <dgm:cxn modelId="{A2269AAA-FE8F-4DF7-B6CF-A36900C5BA04}" type="presOf" srcId="{40D1B7B7-615F-4EAE-90CC-E23C40A05E39}" destId="{03D19B87-9E8F-4324-A9D5-1EAA8CF80098}" srcOrd="1" destOrd="0" presId="urn:microsoft.com/office/officeart/2008/layout/HalfCircleOrganizationChart"/>
    <dgm:cxn modelId="{40AEBFC8-F53C-4C9C-9576-522DCB7813D4}" srcId="{4311B5EA-9E2B-4784-88F2-F06A182DA965}" destId="{D674CA92-A801-4623-9530-E763C2494F29}" srcOrd="0" destOrd="0" parTransId="{9D9061F7-4D4F-4644-B656-6F75AE7A594A}" sibTransId="{A39CE630-8BB1-4059-A37E-C8D56E40EA10}"/>
    <dgm:cxn modelId="{8488C2DB-E9A4-4765-B7DA-5F88D96B7CA6}" srcId="{D674CA92-A801-4623-9530-E763C2494F29}" destId="{40D1B7B7-615F-4EAE-90CC-E23C40A05E39}" srcOrd="0" destOrd="0" parTransId="{7CD50281-7BB4-44AC-865E-EB4ADF8D4559}" sibTransId="{13936417-4474-47F0-88C0-5B11056C13FC}"/>
    <dgm:cxn modelId="{5EC7CAE0-7A44-4EF4-8BB4-73B02B9C27D3}" type="presOf" srcId="{4311B5EA-9E2B-4784-88F2-F06A182DA965}" destId="{B178169E-F9DE-414B-82FE-4B74058EAC0E}" srcOrd="0" destOrd="0" presId="urn:microsoft.com/office/officeart/2008/layout/HalfCircleOrganizationChart"/>
    <dgm:cxn modelId="{A080A7EE-D09C-4E5A-A255-93BB83D4191F}" type="presParOf" srcId="{B178169E-F9DE-414B-82FE-4B74058EAC0E}" destId="{450DB30B-A02A-4074-B93A-EE093551D84D}" srcOrd="0" destOrd="0" presId="urn:microsoft.com/office/officeart/2008/layout/HalfCircleOrganizationChart"/>
    <dgm:cxn modelId="{69194AF3-B653-4A0B-905F-FA1D0ECF3B97}" type="presParOf" srcId="{450DB30B-A02A-4074-B93A-EE093551D84D}" destId="{36E336CA-DF77-48A8-9B4A-A04229FBE3D1}" srcOrd="0" destOrd="0" presId="urn:microsoft.com/office/officeart/2008/layout/HalfCircleOrganizationChart"/>
    <dgm:cxn modelId="{1F8FED34-1FC5-4A8B-ACA7-60CA6A193B94}" type="presParOf" srcId="{36E336CA-DF77-48A8-9B4A-A04229FBE3D1}" destId="{4F8FB659-FA5E-4AA4-8E53-52C6D64F865C}" srcOrd="0" destOrd="0" presId="urn:microsoft.com/office/officeart/2008/layout/HalfCircleOrganizationChart"/>
    <dgm:cxn modelId="{CCD15951-2E70-40A9-BF3C-0F7BB60566F9}" type="presParOf" srcId="{36E336CA-DF77-48A8-9B4A-A04229FBE3D1}" destId="{BA50DDCF-89B2-402F-8C3D-C9ACE25AC891}" srcOrd="1" destOrd="0" presId="urn:microsoft.com/office/officeart/2008/layout/HalfCircleOrganizationChart"/>
    <dgm:cxn modelId="{E924AA38-6304-4918-8993-0E60DA990EA2}" type="presParOf" srcId="{36E336CA-DF77-48A8-9B4A-A04229FBE3D1}" destId="{4CFFF03B-13FB-498E-B9FC-0386BC11B2A9}" srcOrd="2" destOrd="0" presId="urn:microsoft.com/office/officeart/2008/layout/HalfCircleOrganizationChart"/>
    <dgm:cxn modelId="{2549E9F0-AED7-46B2-A603-2886CC4D1984}" type="presParOf" srcId="{36E336CA-DF77-48A8-9B4A-A04229FBE3D1}" destId="{4DE16106-4D77-4338-9843-4F5A7B95E936}" srcOrd="3" destOrd="0" presId="urn:microsoft.com/office/officeart/2008/layout/HalfCircleOrganizationChart"/>
    <dgm:cxn modelId="{B7EFB73E-78EB-47B7-BC4D-C3A1B4550EA3}" type="presParOf" srcId="{450DB30B-A02A-4074-B93A-EE093551D84D}" destId="{0864433D-0BAF-4FAC-A8A2-76F8EB6D46D0}" srcOrd="1" destOrd="0" presId="urn:microsoft.com/office/officeart/2008/layout/HalfCircleOrganizationChart"/>
    <dgm:cxn modelId="{77593C15-3B7F-475D-A97B-4EE1E968DFEC}" type="presParOf" srcId="{0864433D-0BAF-4FAC-A8A2-76F8EB6D46D0}" destId="{41A79E08-F915-443B-91AE-72FD16137B97}" srcOrd="0" destOrd="0" presId="urn:microsoft.com/office/officeart/2008/layout/HalfCircleOrganizationChart"/>
    <dgm:cxn modelId="{A770462D-D273-455D-AE20-2EEA68B11105}" type="presParOf" srcId="{0864433D-0BAF-4FAC-A8A2-76F8EB6D46D0}" destId="{5B668DD6-B2FC-42EA-9CB0-873F4E7633F4}" srcOrd="1" destOrd="0" presId="urn:microsoft.com/office/officeart/2008/layout/HalfCircleOrganizationChart"/>
    <dgm:cxn modelId="{B7526644-3CFB-4B23-8D71-D076A22401B0}" type="presParOf" srcId="{5B668DD6-B2FC-42EA-9CB0-873F4E7633F4}" destId="{55999D33-D6FE-4FF5-AA3B-6B3009EBA3AC}" srcOrd="0" destOrd="0" presId="urn:microsoft.com/office/officeart/2008/layout/HalfCircleOrganizationChart"/>
    <dgm:cxn modelId="{B3B1BFF8-D433-49A0-B811-24C4395FEC33}" type="presParOf" srcId="{55999D33-D6FE-4FF5-AA3B-6B3009EBA3AC}" destId="{EF1C13A1-825E-458F-ACC3-BC0B75B8292E}" srcOrd="0" destOrd="0" presId="urn:microsoft.com/office/officeart/2008/layout/HalfCircleOrganizationChart"/>
    <dgm:cxn modelId="{53067F8C-7258-44EF-BAB0-95EE01717643}" type="presParOf" srcId="{55999D33-D6FE-4FF5-AA3B-6B3009EBA3AC}" destId="{AA5A4E9F-EB6B-4FF9-AF29-0AABCEC09F48}" srcOrd="1" destOrd="0" presId="urn:microsoft.com/office/officeart/2008/layout/HalfCircleOrganizationChart"/>
    <dgm:cxn modelId="{9C06D4A0-852D-4BE6-9E0B-61FFD2B479A8}" type="presParOf" srcId="{55999D33-D6FE-4FF5-AA3B-6B3009EBA3AC}" destId="{411122DF-4A3B-4A9C-855B-068AA135EBEF}" srcOrd="2" destOrd="0" presId="urn:microsoft.com/office/officeart/2008/layout/HalfCircleOrganizationChart"/>
    <dgm:cxn modelId="{71FAD532-6FB8-4324-95F8-BEF146173646}" type="presParOf" srcId="{55999D33-D6FE-4FF5-AA3B-6B3009EBA3AC}" destId="{03D19B87-9E8F-4324-A9D5-1EAA8CF80098}" srcOrd="3" destOrd="0" presId="urn:microsoft.com/office/officeart/2008/layout/HalfCircleOrganizationChart"/>
    <dgm:cxn modelId="{845D4344-1E29-4B62-AFC6-88A319135D96}" type="presParOf" srcId="{5B668DD6-B2FC-42EA-9CB0-873F4E7633F4}" destId="{45712DD0-FE16-4CDC-92CC-998174F88A29}" srcOrd="1" destOrd="0" presId="urn:microsoft.com/office/officeart/2008/layout/HalfCircleOrganizationChart"/>
    <dgm:cxn modelId="{9F5D9ABC-B591-4B09-BFD4-18730E3CA76E}" type="presParOf" srcId="{5B668DD6-B2FC-42EA-9CB0-873F4E7633F4}" destId="{8755EDFA-2D62-407F-9507-B450262D4134}" srcOrd="2" destOrd="0" presId="urn:microsoft.com/office/officeart/2008/layout/HalfCircleOrganizationChart"/>
    <dgm:cxn modelId="{22C6DCFA-7F9C-4985-9CF8-13E4C992CF23}" type="presParOf" srcId="{450DB30B-A02A-4074-B93A-EE093551D84D}" destId="{A2B1904F-C6D7-421C-AD88-938227611B6E}"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92950-821B-4F6D-9DDD-AA244D24C7C3}">
      <dsp:nvSpPr>
        <dsp:cNvPr id="0" name=""/>
        <dsp:cNvSpPr/>
      </dsp:nvSpPr>
      <dsp:spPr>
        <a:xfrm>
          <a:off x="758193" y="992"/>
          <a:ext cx="2979412" cy="65484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b="1" kern="1200" spc="-85" dirty="0">
              <a:latin typeface="Times New Roman" panose="02020603050405020304" pitchFamily="18" charset="0"/>
              <a:cs typeface="Times New Roman" panose="02020603050405020304" pitchFamily="18" charset="0"/>
            </a:rPr>
            <a:t>Sustainable tourism</a:t>
          </a:r>
          <a:endParaRPr lang="en-GB" sz="2800" b="1" i="1" kern="1200" dirty="0"/>
        </a:p>
      </dsp:txBody>
      <dsp:txXfrm>
        <a:off x="758193" y="992"/>
        <a:ext cx="2979412" cy="654843"/>
      </dsp:txXfrm>
    </dsp:sp>
    <dsp:sp modelId="{26BBF717-9EA7-426D-A69F-BF8019B10631}">
      <dsp:nvSpPr>
        <dsp:cNvPr id="0" name=""/>
        <dsp:cNvSpPr/>
      </dsp:nvSpPr>
      <dsp:spPr>
        <a:xfrm>
          <a:off x="381975" y="688578"/>
          <a:ext cx="3731850" cy="654843"/>
        </a:xfrm>
        <a:prstGeom prst="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b="1" kern="1200" spc="-85" dirty="0">
              <a:latin typeface="Times New Roman" panose="02020603050405020304" pitchFamily="18" charset="0"/>
              <a:cs typeface="Times New Roman" panose="02020603050405020304" pitchFamily="18" charset="0"/>
            </a:rPr>
            <a:t>Evolving visitor demands</a:t>
          </a:r>
          <a:endParaRPr lang="en-GB" sz="2800" b="1" i="1" kern="1200" dirty="0"/>
        </a:p>
      </dsp:txBody>
      <dsp:txXfrm>
        <a:off x="381975" y="688578"/>
        <a:ext cx="3731850" cy="654843"/>
      </dsp:txXfrm>
    </dsp:sp>
    <dsp:sp modelId="{BB29EEA0-ACAE-40F9-B52F-A485B46AD4C6}">
      <dsp:nvSpPr>
        <dsp:cNvPr id="0" name=""/>
        <dsp:cNvSpPr/>
      </dsp:nvSpPr>
      <dsp:spPr>
        <a:xfrm>
          <a:off x="1280400" y="1376164"/>
          <a:ext cx="1935000" cy="654843"/>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b="1" kern="1200" spc="-85" dirty="0">
              <a:latin typeface="Times New Roman" panose="02020603050405020304" pitchFamily="18" charset="0"/>
              <a:cs typeface="Times New Roman" panose="02020603050405020304" pitchFamily="18" charset="0"/>
            </a:rPr>
            <a:t>Digital wave</a:t>
          </a:r>
          <a:endParaRPr lang="en-GB" sz="2800" b="1" i="1" kern="1200" dirty="0"/>
        </a:p>
      </dsp:txBody>
      <dsp:txXfrm>
        <a:off x="1280400" y="1376164"/>
        <a:ext cx="1935000" cy="6548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F3DE6-0DD4-4823-AD24-EB47D2A0D893}">
      <dsp:nvSpPr>
        <dsp:cNvPr id="0" name=""/>
        <dsp:cNvSpPr/>
      </dsp:nvSpPr>
      <dsp:spPr>
        <a:xfrm>
          <a:off x="2067" y="1177313"/>
          <a:ext cx="1807676" cy="723070"/>
        </a:xfrm>
        <a:prstGeom prst="homePlate">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i="1" kern="1200" spc="-85" dirty="0">
              <a:latin typeface="Times New Roman" panose="02020603050405020304" pitchFamily="18" charset="0"/>
              <a:cs typeface="Times New Roman" panose="02020603050405020304" pitchFamily="18" charset="0"/>
            </a:rPr>
            <a:t>Customer demand fluctuation </a:t>
          </a:r>
          <a:endParaRPr lang="en-GB" sz="1400" b="1" i="1" kern="1200" dirty="0"/>
        </a:p>
      </dsp:txBody>
      <dsp:txXfrm>
        <a:off x="2067" y="1177313"/>
        <a:ext cx="1626909" cy="723070"/>
      </dsp:txXfrm>
    </dsp:sp>
    <dsp:sp modelId="{F8AF820A-6B26-4915-AE42-AB34499019A9}">
      <dsp:nvSpPr>
        <dsp:cNvPr id="0" name=""/>
        <dsp:cNvSpPr/>
      </dsp:nvSpPr>
      <dsp:spPr>
        <a:xfrm>
          <a:off x="1448208" y="1177313"/>
          <a:ext cx="1807676" cy="723070"/>
        </a:xfrm>
        <a:prstGeom prst="chevron">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i="1" kern="1200" spc="-85" dirty="0">
              <a:latin typeface="Times New Roman" panose="02020603050405020304" pitchFamily="18" charset="0"/>
              <a:cs typeface="Times New Roman" panose="02020603050405020304" pitchFamily="18" charset="0"/>
            </a:rPr>
            <a:t>Eco-friendly hotels </a:t>
          </a:r>
          <a:endParaRPr lang="en-GB" sz="1400" b="1" i="1" kern="1200" dirty="0"/>
        </a:p>
      </dsp:txBody>
      <dsp:txXfrm>
        <a:off x="1809743" y="1177313"/>
        <a:ext cx="1084606" cy="723070"/>
      </dsp:txXfrm>
    </dsp:sp>
    <dsp:sp modelId="{198DEE20-3252-44DD-AE31-D6B777B44FA5}">
      <dsp:nvSpPr>
        <dsp:cNvPr id="0" name=""/>
        <dsp:cNvSpPr/>
      </dsp:nvSpPr>
      <dsp:spPr>
        <a:xfrm>
          <a:off x="2894349" y="1177313"/>
          <a:ext cx="1807676" cy="723070"/>
        </a:xfrm>
        <a:prstGeom prst="chevron">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b="1" i="1" kern="1200" dirty="0"/>
            <a:t>Sustainability</a:t>
          </a:r>
          <a:endParaRPr lang="en-GB" sz="1400" b="1" i="1" kern="1200" dirty="0"/>
        </a:p>
      </dsp:txBody>
      <dsp:txXfrm>
        <a:off x="3255884" y="1177313"/>
        <a:ext cx="1084606" cy="723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68B061-9E06-46D1-9BBF-7F3DAE45D6B9}">
      <dsp:nvSpPr>
        <dsp:cNvPr id="0" name=""/>
        <dsp:cNvSpPr/>
      </dsp:nvSpPr>
      <dsp:spPr>
        <a:xfrm>
          <a:off x="1020807" y="153095"/>
          <a:ext cx="2180885" cy="2180885"/>
        </a:xfrm>
        <a:prstGeom prst="pie">
          <a:avLst>
            <a:gd name="adj1" fmla="val 16200000"/>
            <a:gd name="adj2" fmla="val 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1" kern="1200" dirty="0"/>
            <a:t>Automation</a:t>
          </a:r>
          <a:endParaRPr lang="en-GB" sz="1000" b="1" i="1" kern="1200" dirty="0"/>
        </a:p>
      </dsp:txBody>
      <dsp:txXfrm>
        <a:off x="2178494" y="605110"/>
        <a:ext cx="804850" cy="597147"/>
      </dsp:txXfrm>
    </dsp:sp>
    <dsp:sp modelId="{8329DC82-C761-48A0-A0EF-06974CF636F0}">
      <dsp:nvSpPr>
        <dsp:cNvPr id="0" name=""/>
        <dsp:cNvSpPr/>
      </dsp:nvSpPr>
      <dsp:spPr>
        <a:xfrm>
          <a:off x="1020807" y="226311"/>
          <a:ext cx="2180885" cy="2180885"/>
        </a:xfrm>
        <a:prstGeom prst="pie">
          <a:avLst>
            <a:gd name="adj1" fmla="val 0"/>
            <a:gd name="adj2" fmla="val 540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1" kern="1200" dirty="0">
              <a:latin typeface="Times New Roman"/>
              <a:ea typeface="Times New Roman"/>
            </a:rPr>
            <a:t>Compliance</a:t>
          </a:r>
          <a:endParaRPr lang="en-GB" sz="1000" b="1" i="1" kern="1200" dirty="0"/>
        </a:p>
      </dsp:txBody>
      <dsp:txXfrm>
        <a:off x="2178494" y="1358034"/>
        <a:ext cx="804850" cy="597147"/>
      </dsp:txXfrm>
    </dsp:sp>
    <dsp:sp modelId="{C87B2F48-7F34-4D11-9ED4-80D7FBBCB655}">
      <dsp:nvSpPr>
        <dsp:cNvPr id="0" name=""/>
        <dsp:cNvSpPr/>
      </dsp:nvSpPr>
      <dsp:spPr>
        <a:xfrm>
          <a:off x="947592" y="226311"/>
          <a:ext cx="2180885" cy="2180885"/>
        </a:xfrm>
        <a:prstGeom prst="pie">
          <a:avLst>
            <a:gd name="adj1" fmla="val 5400000"/>
            <a:gd name="adj2" fmla="val 1080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1" kern="1200" dirty="0">
              <a:latin typeface="Times New Roman"/>
              <a:ea typeface="Times New Roman"/>
            </a:rPr>
            <a:t>Customer data</a:t>
          </a:r>
          <a:endParaRPr lang="en-GB" sz="1000" b="1" i="1" kern="1200" dirty="0"/>
        </a:p>
      </dsp:txBody>
      <dsp:txXfrm>
        <a:off x="1165940" y="1358034"/>
        <a:ext cx="804850" cy="597147"/>
      </dsp:txXfrm>
    </dsp:sp>
    <dsp:sp modelId="{1D11900E-B498-40CF-8CC3-62E406F754EC}">
      <dsp:nvSpPr>
        <dsp:cNvPr id="0" name=""/>
        <dsp:cNvSpPr/>
      </dsp:nvSpPr>
      <dsp:spPr>
        <a:xfrm>
          <a:off x="947592" y="153095"/>
          <a:ext cx="2180885" cy="2180885"/>
        </a:xfrm>
        <a:prstGeom prst="pie">
          <a:avLst>
            <a:gd name="adj1" fmla="val 10800000"/>
            <a:gd name="adj2" fmla="val 16200000"/>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1" kern="1200" dirty="0"/>
            <a:t>SDG</a:t>
          </a:r>
          <a:endParaRPr lang="en-GB" sz="1000" b="1" i="1" kern="1200" dirty="0"/>
        </a:p>
      </dsp:txBody>
      <dsp:txXfrm>
        <a:off x="1165940" y="605110"/>
        <a:ext cx="804850" cy="597147"/>
      </dsp:txXfrm>
    </dsp:sp>
    <dsp:sp modelId="{120508C5-6C69-4AEE-AEA3-043E45626C9F}">
      <dsp:nvSpPr>
        <dsp:cNvPr id="0" name=""/>
        <dsp:cNvSpPr/>
      </dsp:nvSpPr>
      <dsp:spPr>
        <a:xfrm>
          <a:off x="885800" y="18088"/>
          <a:ext cx="2450899" cy="2450899"/>
        </a:xfrm>
        <a:prstGeom prst="circularArrow">
          <a:avLst>
            <a:gd name="adj1" fmla="val 5085"/>
            <a:gd name="adj2" fmla="val 327528"/>
            <a:gd name="adj3" fmla="val 21272472"/>
            <a:gd name="adj4" fmla="val 16200000"/>
            <a:gd name="adj5" fmla="val 5932"/>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E5A43FAA-094F-434C-96C6-6F38969C02E8}">
      <dsp:nvSpPr>
        <dsp:cNvPr id="0" name=""/>
        <dsp:cNvSpPr/>
      </dsp:nvSpPr>
      <dsp:spPr>
        <a:xfrm>
          <a:off x="885800" y="91303"/>
          <a:ext cx="2450899" cy="2450899"/>
        </a:xfrm>
        <a:prstGeom prst="circularArrow">
          <a:avLst>
            <a:gd name="adj1" fmla="val 5085"/>
            <a:gd name="adj2" fmla="val 327528"/>
            <a:gd name="adj3" fmla="val 5072472"/>
            <a:gd name="adj4" fmla="val 0"/>
            <a:gd name="adj5" fmla="val 5932"/>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686EC438-19BF-4110-9CD4-A64E4CCAB17D}">
      <dsp:nvSpPr>
        <dsp:cNvPr id="0" name=""/>
        <dsp:cNvSpPr/>
      </dsp:nvSpPr>
      <dsp:spPr>
        <a:xfrm>
          <a:off x="812584" y="91303"/>
          <a:ext cx="2450899" cy="2450899"/>
        </a:xfrm>
        <a:prstGeom prst="circularArrow">
          <a:avLst>
            <a:gd name="adj1" fmla="val 5085"/>
            <a:gd name="adj2" fmla="val 327528"/>
            <a:gd name="adj3" fmla="val 10472472"/>
            <a:gd name="adj4" fmla="val 5400000"/>
            <a:gd name="adj5" fmla="val 5932"/>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2A92A904-A915-4444-BD9C-6B64106E09BB}">
      <dsp:nvSpPr>
        <dsp:cNvPr id="0" name=""/>
        <dsp:cNvSpPr/>
      </dsp:nvSpPr>
      <dsp:spPr>
        <a:xfrm>
          <a:off x="812584" y="18088"/>
          <a:ext cx="2450899" cy="2450899"/>
        </a:xfrm>
        <a:prstGeom prst="circularArrow">
          <a:avLst>
            <a:gd name="adj1" fmla="val 5085"/>
            <a:gd name="adj2" fmla="val 327528"/>
            <a:gd name="adj3" fmla="val 15872472"/>
            <a:gd name="adj4" fmla="val 10800000"/>
            <a:gd name="adj5" fmla="val 5932"/>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81223-B0A6-4B75-836F-1C3DCB55041C}">
      <dsp:nvSpPr>
        <dsp:cNvPr id="0" name=""/>
        <dsp:cNvSpPr/>
      </dsp:nvSpPr>
      <dsp:spPr>
        <a:xfrm>
          <a:off x="1435596" y="724"/>
          <a:ext cx="1091207" cy="545603"/>
        </a:xfrm>
        <a:prstGeom prst="roundRect">
          <a:avLst>
            <a:gd name="adj" fmla="val 1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Online booking</a:t>
          </a:r>
          <a:endParaRPr lang="en-GB" sz="1000" b="1" i="1" kern="1200" dirty="0">
            <a:solidFill>
              <a:schemeClr val="tx1"/>
            </a:solidFill>
          </a:endParaRPr>
        </a:p>
      </dsp:txBody>
      <dsp:txXfrm>
        <a:off x="1451576" y="16704"/>
        <a:ext cx="1059247" cy="513643"/>
      </dsp:txXfrm>
    </dsp:sp>
    <dsp:sp modelId="{D7B15A69-E327-4773-A830-163A0BCF4B34}">
      <dsp:nvSpPr>
        <dsp:cNvPr id="0" name=""/>
        <dsp:cNvSpPr/>
      </dsp:nvSpPr>
      <dsp:spPr>
        <a:xfrm rot="3600000">
          <a:off x="2147284" y="958619"/>
          <a:ext cx="569160" cy="190961"/>
        </a:xfrm>
        <a:prstGeom prst="leftRightArrow">
          <a:avLst>
            <a:gd name="adj1" fmla="val 60000"/>
            <a:gd name="adj2" fmla="val 5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i="1" kern="1200" dirty="0">
            <a:solidFill>
              <a:schemeClr val="tx1"/>
            </a:solidFill>
          </a:endParaRPr>
        </a:p>
      </dsp:txBody>
      <dsp:txXfrm>
        <a:off x="2204572" y="996811"/>
        <a:ext cx="454584" cy="114577"/>
      </dsp:txXfrm>
    </dsp:sp>
    <dsp:sp modelId="{F5345163-3041-48FE-827E-1ADA189B1DB3}">
      <dsp:nvSpPr>
        <dsp:cNvPr id="0" name=""/>
        <dsp:cNvSpPr/>
      </dsp:nvSpPr>
      <dsp:spPr>
        <a:xfrm>
          <a:off x="2336925" y="1561871"/>
          <a:ext cx="1091207" cy="545603"/>
        </a:xfrm>
        <a:prstGeom prst="roundRect">
          <a:avLst>
            <a:gd name="adj" fmla="val 1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Making cashless payments </a:t>
          </a:r>
          <a:endParaRPr lang="en-GB" sz="1000" b="1" i="1" kern="1200" dirty="0">
            <a:solidFill>
              <a:schemeClr val="tx1"/>
            </a:solidFill>
          </a:endParaRPr>
        </a:p>
      </dsp:txBody>
      <dsp:txXfrm>
        <a:off x="2352905" y="1577851"/>
        <a:ext cx="1059247" cy="513643"/>
      </dsp:txXfrm>
    </dsp:sp>
    <dsp:sp modelId="{E154C1EC-0D5C-4D24-B584-0D8EB035E78C}">
      <dsp:nvSpPr>
        <dsp:cNvPr id="0" name=""/>
        <dsp:cNvSpPr/>
      </dsp:nvSpPr>
      <dsp:spPr>
        <a:xfrm rot="10800000">
          <a:off x="1696619" y="1739193"/>
          <a:ext cx="569160" cy="190961"/>
        </a:xfrm>
        <a:prstGeom prst="leftRightArrow">
          <a:avLst>
            <a:gd name="adj1" fmla="val 60000"/>
            <a:gd name="adj2" fmla="val 5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i="1" kern="1200" dirty="0">
            <a:solidFill>
              <a:schemeClr val="tx1"/>
            </a:solidFill>
          </a:endParaRPr>
        </a:p>
      </dsp:txBody>
      <dsp:txXfrm rot="10800000">
        <a:off x="1753907" y="1777385"/>
        <a:ext cx="454584" cy="114577"/>
      </dsp:txXfrm>
    </dsp:sp>
    <dsp:sp modelId="{BF27FC95-BADF-4845-9861-301D8627729F}">
      <dsp:nvSpPr>
        <dsp:cNvPr id="0" name=""/>
        <dsp:cNvSpPr/>
      </dsp:nvSpPr>
      <dsp:spPr>
        <a:xfrm>
          <a:off x="534267" y="1561871"/>
          <a:ext cx="1091207" cy="545603"/>
        </a:xfrm>
        <a:prstGeom prst="roundRect">
          <a:avLst>
            <a:gd name="adj" fmla="val 1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Previewing the destination virtually</a:t>
          </a:r>
          <a:endParaRPr lang="en-GB" sz="1000" b="1" i="1" kern="1200" dirty="0">
            <a:solidFill>
              <a:schemeClr val="tx1"/>
            </a:solidFill>
          </a:endParaRPr>
        </a:p>
      </dsp:txBody>
      <dsp:txXfrm>
        <a:off x="550247" y="1577851"/>
        <a:ext cx="1059247" cy="513643"/>
      </dsp:txXfrm>
    </dsp:sp>
    <dsp:sp modelId="{6EB4A242-704E-41E9-8766-33FE5994540E}">
      <dsp:nvSpPr>
        <dsp:cNvPr id="0" name=""/>
        <dsp:cNvSpPr/>
      </dsp:nvSpPr>
      <dsp:spPr>
        <a:xfrm rot="18000000">
          <a:off x="1245955" y="958619"/>
          <a:ext cx="569160" cy="190961"/>
        </a:xfrm>
        <a:prstGeom prst="leftRightArrow">
          <a:avLst>
            <a:gd name="adj1" fmla="val 60000"/>
            <a:gd name="adj2" fmla="val 50000"/>
          </a:avLst>
        </a:prstGeom>
        <a:gradFill flip="none" rotWithShape="0">
          <a:gsLst>
            <a:gs pos="0">
              <a:srgbClr val="99FF33">
                <a:shade val="30000"/>
                <a:satMod val="115000"/>
              </a:srgbClr>
            </a:gs>
            <a:gs pos="50000">
              <a:srgbClr val="99FF33">
                <a:shade val="67500"/>
                <a:satMod val="115000"/>
              </a:srgbClr>
            </a:gs>
            <a:gs pos="100000">
              <a:srgbClr val="99FF33">
                <a:shade val="100000"/>
                <a:satMod val="115000"/>
              </a:srgbClr>
            </a:gs>
          </a:gsLst>
          <a:path path="circle">
            <a:fillToRect l="100000" t="100000"/>
          </a:path>
          <a:tileRect r="-100000" b="-100000"/>
        </a:gra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b="1" i="1" kern="1200" dirty="0">
            <a:solidFill>
              <a:schemeClr val="tx1"/>
            </a:solidFill>
          </a:endParaRPr>
        </a:p>
      </dsp:txBody>
      <dsp:txXfrm>
        <a:off x="1303243" y="996811"/>
        <a:ext cx="454584" cy="114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81223-B0A6-4B75-836F-1C3DCB55041C}">
      <dsp:nvSpPr>
        <dsp:cNvPr id="0" name=""/>
        <dsp:cNvSpPr/>
      </dsp:nvSpPr>
      <dsp:spPr>
        <a:xfrm>
          <a:off x="1343694" y="440"/>
          <a:ext cx="1275010" cy="637505"/>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i="1" kern="1200" dirty="0">
              <a:effectLst/>
              <a:latin typeface="Times New Roman" panose="02020603050405020304" pitchFamily="18" charset="0"/>
              <a:ea typeface="Calibri" panose="020F0502020204030204" pitchFamily="34" charset="0"/>
              <a:cs typeface="Arial" panose="020B0604020202020204" pitchFamily="34" charset="0"/>
            </a:rPr>
            <a:t>UK permits strong infrastructure </a:t>
          </a:r>
          <a:endParaRPr lang="en-GB" sz="1200" b="1" i="1" kern="1200" dirty="0"/>
        </a:p>
      </dsp:txBody>
      <dsp:txXfrm>
        <a:off x="1362366" y="19112"/>
        <a:ext cx="1237666" cy="600161"/>
      </dsp:txXfrm>
    </dsp:sp>
    <dsp:sp modelId="{D7B15A69-E327-4773-A830-163A0BCF4B34}">
      <dsp:nvSpPr>
        <dsp:cNvPr id="0" name=""/>
        <dsp:cNvSpPr/>
      </dsp:nvSpPr>
      <dsp:spPr>
        <a:xfrm rot="5400000">
          <a:off x="1648276" y="942536"/>
          <a:ext cx="665847" cy="22312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b="1" i="1" kern="1200"/>
        </a:p>
      </dsp:txBody>
      <dsp:txXfrm>
        <a:off x="1715214" y="987161"/>
        <a:ext cx="531971" cy="133876"/>
      </dsp:txXfrm>
    </dsp:sp>
    <dsp:sp modelId="{BF27FC95-BADF-4845-9861-301D8627729F}">
      <dsp:nvSpPr>
        <dsp:cNvPr id="0" name=""/>
        <dsp:cNvSpPr/>
      </dsp:nvSpPr>
      <dsp:spPr>
        <a:xfrm>
          <a:off x="1343694" y="1470254"/>
          <a:ext cx="1275010" cy="637505"/>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b="1" i="1" kern="1200" dirty="0">
              <a:effectLst/>
              <a:latin typeface="Times New Roman" panose="02020603050405020304" pitchFamily="18" charset="0"/>
              <a:ea typeface="Calibri" panose="020F0502020204030204" pitchFamily="34" charset="0"/>
              <a:cs typeface="Arial" panose="020B0604020202020204" pitchFamily="34" charset="0"/>
            </a:rPr>
            <a:t>make customer services prompt </a:t>
          </a:r>
          <a:endParaRPr lang="en-GB" sz="1200" b="1" i="1" kern="1200" dirty="0"/>
        </a:p>
      </dsp:txBody>
      <dsp:txXfrm>
        <a:off x="1362366" y="1488926"/>
        <a:ext cx="1237666" cy="600161"/>
      </dsp:txXfrm>
    </dsp:sp>
    <dsp:sp modelId="{6EB4A242-704E-41E9-8766-33FE5994540E}">
      <dsp:nvSpPr>
        <dsp:cNvPr id="0" name=""/>
        <dsp:cNvSpPr/>
      </dsp:nvSpPr>
      <dsp:spPr>
        <a:xfrm rot="16200000">
          <a:off x="1648276" y="942536"/>
          <a:ext cx="665847" cy="223126"/>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b="1" i="1" kern="1200"/>
        </a:p>
      </dsp:txBody>
      <dsp:txXfrm>
        <a:off x="1715214" y="987161"/>
        <a:ext cx="531971" cy="133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F28CA-2B3F-4E09-A356-DA3339F07812}">
      <dsp:nvSpPr>
        <dsp:cNvPr id="0" name=""/>
        <dsp:cNvSpPr/>
      </dsp:nvSpPr>
      <dsp:spPr>
        <a:xfrm rot="16200000">
          <a:off x="507249" y="871421"/>
          <a:ext cx="1845251" cy="1127644"/>
        </a:xfrm>
        <a:prstGeom prst="round2SameRect">
          <a:avLst>
            <a:gd name="adj1" fmla="val 16670"/>
            <a:gd name="adj2" fmla="val 0"/>
          </a:avLst>
        </a:prstGeom>
        <a:solidFill>
          <a:schemeClr val="tx1"/>
        </a:solidFill>
        <a:ln>
          <a:solidFill>
            <a:srgbClr val="00B0F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49530" tIns="82550" rIns="74295" bIns="82550" numCol="1" spcCol="1270" anchor="t" anchorCtr="0">
          <a:noAutofit/>
        </a:bodyPr>
        <a:lstStyle/>
        <a:p>
          <a:pPr marL="0" lvl="0" indent="0" algn="l" defTabSz="577850">
            <a:lnSpc>
              <a:spcPct val="90000"/>
            </a:lnSpc>
            <a:spcBef>
              <a:spcPct val="0"/>
            </a:spcBef>
            <a:spcAft>
              <a:spcPct val="35000"/>
            </a:spcAft>
            <a:buNone/>
          </a:pPr>
          <a:r>
            <a:rPr lang="en-GB" sz="1300" b="0" i="0" kern="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Making strategic changes to cope with global trends</a:t>
          </a:r>
          <a:endParaRPr lang="en-GB" sz="1300" b="0" i="0" kern="1200" dirty="0">
            <a:solidFill>
              <a:schemeClr val="bg1"/>
            </a:solidFill>
          </a:endParaRPr>
        </a:p>
      </dsp:txBody>
      <dsp:txXfrm rot="5400000">
        <a:off x="921110" y="567675"/>
        <a:ext cx="1072587" cy="1735137"/>
      </dsp:txXfrm>
    </dsp:sp>
    <dsp:sp modelId="{38AF840F-CD59-499E-A6DD-1EC7E7184F95}">
      <dsp:nvSpPr>
        <dsp:cNvPr id="0" name=""/>
        <dsp:cNvSpPr/>
      </dsp:nvSpPr>
      <dsp:spPr>
        <a:xfrm rot="5400000">
          <a:off x="1698592" y="906241"/>
          <a:ext cx="1845251" cy="1127644"/>
        </a:xfrm>
        <a:prstGeom prst="round2SameRect">
          <a:avLst>
            <a:gd name="adj1" fmla="val 16670"/>
            <a:gd name="adj2" fmla="val 0"/>
          </a:avLst>
        </a:prstGeom>
        <a:solidFill>
          <a:schemeClr val="tx1"/>
        </a:solidFill>
        <a:ln>
          <a:solidFill>
            <a:srgbClr val="00B0F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74295" tIns="82550" rIns="49530" bIns="82550" numCol="1" spcCol="1270" anchor="t" anchorCtr="0">
          <a:noAutofit/>
        </a:bodyPr>
        <a:lstStyle/>
        <a:p>
          <a:pPr marL="0" lvl="0" indent="0" algn="l" defTabSz="577850">
            <a:lnSpc>
              <a:spcPct val="90000"/>
            </a:lnSpc>
            <a:spcBef>
              <a:spcPct val="0"/>
            </a:spcBef>
            <a:spcAft>
              <a:spcPct val="35000"/>
            </a:spcAft>
            <a:buNone/>
          </a:pPr>
          <a:r>
            <a:rPr lang="en-GB" sz="1300" kern="12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Optimisation of customer experience, Following reducing, reusing, and recycling </a:t>
          </a:r>
          <a:endParaRPr lang="en-GB" sz="1300" b="0" i="0" kern="1200" dirty="0">
            <a:solidFill>
              <a:schemeClr val="bg1"/>
            </a:solidFill>
          </a:endParaRPr>
        </a:p>
      </dsp:txBody>
      <dsp:txXfrm rot="-5400000">
        <a:off x="2057396" y="602495"/>
        <a:ext cx="1072587" cy="1735137"/>
      </dsp:txXfrm>
    </dsp:sp>
    <dsp:sp modelId="{97B954EA-3605-4BEC-A2DC-6EE5B5E8A750}">
      <dsp:nvSpPr>
        <dsp:cNvPr id="0" name=""/>
        <dsp:cNvSpPr/>
      </dsp:nvSpPr>
      <dsp:spPr>
        <a:xfrm>
          <a:off x="1429760" y="0"/>
          <a:ext cx="1178848" cy="1178791"/>
        </a:xfrm>
        <a:prstGeom prst="circularArrow">
          <a:avLst>
            <a:gd name="adj1" fmla="val 12500"/>
            <a:gd name="adj2" fmla="val 1142322"/>
            <a:gd name="adj3" fmla="val 20457678"/>
            <a:gd name="adj4" fmla="val 10800000"/>
            <a:gd name="adj5" fmla="val 12500"/>
          </a:avLst>
        </a:prstGeom>
        <a:solidFill>
          <a:schemeClr val="bg2"/>
        </a:solidFill>
        <a:ln>
          <a:solidFill>
            <a:srgbClr val="00B0F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ADA4EA2-1567-4A3C-A39A-B6954603953C}">
      <dsp:nvSpPr>
        <dsp:cNvPr id="0" name=""/>
        <dsp:cNvSpPr/>
      </dsp:nvSpPr>
      <dsp:spPr>
        <a:xfrm rot="10800000">
          <a:off x="1429760" y="1691408"/>
          <a:ext cx="1178848" cy="1178791"/>
        </a:xfrm>
        <a:prstGeom prst="circularArrow">
          <a:avLst>
            <a:gd name="adj1" fmla="val 12500"/>
            <a:gd name="adj2" fmla="val 1142322"/>
            <a:gd name="adj3" fmla="val 20457678"/>
            <a:gd name="adj4" fmla="val 10800000"/>
            <a:gd name="adj5" fmla="val 12500"/>
          </a:avLst>
        </a:prstGeom>
        <a:solidFill>
          <a:srgbClr val="FFFF00"/>
        </a:solidFill>
        <a:ln>
          <a:solidFill>
            <a:srgbClr val="00B0F0"/>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A47AA-1EBD-4D3D-BA07-DB0797EE636F}">
      <dsp:nvSpPr>
        <dsp:cNvPr id="0" name=""/>
        <dsp:cNvSpPr/>
      </dsp:nvSpPr>
      <dsp:spPr>
        <a:xfrm>
          <a:off x="990600" y="0"/>
          <a:ext cx="2819400" cy="2819400"/>
        </a:xfrm>
        <a:prstGeom prst="quadArrow">
          <a:avLst>
            <a:gd name="adj1" fmla="val 2000"/>
            <a:gd name="adj2" fmla="val 4000"/>
            <a:gd name="adj3" fmla="val 5000"/>
          </a:avLst>
        </a:prstGeom>
        <a:solidFill>
          <a:schemeClr val="accent2">
            <a:tint val="55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4E78A89-DCD7-46A1-92CF-84A9AA16D1A3}">
      <dsp:nvSpPr>
        <dsp:cNvPr id="0" name=""/>
        <dsp:cNvSpPr/>
      </dsp:nvSpPr>
      <dsp:spPr>
        <a:xfrm>
          <a:off x="1173861" y="183261"/>
          <a:ext cx="1127760" cy="1127760"/>
        </a:xfrm>
        <a:prstGeom prst="roundRect">
          <a:avLst/>
        </a:prstGeom>
        <a:solidFill>
          <a:schemeClr val="lt1"/>
        </a:solidFill>
        <a:ln w="25400" cap="flat" cmpd="sng" algn="ctr">
          <a:solidFill>
            <a:schemeClr val="accent6"/>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Marketing techniques require improvement </a:t>
          </a:r>
          <a:endParaRPr lang="en-GB" sz="1300" b="1" i="1" kern="1200" dirty="0">
            <a:solidFill>
              <a:schemeClr val="tx1"/>
            </a:solidFill>
          </a:endParaRPr>
        </a:p>
      </dsp:txBody>
      <dsp:txXfrm>
        <a:off x="1228914" y="238314"/>
        <a:ext cx="1017654" cy="1017654"/>
      </dsp:txXfrm>
    </dsp:sp>
    <dsp:sp modelId="{CA17E489-E612-4C54-91AF-8D32F24E224D}">
      <dsp:nvSpPr>
        <dsp:cNvPr id="0" name=""/>
        <dsp:cNvSpPr/>
      </dsp:nvSpPr>
      <dsp:spPr>
        <a:xfrm>
          <a:off x="2498979" y="183261"/>
          <a:ext cx="1127760" cy="1127760"/>
        </a:xfrm>
        <a:prstGeom prst="roundRect">
          <a:avLst/>
        </a:prstGeom>
        <a:solidFill>
          <a:schemeClr val="lt1"/>
        </a:solidFill>
        <a:ln w="25400" cap="flat" cmpd="sng" algn="ctr">
          <a:solidFill>
            <a:schemeClr val="accent6"/>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Overhead cost reductions </a:t>
          </a:r>
          <a:endParaRPr lang="en-GB" sz="1300" b="1" i="1" kern="1200" dirty="0">
            <a:solidFill>
              <a:schemeClr val="tx1"/>
            </a:solidFill>
          </a:endParaRPr>
        </a:p>
      </dsp:txBody>
      <dsp:txXfrm>
        <a:off x="2554032" y="238314"/>
        <a:ext cx="1017654" cy="1017654"/>
      </dsp:txXfrm>
    </dsp:sp>
    <dsp:sp modelId="{71F05387-E462-4062-9F9C-024FD45CDA00}">
      <dsp:nvSpPr>
        <dsp:cNvPr id="0" name=""/>
        <dsp:cNvSpPr/>
      </dsp:nvSpPr>
      <dsp:spPr>
        <a:xfrm>
          <a:off x="1173861" y="1508379"/>
          <a:ext cx="1127760" cy="1127760"/>
        </a:xfrm>
        <a:prstGeom prst="roundRect">
          <a:avLst/>
        </a:prstGeom>
        <a:solidFill>
          <a:schemeClr val="lt1"/>
        </a:solidFill>
        <a:ln w="25400" cap="flat" cmpd="sng" algn="ctr">
          <a:solidFill>
            <a:schemeClr val="accent6"/>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Increased operational costs </a:t>
          </a:r>
          <a:endParaRPr lang="en-GB" sz="1300" b="1" i="1" kern="1200" dirty="0">
            <a:solidFill>
              <a:schemeClr val="tx1"/>
            </a:solidFill>
          </a:endParaRPr>
        </a:p>
      </dsp:txBody>
      <dsp:txXfrm>
        <a:off x="1228914" y="1563432"/>
        <a:ext cx="1017654" cy="1017654"/>
      </dsp:txXfrm>
    </dsp:sp>
    <dsp:sp modelId="{6DF8F652-DA13-4374-8FCF-D79E1389EC59}">
      <dsp:nvSpPr>
        <dsp:cNvPr id="0" name=""/>
        <dsp:cNvSpPr/>
      </dsp:nvSpPr>
      <dsp:spPr>
        <a:xfrm>
          <a:off x="2498979" y="1508379"/>
          <a:ext cx="1127760" cy="1127760"/>
        </a:xfrm>
        <a:prstGeom prst="roundRect">
          <a:avLst/>
        </a:prstGeom>
        <a:solidFill>
          <a:schemeClr val="lt1"/>
        </a:solidFill>
        <a:ln w="25400" cap="flat" cmpd="sng" algn="ctr">
          <a:solidFill>
            <a:schemeClr val="accent6"/>
          </a:solidFill>
          <a:prstDash val="solid"/>
        </a:ln>
        <a:effectLst/>
        <a:scene3d>
          <a:camera prst="orthographicFront">
            <a:rot lat="0" lon="0" rev="0"/>
          </a:camera>
          <a:lightRig rig="contrasting" dir="t">
            <a:rot lat="0" lon="0" rev="1200000"/>
          </a:lightRig>
        </a:scene3d>
        <a:sp3d/>
      </dsp:spPr>
      <dsp:style>
        <a:lnRef idx="2">
          <a:schemeClr val="accent6"/>
        </a:lnRef>
        <a:fillRef idx="1">
          <a:schemeClr val="lt1"/>
        </a:fillRef>
        <a:effectRef idx="0">
          <a:schemeClr val="accent6"/>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i="1"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Supplier costs </a:t>
          </a:r>
          <a:endParaRPr lang="en-GB" sz="1300" b="1" i="1" kern="1200" dirty="0">
            <a:solidFill>
              <a:schemeClr val="tx1"/>
            </a:solidFill>
          </a:endParaRPr>
        </a:p>
      </dsp:txBody>
      <dsp:txXfrm>
        <a:off x="2554032" y="1563432"/>
        <a:ext cx="1017654" cy="1017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E7B80-073A-4BFA-AF98-CFC0059E5823}">
      <dsp:nvSpPr>
        <dsp:cNvPr id="0" name=""/>
        <dsp:cNvSpPr/>
      </dsp:nvSpPr>
      <dsp:spPr>
        <a:xfrm>
          <a:off x="1626004" y="973259"/>
          <a:ext cx="520982" cy="376613"/>
        </a:xfrm>
        <a:custGeom>
          <a:avLst/>
          <a:gdLst/>
          <a:ahLst/>
          <a:cxnLst/>
          <a:rect l="0" t="0" r="0" b="0"/>
          <a:pathLst>
            <a:path>
              <a:moveTo>
                <a:pt x="520982" y="0"/>
              </a:moveTo>
              <a:lnTo>
                <a:pt x="520982" y="376613"/>
              </a:lnTo>
              <a:lnTo>
                <a:pt x="0" y="3766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C247B-1F40-47DE-8A33-960F1A6E3330}">
      <dsp:nvSpPr>
        <dsp:cNvPr id="0" name=""/>
        <dsp:cNvSpPr/>
      </dsp:nvSpPr>
      <dsp:spPr>
        <a:xfrm>
          <a:off x="2146986" y="973259"/>
          <a:ext cx="1519008" cy="1154948"/>
        </a:xfrm>
        <a:custGeom>
          <a:avLst/>
          <a:gdLst/>
          <a:ahLst/>
          <a:cxnLst/>
          <a:rect l="0" t="0" r="0" b="0"/>
          <a:pathLst>
            <a:path>
              <a:moveTo>
                <a:pt x="0" y="0"/>
              </a:moveTo>
              <a:lnTo>
                <a:pt x="0" y="1023133"/>
              </a:lnTo>
              <a:lnTo>
                <a:pt x="1519008" y="1023133"/>
              </a:lnTo>
              <a:lnTo>
                <a:pt x="1519008" y="11549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A79E08-F915-443B-91AE-72FD16137B97}">
      <dsp:nvSpPr>
        <dsp:cNvPr id="0" name=""/>
        <dsp:cNvSpPr/>
      </dsp:nvSpPr>
      <dsp:spPr>
        <a:xfrm>
          <a:off x="2101266" y="973259"/>
          <a:ext cx="91440" cy="1154948"/>
        </a:xfrm>
        <a:custGeom>
          <a:avLst/>
          <a:gdLst/>
          <a:ahLst/>
          <a:cxnLst/>
          <a:rect l="0" t="0" r="0" b="0"/>
          <a:pathLst>
            <a:path>
              <a:moveTo>
                <a:pt x="45720" y="0"/>
              </a:moveTo>
              <a:lnTo>
                <a:pt x="45720" y="11549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8BD4B-E6FD-43BF-A15B-555B5B48A02D}">
      <dsp:nvSpPr>
        <dsp:cNvPr id="0" name=""/>
        <dsp:cNvSpPr/>
      </dsp:nvSpPr>
      <dsp:spPr>
        <a:xfrm>
          <a:off x="627977" y="973259"/>
          <a:ext cx="1519008" cy="1154948"/>
        </a:xfrm>
        <a:custGeom>
          <a:avLst/>
          <a:gdLst/>
          <a:ahLst/>
          <a:cxnLst/>
          <a:rect l="0" t="0" r="0" b="0"/>
          <a:pathLst>
            <a:path>
              <a:moveTo>
                <a:pt x="1519008" y="0"/>
              </a:moveTo>
              <a:lnTo>
                <a:pt x="1519008" y="1023133"/>
              </a:lnTo>
              <a:lnTo>
                <a:pt x="0" y="1023133"/>
              </a:lnTo>
              <a:lnTo>
                <a:pt x="0" y="11549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0DDCF-89B2-402F-8C3D-C9ACE25AC891}">
      <dsp:nvSpPr>
        <dsp:cNvPr id="0" name=""/>
        <dsp:cNvSpPr/>
      </dsp:nvSpPr>
      <dsp:spPr>
        <a:xfrm>
          <a:off x="1651682" y="149799"/>
          <a:ext cx="990607" cy="82345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FF03B-13FB-498E-B9FC-0386BC11B2A9}">
      <dsp:nvSpPr>
        <dsp:cNvPr id="0" name=""/>
        <dsp:cNvSpPr/>
      </dsp:nvSpPr>
      <dsp:spPr>
        <a:xfrm>
          <a:off x="1651682" y="149799"/>
          <a:ext cx="990607" cy="82345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FB659-FA5E-4AA4-8E53-52C6D64F865C}">
      <dsp:nvSpPr>
        <dsp:cNvPr id="0" name=""/>
        <dsp:cNvSpPr/>
      </dsp:nvSpPr>
      <dsp:spPr>
        <a:xfrm>
          <a:off x="1156379" y="298022"/>
          <a:ext cx="1981214" cy="52701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1" kern="1200" dirty="0">
              <a:effectLst/>
              <a:latin typeface="Times New Roman" panose="02020603050405020304" pitchFamily="18" charset="0"/>
              <a:ea typeface="Calibri" panose="020F0502020204030204" pitchFamily="34" charset="0"/>
            </a:rPr>
            <a:t>Sustainable tourism, evolving visitor demands, and the digital wave </a:t>
          </a:r>
          <a:endParaRPr lang="en-GB" sz="1000" b="1" i="1" kern="1200" dirty="0"/>
        </a:p>
      </dsp:txBody>
      <dsp:txXfrm>
        <a:off x="1156379" y="298022"/>
        <a:ext cx="1981214" cy="527014"/>
      </dsp:txXfrm>
    </dsp:sp>
    <dsp:sp modelId="{5271E598-71FA-446B-ABC8-141AAB14692D}">
      <dsp:nvSpPr>
        <dsp:cNvPr id="0" name=""/>
        <dsp:cNvSpPr/>
      </dsp:nvSpPr>
      <dsp:spPr>
        <a:xfrm>
          <a:off x="314133" y="2128207"/>
          <a:ext cx="627689" cy="62768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EBD43C-9DEE-48E4-9EF3-05811D72CD66}">
      <dsp:nvSpPr>
        <dsp:cNvPr id="0" name=""/>
        <dsp:cNvSpPr/>
      </dsp:nvSpPr>
      <dsp:spPr>
        <a:xfrm>
          <a:off x="314133" y="2128207"/>
          <a:ext cx="627689" cy="62768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2C4644-F965-4954-BF53-4B3364D1A3FF}">
      <dsp:nvSpPr>
        <dsp:cNvPr id="0" name=""/>
        <dsp:cNvSpPr/>
      </dsp:nvSpPr>
      <dsp:spPr>
        <a:xfrm>
          <a:off x="288" y="2241192"/>
          <a:ext cx="1255379" cy="40172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1" kern="1200" dirty="0">
              <a:effectLst/>
              <a:latin typeface="Times New Roman" panose="02020603050405020304" pitchFamily="18" charset="0"/>
              <a:ea typeface="Calibri" panose="020F0502020204030204" pitchFamily="34" charset="0"/>
            </a:rPr>
            <a:t>Economic</a:t>
          </a:r>
          <a:endParaRPr lang="en-GB" sz="1000" b="1" i="1" kern="1200" dirty="0"/>
        </a:p>
      </dsp:txBody>
      <dsp:txXfrm>
        <a:off x="288" y="2241192"/>
        <a:ext cx="1255379" cy="401721"/>
      </dsp:txXfrm>
    </dsp:sp>
    <dsp:sp modelId="{AA5A4E9F-EB6B-4FF9-AF29-0AABCEC09F48}">
      <dsp:nvSpPr>
        <dsp:cNvPr id="0" name=""/>
        <dsp:cNvSpPr/>
      </dsp:nvSpPr>
      <dsp:spPr>
        <a:xfrm>
          <a:off x="1833141" y="2128207"/>
          <a:ext cx="627689" cy="62768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1122DF-4A3B-4A9C-855B-068AA135EBEF}">
      <dsp:nvSpPr>
        <dsp:cNvPr id="0" name=""/>
        <dsp:cNvSpPr/>
      </dsp:nvSpPr>
      <dsp:spPr>
        <a:xfrm>
          <a:off x="1833141" y="2128207"/>
          <a:ext cx="627689" cy="62768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C13A1-825E-458F-ACC3-BC0B75B8292E}">
      <dsp:nvSpPr>
        <dsp:cNvPr id="0" name=""/>
        <dsp:cNvSpPr/>
      </dsp:nvSpPr>
      <dsp:spPr>
        <a:xfrm>
          <a:off x="1519296" y="2241192"/>
          <a:ext cx="1255379" cy="40172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1" kern="1200" dirty="0">
              <a:effectLst/>
              <a:latin typeface="Times New Roman" panose="02020603050405020304" pitchFamily="18" charset="0"/>
              <a:ea typeface="Calibri" panose="020F0502020204030204" pitchFamily="34" charset="0"/>
            </a:rPr>
            <a:t>Societal</a:t>
          </a:r>
          <a:endParaRPr lang="en-GB" sz="1000" b="1" i="1" kern="1200" dirty="0"/>
        </a:p>
      </dsp:txBody>
      <dsp:txXfrm>
        <a:off x="1519296" y="2241192"/>
        <a:ext cx="1255379" cy="401721"/>
      </dsp:txXfrm>
    </dsp:sp>
    <dsp:sp modelId="{4F964476-B759-4E16-B616-483243547E3A}">
      <dsp:nvSpPr>
        <dsp:cNvPr id="0" name=""/>
        <dsp:cNvSpPr/>
      </dsp:nvSpPr>
      <dsp:spPr>
        <a:xfrm>
          <a:off x="3352150" y="2128207"/>
          <a:ext cx="627689" cy="62768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BD0CA4-5037-4466-8377-1359F478617B}">
      <dsp:nvSpPr>
        <dsp:cNvPr id="0" name=""/>
        <dsp:cNvSpPr/>
      </dsp:nvSpPr>
      <dsp:spPr>
        <a:xfrm>
          <a:off x="3352150" y="2128207"/>
          <a:ext cx="627689" cy="62768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55C86-2C83-4988-8F6B-0418170DD8F1}">
      <dsp:nvSpPr>
        <dsp:cNvPr id="0" name=""/>
        <dsp:cNvSpPr/>
      </dsp:nvSpPr>
      <dsp:spPr>
        <a:xfrm>
          <a:off x="3038305" y="2241192"/>
          <a:ext cx="1255379" cy="40172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1" i="1" kern="1200" dirty="0">
              <a:effectLst/>
              <a:latin typeface="Times New Roman" panose="02020603050405020304" pitchFamily="18" charset="0"/>
              <a:ea typeface="Calibri" panose="020F0502020204030204" pitchFamily="34" charset="0"/>
            </a:rPr>
            <a:t>Environmental</a:t>
          </a:r>
          <a:endParaRPr lang="en-GB" sz="1000" b="1" i="1" kern="1200" dirty="0"/>
        </a:p>
      </dsp:txBody>
      <dsp:txXfrm>
        <a:off x="3038305" y="2241192"/>
        <a:ext cx="1255379" cy="401721"/>
      </dsp:txXfrm>
    </dsp:sp>
    <dsp:sp modelId="{C897C1CF-D51E-4074-A333-612AB6C81CDD}">
      <dsp:nvSpPr>
        <dsp:cNvPr id="0" name=""/>
        <dsp:cNvSpPr/>
      </dsp:nvSpPr>
      <dsp:spPr>
        <a:xfrm>
          <a:off x="1073637" y="1236888"/>
          <a:ext cx="627689" cy="62768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C97C04-798C-4BC3-8B2A-FD331EDDA41F}">
      <dsp:nvSpPr>
        <dsp:cNvPr id="0" name=""/>
        <dsp:cNvSpPr/>
      </dsp:nvSpPr>
      <dsp:spPr>
        <a:xfrm>
          <a:off x="1073637" y="1236888"/>
          <a:ext cx="627689" cy="62768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D0635-AF13-4655-9BA1-8348AE389D2B}">
      <dsp:nvSpPr>
        <dsp:cNvPr id="0" name=""/>
        <dsp:cNvSpPr/>
      </dsp:nvSpPr>
      <dsp:spPr>
        <a:xfrm>
          <a:off x="759792" y="1349872"/>
          <a:ext cx="1255379" cy="40172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1" kern="1200" dirty="0" err="1"/>
            <a:t>TBL</a:t>
          </a:r>
          <a:endParaRPr lang="en-GB" sz="1000" b="1" i="1" kern="1200" dirty="0"/>
        </a:p>
      </dsp:txBody>
      <dsp:txXfrm>
        <a:off x="759792" y="1349872"/>
        <a:ext cx="1255379" cy="4017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D5764-6A03-4B60-9590-538829274DA9}">
      <dsp:nvSpPr>
        <dsp:cNvPr id="0" name=""/>
        <dsp:cNvSpPr/>
      </dsp:nvSpPr>
      <dsp:spPr>
        <a:xfrm>
          <a:off x="635496" y="1019069"/>
          <a:ext cx="1190159" cy="793836"/>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b="1" i="1" kern="1200" spc="30" dirty="0"/>
            <a:t>Heritage sites could gain better customer flow </a:t>
          </a:r>
          <a:endParaRPr lang="en-GB" sz="1100" b="1" i="1" kern="1200" dirty="0">
            <a:solidFill>
              <a:schemeClr val="tx1"/>
            </a:solidFill>
          </a:endParaRPr>
        </a:p>
      </dsp:txBody>
      <dsp:txXfrm>
        <a:off x="825921" y="1019069"/>
        <a:ext cx="999734" cy="793836"/>
      </dsp:txXfrm>
    </dsp:sp>
    <dsp:sp modelId="{96DBF379-50D3-405B-86E4-01EB41D458E1}">
      <dsp:nvSpPr>
        <dsp:cNvPr id="0" name=""/>
        <dsp:cNvSpPr/>
      </dsp:nvSpPr>
      <dsp:spPr>
        <a:xfrm>
          <a:off x="744" y="701693"/>
          <a:ext cx="793439" cy="793439"/>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1" kern="1200" spc="30" dirty="0"/>
            <a:t>Customer demand fluctuations </a:t>
          </a:r>
          <a:endParaRPr lang="en-GB" sz="800" b="1" i="1" kern="1200" dirty="0">
            <a:solidFill>
              <a:schemeClr val="tx1"/>
            </a:solidFill>
          </a:endParaRPr>
        </a:p>
      </dsp:txBody>
      <dsp:txXfrm>
        <a:off x="116940" y="817889"/>
        <a:ext cx="561047" cy="561047"/>
      </dsp:txXfrm>
    </dsp:sp>
    <dsp:sp modelId="{5074CE17-6309-4514-9365-2EB6E78A0C04}">
      <dsp:nvSpPr>
        <dsp:cNvPr id="0" name=""/>
        <dsp:cNvSpPr/>
      </dsp:nvSpPr>
      <dsp:spPr>
        <a:xfrm>
          <a:off x="2619095" y="1019069"/>
          <a:ext cx="1190159" cy="793836"/>
        </a:xfrm>
        <a:prstGeom prst="rect">
          <a:avLst/>
        </a:prstGeom>
        <a:solidFill>
          <a:schemeClr val="accent2">
            <a:tint val="40000"/>
            <a:alpha val="90000"/>
            <a:hueOff val="5025821"/>
            <a:satOff val="-4378"/>
            <a:lumOff val="-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78232" rIns="78232" bIns="78232" numCol="1" spcCol="1270" anchor="ctr" anchorCtr="0">
          <a:noAutofit/>
        </a:bodyPr>
        <a:lstStyle/>
        <a:p>
          <a:pPr marL="0" lvl="0" indent="0" algn="l" defTabSz="488950">
            <a:lnSpc>
              <a:spcPct val="90000"/>
            </a:lnSpc>
            <a:spcBef>
              <a:spcPct val="0"/>
            </a:spcBef>
            <a:spcAft>
              <a:spcPct val="35000"/>
            </a:spcAft>
            <a:buNone/>
          </a:pPr>
          <a:r>
            <a:rPr lang="en-US" sz="1100" b="1" i="1" kern="1200" spc="30" dirty="0"/>
            <a:t>UNWTO and UNESCO </a:t>
          </a:r>
          <a:endParaRPr lang="en-GB" sz="1100" b="1" i="1" kern="1200" dirty="0">
            <a:solidFill>
              <a:schemeClr val="tx1"/>
            </a:solidFill>
          </a:endParaRPr>
        </a:p>
      </dsp:txBody>
      <dsp:txXfrm>
        <a:off x="2809521" y="1019069"/>
        <a:ext cx="999734" cy="793836"/>
      </dsp:txXfrm>
    </dsp:sp>
    <dsp:sp modelId="{CD0B0D9B-D827-4A84-9A2C-B5A63ACD89B1}">
      <dsp:nvSpPr>
        <dsp:cNvPr id="0" name=""/>
        <dsp:cNvSpPr/>
      </dsp:nvSpPr>
      <dsp:spPr>
        <a:xfrm>
          <a:off x="1984343" y="701693"/>
          <a:ext cx="793439" cy="793439"/>
        </a:xfrm>
        <a:prstGeom prst="ellipse">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r>
            <a:rPr lang="en-US" sz="800" b="1" i="1" kern="1200" spc="30" dirty="0"/>
            <a:t>Sustainable tourism </a:t>
          </a:r>
          <a:endParaRPr lang="en-GB" sz="800" b="1" i="1" kern="1200" dirty="0">
            <a:solidFill>
              <a:schemeClr val="tx1"/>
            </a:solidFill>
          </a:endParaRPr>
        </a:p>
      </dsp:txBody>
      <dsp:txXfrm>
        <a:off x="2100539" y="817889"/>
        <a:ext cx="561047" cy="5610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79E08-F915-443B-91AE-72FD16137B97}">
      <dsp:nvSpPr>
        <dsp:cNvPr id="0" name=""/>
        <dsp:cNvSpPr/>
      </dsp:nvSpPr>
      <dsp:spPr>
        <a:xfrm>
          <a:off x="1668779" y="871264"/>
          <a:ext cx="91440" cy="365670"/>
        </a:xfrm>
        <a:custGeom>
          <a:avLst/>
          <a:gdLst/>
          <a:ahLst/>
          <a:cxnLst/>
          <a:rect l="0" t="0" r="0" b="0"/>
          <a:pathLst>
            <a:path>
              <a:moveTo>
                <a:pt x="45720" y="0"/>
              </a:moveTo>
              <a:lnTo>
                <a:pt x="45720" y="3656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0DDCF-89B2-402F-8C3D-C9ACE25AC891}">
      <dsp:nvSpPr>
        <dsp:cNvPr id="0" name=""/>
        <dsp:cNvSpPr/>
      </dsp:nvSpPr>
      <dsp:spPr>
        <a:xfrm>
          <a:off x="1279177" y="620"/>
          <a:ext cx="870644" cy="87064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FF03B-13FB-498E-B9FC-0386BC11B2A9}">
      <dsp:nvSpPr>
        <dsp:cNvPr id="0" name=""/>
        <dsp:cNvSpPr/>
      </dsp:nvSpPr>
      <dsp:spPr>
        <a:xfrm>
          <a:off x="1279177" y="620"/>
          <a:ext cx="870644" cy="87064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8FB659-FA5E-4AA4-8E53-52C6D64F865C}">
      <dsp:nvSpPr>
        <dsp:cNvPr id="0" name=""/>
        <dsp:cNvSpPr/>
      </dsp:nvSpPr>
      <dsp:spPr>
        <a:xfrm>
          <a:off x="843855" y="157336"/>
          <a:ext cx="1741289" cy="55721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1" kern="1200" dirty="0"/>
            <a:t>Reduced employment</a:t>
          </a:r>
          <a:endParaRPr lang="en-GB" sz="1900" b="1" i="1" kern="1200" dirty="0"/>
        </a:p>
      </dsp:txBody>
      <dsp:txXfrm>
        <a:off x="843855" y="157336"/>
        <a:ext cx="1741289" cy="557212"/>
      </dsp:txXfrm>
    </dsp:sp>
    <dsp:sp modelId="{AA5A4E9F-EB6B-4FF9-AF29-0AABCEC09F48}">
      <dsp:nvSpPr>
        <dsp:cNvPr id="0" name=""/>
        <dsp:cNvSpPr/>
      </dsp:nvSpPr>
      <dsp:spPr>
        <a:xfrm>
          <a:off x="1279177" y="1236935"/>
          <a:ext cx="870644" cy="87064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1122DF-4A3B-4A9C-855B-068AA135EBEF}">
      <dsp:nvSpPr>
        <dsp:cNvPr id="0" name=""/>
        <dsp:cNvSpPr/>
      </dsp:nvSpPr>
      <dsp:spPr>
        <a:xfrm>
          <a:off x="1279177" y="1236935"/>
          <a:ext cx="870644" cy="87064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C13A1-825E-458F-ACC3-BC0B75B8292E}">
      <dsp:nvSpPr>
        <dsp:cNvPr id="0" name=""/>
        <dsp:cNvSpPr/>
      </dsp:nvSpPr>
      <dsp:spPr>
        <a:xfrm>
          <a:off x="843855" y="1393651"/>
          <a:ext cx="1741289" cy="55721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1" kern="1200" dirty="0"/>
            <a:t>High technology costs</a:t>
          </a:r>
          <a:endParaRPr lang="en-GB" sz="1900" b="1" i="1" kern="1200" dirty="0"/>
        </a:p>
      </dsp:txBody>
      <dsp:txXfrm>
        <a:off x="843855" y="1393651"/>
        <a:ext cx="1741289" cy="557212"/>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6.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A12069-16DC-4D97-B147-68C7DDC9A6E5}" type="datetimeFigureOut">
              <a:rPr lang="en-GB" smtClean="0"/>
              <a:t>11/04/2023</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E45A912-43E7-4E58-BE49-FB2E32C1C34A}" type="slidenum">
              <a:rPr lang="en-GB" smtClean="0"/>
              <a:t>‹#›</a:t>
            </a:fld>
            <a:endParaRPr lang="en-GB"/>
          </a:p>
        </p:txBody>
      </p:sp>
    </p:spTree>
    <p:extLst>
      <p:ext uri="{BB962C8B-B14F-4D97-AF65-F5344CB8AC3E}">
        <p14:creationId xmlns:p14="http://schemas.microsoft.com/office/powerpoint/2010/main" val="65997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tasks within the group are distributed based on the level of expertise shared for contemporary tourism industry developments and emerging trends in it. The emerging global trends in the travel and tourism sector, and possible benefits and costs required to promote these trends in the UK are areas that are divided among the group of 4 to form the presentation effectively. The 21</a:t>
            </a:r>
            <a:r>
              <a:rPr lang="en-GB" sz="1800" baseline="30000" dirty="0">
                <a:effectLst/>
                <a:latin typeface="Times New Roman" panose="02020603050405020304" pitchFamily="18" charset="0"/>
                <a:ea typeface="Calibri" panose="020F0502020204030204" pitchFamily="34" charset="0"/>
                <a:cs typeface="Arial" panose="020B0604020202020204" pitchFamily="34" charset="0"/>
              </a:rPr>
              <a:t>st</a:t>
            </a:r>
            <a:r>
              <a:rPr lang="en-GB" sz="1800" dirty="0">
                <a:effectLst/>
                <a:latin typeface="Times New Roman" panose="02020603050405020304" pitchFamily="18" charset="0"/>
                <a:ea typeface="Calibri" panose="020F0502020204030204" pitchFamily="34" charset="0"/>
                <a:cs typeface="Arial" panose="020B0604020202020204" pitchFamily="34" charset="0"/>
              </a:rPr>
              <a:t> emerging trends in the travel and tourism industry, the importance of these trends in tourism development and planning, and the influence of changes upon the competitiveness of the industry globally would be outlined. Lastly, the benefits and costs of following these trends in the UK would be addressed.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3</a:t>
            </a:fld>
            <a:endParaRPr lang="en-GB"/>
          </a:p>
        </p:txBody>
      </p:sp>
    </p:spTree>
    <p:extLst>
      <p:ext uri="{BB962C8B-B14F-4D97-AF65-F5344CB8AC3E}">
        <p14:creationId xmlns:p14="http://schemas.microsoft.com/office/powerpoint/2010/main" val="299430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marketing techniques require improvement to escalate the flow of travellers in the country. As per the study by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Qiao</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800" dirty="0">
                <a:effectLst/>
                <a:latin typeface="Times New Roman" panose="02020603050405020304" pitchFamily="18" charset="0"/>
                <a:ea typeface="Calibri" panose="020F0502020204030204" pitchFamily="34" charset="0"/>
                <a:cs typeface="Arial" panose="020B0604020202020204" pitchFamily="34" charset="0"/>
              </a:rPr>
              <a:t>(2022), the tourism industry in the UK faces severe threats from higher inflation and higher interest rate possibilities in future. The rising cost of raw materials is leading towards increased operational costs in the sector, thereafter forcing the travelling companies to offer services at a higher price. Supplier costs are expected to escalate due to the economic crunch, whereas overhead cost reductions are a major threat as well.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12</a:t>
            </a:fld>
            <a:endParaRPr lang="en-GB"/>
          </a:p>
        </p:txBody>
      </p:sp>
    </p:spTree>
    <p:extLst>
      <p:ext uri="{BB962C8B-B14F-4D97-AF65-F5344CB8AC3E}">
        <p14:creationId xmlns:p14="http://schemas.microsoft.com/office/powerpoint/2010/main" val="131721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Sustainable tourism, evolving visitor demands, and the digital wave all carry immense value for UK travel and tourism. As mentioned by Patterson and Balderas (2020), the economic, societal, and environmental factors are identified to be part of the triple bottom line as each of these reciprocates the values of profit, people, and the planet. Since meeting the triple bottom line becomes a major part of being a sustainable business, the tourism sector units in the UK are forecasted to retrieve an ample degree of benefits from the application of global trends. Digital wave assures better economic growth, environmental sustainability, and societal improvements. For example, automated business solutions would mean that there would be no need for any formal paperwork at the front desk of hotels. </a:t>
            </a:r>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13</a:t>
            </a:fld>
            <a:endParaRPr lang="en-GB"/>
          </a:p>
        </p:txBody>
      </p:sp>
    </p:spTree>
    <p:extLst>
      <p:ext uri="{BB962C8B-B14F-4D97-AF65-F5344CB8AC3E}">
        <p14:creationId xmlns:p14="http://schemas.microsoft.com/office/powerpoint/2010/main" val="1889809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Customer demand fluctuations positively influence the economic condition as various service offerings in the tourism sector could benefit from the varied customer demands. Heritage sites could gain better customer flow as a result of changing customer demands. Furthermore, the sustainable tourism trend would positively impact the environment as pollution would be lesser, society would benefit as community developments will be greater, and the economic will boom due to certification from UNWTO and UNESCO once sustainable practices are exercised.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14</a:t>
            </a:fld>
            <a:endParaRPr lang="en-GB"/>
          </a:p>
        </p:txBody>
      </p:sp>
    </p:spTree>
    <p:extLst>
      <p:ext uri="{BB962C8B-B14F-4D97-AF65-F5344CB8AC3E}">
        <p14:creationId xmlns:p14="http://schemas.microsoft.com/office/powerpoint/2010/main" val="3649569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Digital wave shares a direct negative impact on the employment of the workforce in the tourism sector in the UK. As discussed by </a:t>
            </a:r>
            <a:r>
              <a:rPr lang="en-GB" sz="1800" dirty="0" err="1">
                <a:effectLst/>
                <a:latin typeface="Times New Roman" panose="02020603050405020304" pitchFamily="18" charset="0"/>
                <a:ea typeface="Calibri" panose="020F0502020204030204" pitchFamily="34" charset="0"/>
              </a:rPr>
              <a:t>Qiao</a:t>
            </a:r>
            <a:r>
              <a:rPr lang="en-GB" sz="1800" dirty="0">
                <a:effectLst/>
                <a:latin typeface="Times New Roman" panose="02020603050405020304" pitchFamily="18" charset="0"/>
                <a:ea typeface="Calibri" panose="020F0502020204030204" pitchFamily="34" charset="0"/>
              </a:rPr>
              <a:t> </a:t>
            </a:r>
            <a:r>
              <a:rPr lang="en-GB" sz="1800" i="1" dirty="0">
                <a:effectLst/>
                <a:latin typeface="Times New Roman" panose="02020603050405020304" pitchFamily="18" charset="0"/>
                <a:ea typeface="Calibri" panose="020F0502020204030204" pitchFamily="34" charset="0"/>
              </a:rPr>
              <a:t>et al</a:t>
            </a:r>
            <a:r>
              <a:rPr lang="en-GB" sz="1800" dirty="0">
                <a:effectLst/>
                <a:latin typeface="Times New Roman" panose="02020603050405020304" pitchFamily="18" charset="0"/>
                <a:ea typeface="Calibri" panose="020F0502020204030204" pitchFamily="34" charset="0"/>
              </a:rPr>
              <a:t>. (2022), the trend to follow digital solution integration in the tourism sector would mean that there would be job cuts as most of the services would become automated. Hence, to tackle this crisis, the tourism sector should consider the optimised application of advanced equipment in the business. No demerits can be found for digital waves against the environmental factor. The sustainable tourism concept shares the cost of high operational costs and compliance trouble for businesses (</a:t>
            </a:r>
            <a:r>
              <a:rPr lang="en-IN" sz="1800" kern="100" dirty="0">
                <a:effectLst/>
                <a:latin typeface="Times New Roman" panose="02020603050405020304" pitchFamily="18" charset="0"/>
                <a:ea typeface="Calibri" panose="020F0502020204030204" pitchFamily="34" charset="0"/>
              </a:rPr>
              <a:t>Hall, 2019</a:t>
            </a:r>
            <a:r>
              <a:rPr lang="en-GB" sz="1800" dirty="0">
                <a:effectLst/>
                <a:latin typeface="Times New Roman" panose="02020603050405020304" pitchFamily="18" charset="0"/>
                <a:ea typeface="Calibri" panose="020F0502020204030204" pitchFamily="34" charset="0"/>
              </a:rPr>
              <a:t>). This makes it hard for small and medium-sized enterprises in the tourism sector to apply sustainability standards. </a:t>
            </a:r>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15</a:t>
            </a:fld>
            <a:endParaRPr lang="en-GB"/>
          </a:p>
        </p:txBody>
      </p:sp>
    </p:spTree>
    <p:extLst>
      <p:ext uri="{BB962C8B-B14F-4D97-AF65-F5344CB8AC3E}">
        <p14:creationId xmlns:p14="http://schemas.microsoft.com/office/powerpoint/2010/main" val="2503667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Hence, on an economic level, business profits shrink, and unemployment becomes a major theme. However, sustainable tourism shares no demerits for society and the environment. Contrary, customer demand fluctuation is one such trend that shares negative effects on the environment as there are still minimal efforts shown by travellers to use eco-friendly hotels. Apart from this, this would not share any direct detrimental impact on society and the economy.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16</a:t>
            </a:fld>
            <a:endParaRPr lang="en-GB"/>
          </a:p>
        </p:txBody>
      </p:sp>
    </p:spTree>
    <p:extLst>
      <p:ext uri="{BB962C8B-B14F-4D97-AF65-F5344CB8AC3E}">
        <p14:creationId xmlns:p14="http://schemas.microsoft.com/office/powerpoint/2010/main" val="3733277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It could be inferred that a positive influence is carried by sustainable tourism, evolving visitor demands, and the digital wave in the UK travel and tourism sector. It can be recommended that to better manage emerging trends, businesses need to set long-term goals. Apart from this, technology integration should be stronger. Hence, third-party information technology solutions could be added alongside the follow-up of the UN sustainable development goals.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17</a:t>
            </a:fld>
            <a:endParaRPr lang="en-GB"/>
          </a:p>
        </p:txBody>
      </p:sp>
    </p:spTree>
    <p:extLst>
      <p:ext uri="{BB962C8B-B14F-4D97-AF65-F5344CB8AC3E}">
        <p14:creationId xmlns:p14="http://schemas.microsoft.com/office/powerpoint/2010/main" val="258733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major global trends impacting the travel and tourism sector are seen as sustainable tourism, evolving visitor demands, and the digital wave. As per the study by Liburd </a:t>
            </a:r>
            <a:r>
              <a:rPr lang="en-GB" sz="18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800" dirty="0">
                <a:effectLst/>
                <a:latin typeface="Times New Roman" panose="02020603050405020304" pitchFamily="18" charset="0"/>
                <a:ea typeface="Calibri" panose="020F0502020204030204" pitchFamily="34" charset="0"/>
                <a:cs typeface="Arial" panose="020B0604020202020204" pitchFamily="34" charset="0"/>
              </a:rPr>
              <a:t>(2022), sustainable solutions in the tourism sector helps generate a platform for green hotel chains and renewable energy usage.</a:t>
            </a:r>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4</a:t>
            </a:fld>
            <a:endParaRPr lang="en-GB"/>
          </a:p>
        </p:txBody>
      </p:sp>
    </p:spTree>
    <p:extLst>
      <p:ext uri="{BB962C8B-B14F-4D97-AF65-F5344CB8AC3E}">
        <p14:creationId xmlns:p14="http://schemas.microsoft.com/office/powerpoint/2010/main" val="22942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Times New Roman" panose="02020603050405020304" pitchFamily="18" charset="0"/>
                <a:ea typeface="Calibri" panose="020F0502020204030204" pitchFamily="34" charset="0"/>
                <a:cs typeface="Arial" panose="020B0604020202020204" pitchFamily="34" charset="0"/>
              </a:rPr>
              <a:t>The ability to meet the sustainable development goals set by the United Nations becomes easier when green practices are entertained. As viewed by Ferrer-Roca </a:t>
            </a:r>
            <a:r>
              <a:rPr lang="en-GB" sz="12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200" dirty="0">
                <a:effectLst/>
                <a:latin typeface="Times New Roman" panose="02020603050405020304" pitchFamily="18" charset="0"/>
                <a:ea typeface="Calibri" panose="020F0502020204030204" pitchFamily="34" charset="0"/>
                <a:cs typeface="Arial" panose="020B0604020202020204" pitchFamily="34" charset="0"/>
              </a:rPr>
              <a:t>(2021), evolving visitor demands are needed to be predicted with the help of modern tools. For instance, historical data could be compared with modern data to predict the flow of tourist visits. </a:t>
            </a:r>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5</a:t>
            </a:fld>
            <a:endParaRPr lang="en-GB"/>
          </a:p>
        </p:txBody>
      </p:sp>
    </p:spTree>
    <p:extLst>
      <p:ext uri="{BB962C8B-B14F-4D97-AF65-F5344CB8AC3E}">
        <p14:creationId xmlns:p14="http://schemas.microsoft.com/office/powerpoint/2010/main" val="383995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Calibri" panose="020F0502020204030204" pitchFamily="34" charset="0"/>
                <a:cs typeface="Arial" panose="020B0604020202020204" pitchFamily="34" charset="0"/>
              </a:rPr>
              <a:t>As discussed by Li </a:t>
            </a:r>
            <a:r>
              <a:rPr lang="en-GB" sz="12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200" dirty="0">
                <a:effectLst/>
                <a:latin typeface="Times New Roman" panose="02020603050405020304" pitchFamily="18" charset="0"/>
                <a:ea typeface="Calibri" panose="020F0502020204030204" pitchFamily="34" charset="0"/>
                <a:cs typeface="Arial" panose="020B0604020202020204" pitchFamily="34" charset="0"/>
              </a:rPr>
              <a:t>(2022), the digital wave acts as a megatrend that deeply impacts the proceedings in the tourism sector by helping businesses digitally transform and automate various services. For instance, online booking, previewing the destination virtually, and making cashless payments have helped travellers in the travel and tourism industry. On the other end, technological advancements have helped the business units in the sector to revamp the operational side by making way for renewable energy use, the presence of electric vehicles for the transportation of supplies, and automated check-in and check-out facilities </a:t>
            </a:r>
            <a:r>
              <a:rPr lang="en-GB" sz="1800" dirty="0">
                <a:effectLst/>
                <a:latin typeface="Times New Roman" panose="02020603050405020304" pitchFamily="18" charset="0"/>
                <a:ea typeface="Calibri" panose="020F0502020204030204" pitchFamily="34" charset="0"/>
                <a:cs typeface="Arial" panose="020B0604020202020204" pitchFamily="34" charset="0"/>
              </a:rPr>
              <a:t>(</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Guo </a:t>
            </a:r>
            <a:r>
              <a:rPr lang="en-IN" sz="1800" i="1" kern="100" dirty="0">
                <a:effectLst/>
                <a:latin typeface="Times New Roman" panose="02020603050405020304" pitchFamily="18" charset="0"/>
                <a:ea typeface="Calibri" panose="020F0502020204030204" pitchFamily="34" charset="0"/>
                <a:cs typeface="Arial" panose="020B0604020202020204" pitchFamily="34" charset="0"/>
              </a:rPr>
              <a:t>et al. </a:t>
            </a:r>
            <a:r>
              <a:rPr lang="en-IN" sz="1800" kern="100" dirty="0">
                <a:effectLst/>
                <a:latin typeface="Times New Roman" panose="02020603050405020304" pitchFamily="18" charset="0"/>
                <a:ea typeface="Calibri" panose="020F0502020204030204" pitchFamily="34" charset="0"/>
                <a:cs typeface="Arial" panose="020B0604020202020204" pitchFamily="34" charset="0"/>
              </a:rPr>
              <a:t>2019</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6</a:t>
            </a:fld>
            <a:endParaRPr lang="en-GB"/>
          </a:p>
        </p:txBody>
      </p:sp>
    </p:spTree>
    <p:extLst>
      <p:ext uri="{BB962C8B-B14F-4D97-AF65-F5344CB8AC3E}">
        <p14:creationId xmlns:p14="http://schemas.microsoft.com/office/powerpoint/2010/main" val="317978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Sustainable practices need to be pursued in the UK tourism industry to make sure the industry registers better success in the future. As stated by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Stylos</a:t>
            </a:r>
            <a:r>
              <a:rPr lang="en-GB" sz="1800" dirty="0">
                <a:effectLst/>
                <a:latin typeface="Times New Roman" panose="02020603050405020304" pitchFamily="18" charset="0"/>
                <a:ea typeface="Calibri" panose="020F0502020204030204" pitchFamily="34" charset="0"/>
                <a:cs typeface="Arial" panose="020B0604020202020204" pitchFamily="34" charset="0"/>
              </a:rPr>
              <a:t> (2020), sustainable tourism allows businesses to restructure their business and optimise service delivery to make customer services prompt and efficient. This would ensure that foreign travellers face no issues while visiting sites and booking hotels online. As mentioned by</a:t>
            </a: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effectLst/>
                <a:latin typeface="Times New Roman" panose="02020603050405020304" pitchFamily="18" charset="0"/>
                <a:ea typeface="Calibri" panose="020F0502020204030204" pitchFamily="34" charset="0"/>
                <a:cs typeface="Arial" panose="020B0604020202020204" pitchFamily="34" charset="0"/>
              </a:rPr>
              <a:t>Liu </a:t>
            </a:r>
            <a:r>
              <a:rPr lang="en-GB" sz="1800" i="1" dirty="0">
                <a:effectLst/>
                <a:latin typeface="Times New Roman" panose="02020603050405020304" pitchFamily="18" charset="0"/>
                <a:ea typeface="Calibri" panose="020F0502020204030204" pitchFamily="34" charset="0"/>
                <a:cs typeface="Arial" panose="020B0604020202020204" pitchFamily="34" charset="0"/>
              </a:rPr>
              <a:t>et al.</a:t>
            </a:r>
            <a:r>
              <a:rPr lang="en-GB" sz="1800" dirty="0">
                <a:effectLst/>
                <a:latin typeface="Times New Roman" panose="02020603050405020304" pitchFamily="18" charset="0"/>
                <a:ea typeface="Calibri" panose="020F0502020204030204" pitchFamily="34" charset="0"/>
                <a:cs typeface="Arial" panose="020B0604020202020204" pitchFamily="34" charset="0"/>
              </a:rPr>
              <a:t> (2019), destination planning for tourism needs to be structured depending on the strength of macro-environmental factors such as the infrastructural capacity, legal codes, and socio-cultural acceptance. It is seen that the UK permits strong infrastructure which allows robust service offerings to tourists. Using tools such as big data analytics, and forecasting methods, business units can easily become sustainable.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7</a:t>
            </a:fld>
            <a:endParaRPr lang="en-GB"/>
          </a:p>
        </p:txBody>
      </p:sp>
    </p:spTree>
    <p:extLst>
      <p:ext uri="{BB962C8B-B14F-4D97-AF65-F5344CB8AC3E}">
        <p14:creationId xmlns:p14="http://schemas.microsoft.com/office/powerpoint/2010/main" val="245041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legal and environmental pressure from the international tourism units seems to be present as United Nations World Tourism Organization (UNWTO) asks for increased governance from the end of national governments to secure better sustainability standards and better longevity to the world heritage sites. The UNWTO boosts the strength of Destination Management Organizations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DMOs</a:t>
            </a:r>
            <a:r>
              <a:rPr lang="en-GB" sz="1800" dirty="0">
                <a:effectLst/>
                <a:latin typeface="Times New Roman" panose="02020603050405020304" pitchFamily="18" charset="0"/>
                <a:ea typeface="Calibri" panose="020F0502020204030204" pitchFamily="34" charset="0"/>
                <a:cs typeface="Arial" panose="020B0604020202020204" pitchFamily="34" charset="0"/>
              </a:rPr>
              <a:t>), thereby helping build a harmonious relationship between the residents and visitors. As per present reports,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UNWTO.QUEST</a:t>
            </a:r>
            <a:r>
              <a:rPr lang="en-GB" sz="1800" dirty="0">
                <a:effectLst/>
                <a:latin typeface="Times New Roman" panose="02020603050405020304" pitchFamily="18" charset="0"/>
                <a:ea typeface="Calibri" panose="020F0502020204030204" pitchFamily="34" charset="0"/>
                <a:cs typeface="Arial" panose="020B0604020202020204" pitchFamily="34" charset="0"/>
              </a:rPr>
              <a:t> is formed to help the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DMOs</a:t>
            </a:r>
            <a:r>
              <a:rPr lang="en-GB" sz="1800" dirty="0">
                <a:effectLst/>
                <a:latin typeface="Times New Roman" panose="02020603050405020304" pitchFamily="18" charset="0"/>
                <a:ea typeface="Calibri" panose="020F0502020204030204" pitchFamily="34" charset="0"/>
                <a:cs typeface="Arial" panose="020B0604020202020204" pitchFamily="34" charset="0"/>
              </a:rPr>
              <a:t> govern sustainability actions efficiently (UNWTO, 2023). The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UNWTO.QUEST</a:t>
            </a:r>
            <a:r>
              <a:rPr lang="en-GB" sz="1800" dirty="0">
                <a:effectLst/>
                <a:latin typeface="Times New Roman" panose="02020603050405020304" pitchFamily="18" charset="0"/>
                <a:ea typeface="Calibri" panose="020F0502020204030204" pitchFamily="34" charset="0"/>
                <a:cs typeface="Arial" panose="020B0604020202020204" pitchFamily="34" charset="0"/>
              </a:rPr>
              <a:t> helps certifies enhancement in three performance elements Strategic Leadership, Effective Implementation and Efficient Governance. Therefore, the Public Private Partnership (PPP) and strategic planning of tourism policies are guided by the UNWTO to help travel destinations become more sustainable. On the other end, UNESCO has also made efforts to escalate sustainability actions in tourist destinations. For instance, the UNESCO World Heritage and Sustainable Tourism Programme helps advocate frameworks and policies for better engagement with sustainability measures in a specific destination (World Heritage Centre, 2023). Hence, both UNESCO and UNWTO from a legal and environmental standpoint force the application of sustainable tourism development in countries. Sustainable tourism, evolving visitor demands, and the digital wave help these external entities to govern in a better way.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8</a:t>
            </a:fld>
            <a:endParaRPr lang="en-GB"/>
          </a:p>
        </p:txBody>
      </p:sp>
    </p:spTree>
    <p:extLst>
      <p:ext uri="{BB962C8B-B14F-4D97-AF65-F5344CB8AC3E}">
        <p14:creationId xmlns:p14="http://schemas.microsoft.com/office/powerpoint/2010/main" val="621827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stakeholder involved in the tourism sector known as residents, visitors, government, business units, and foreign authorities such as UNWTO and UNESCO. According to the views of </a:t>
            </a:r>
            <a:r>
              <a:rPr lang="en-GB" sz="1800" dirty="0" err="1">
                <a:effectLst/>
                <a:latin typeface="Times New Roman" panose="02020603050405020304" pitchFamily="18" charset="0"/>
                <a:ea typeface="Calibri" panose="020F0502020204030204" pitchFamily="34" charset="0"/>
                <a:cs typeface="Arial" panose="020B0604020202020204" pitchFamily="34" charset="0"/>
              </a:rPr>
              <a:t>Ntounis</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800" dirty="0">
                <a:effectLst/>
                <a:latin typeface="Times New Roman" panose="02020603050405020304" pitchFamily="18" charset="0"/>
                <a:ea typeface="Calibri" panose="020F0502020204030204" pitchFamily="34" charset="0"/>
                <a:cs typeface="Arial" panose="020B0604020202020204" pitchFamily="34" charset="0"/>
              </a:rPr>
              <a:t>(2022), during the Covid-19 pandemic crisis, the flow of tourists decreased to a large extent in all destinations across the world. Global trends such as sustainable tourism, evolving visitor demands, and digital waves hold an ample degree of benefits for the stakeholders. In the UK, tourism companies are expected to face an economic downturn as possibilities for inflation are on the cards soon. Since, the gross domestic product (GDP), employment, and community developments are dependent on the tourism sector, then the idea would be to secure better transactions in the tourism sector. Hence, all of the global trends would add immense value to the stakeholders and ensure better resilience against the economic downturn in the UK.</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9</a:t>
            </a:fld>
            <a:endParaRPr lang="en-GB"/>
          </a:p>
        </p:txBody>
      </p:sp>
    </p:spTree>
    <p:extLst>
      <p:ext uri="{BB962C8B-B14F-4D97-AF65-F5344CB8AC3E}">
        <p14:creationId xmlns:p14="http://schemas.microsoft.com/office/powerpoint/2010/main" val="191982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sustainable long-term objectives would be met in a better way if the global trends are followed effectively. Businesses in the tourism sector are making strategic changes to cope with global trends in a better manner. According to the views of Zhang </a:t>
            </a:r>
            <a:r>
              <a:rPr lang="en-GB" sz="1800" i="1" dirty="0">
                <a:effectLst/>
                <a:latin typeface="Times New Roman" panose="02020603050405020304" pitchFamily="18" charset="0"/>
                <a:ea typeface="Calibri" panose="020F0502020204030204" pitchFamily="34" charset="0"/>
                <a:cs typeface="Arial" panose="020B0604020202020204" pitchFamily="34" charset="0"/>
              </a:rPr>
              <a:t>et al. </a:t>
            </a:r>
            <a:r>
              <a:rPr lang="en-GB" sz="1800" dirty="0">
                <a:effectLst/>
                <a:latin typeface="Times New Roman" panose="02020603050405020304" pitchFamily="18" charset="0"/>
                <a:ea typeface="Calibri" panose="020F0502020204030204" pitchFamily="34" charset="0"/>
                <a:cs typeface="Arial" panose="020B0604020202020204" pitchFamily="34" charset="0"/>
              </a:rPr>
              <a:t>(2020), the digital wave brings the possibility of better service handling, automated tracking, and renewable energy usage. This helps stakeholders such as businesses, travellers, and governing bodies such as UNESCO and UNWTO to be positively affected. Businesses in the sector have made efforts to invest in sustainability and follow the concept of circularity by reducing, reusing, and recycling. Optimisation of customer experience also becomes possible as a result of forecasting fluctuating consumer demands.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10</a:t>
            </a:fld>
            <a:endParaRPr lang="en-GB"/>
          </a:p>
        </p:txBody>
      </p:sp>
    </p:spTree>
    <p:extLst>
      <p:ext uri="{BB962C8B-B14F-4D97-AF65-F5344CB8AC3E}">
        <p14:creationId xmlns:p14="http://schemas.microsoft.com/office/powerpoint/2010/main" val="3837845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 New Roman" panose="02020603050405020304" pitchFamily="18" charset="0"/>
                <a:ea typeface="Calibri" panose="020F0502020204030204" pitchFamily="34" charset="0"/>
              </a:rPr>
              <a:t>The flow of tourists in the UK has remained moderate in the recent period, while the crisis during the years 2020 and 2021 occurred as a result of the Covid-19 pandemic. As per recent reports, the number of overseas visits to the UK stood to be near 30 million in the year 2022, but this value remained lower than the pre-pandemic levels (Statista Research Department, 2023).</a:t>
            </a:r>
            <a:endParaRPr lang="en-GB" dirty="0"/>
          </a:p>
        </p:txBody>
      </p:sp>
      <p:sp>
        <p:nvSpPr>
          <p:cNvPr id="4" name="Slide Number Placeholder 3"/>
          <p:cNvSpPr>
            <a:spLocks noGrp="1"/>
          </p:cNvSpPr>
          <p:nvPr>
            <p:ph type="sldNum" sz="quarter" idx="5"/>
          </p:nvPr>
        </p:nvSpPr>
        <p:spPr/>
        <p:txBody>
          <a:bodyPr/>
          <a:lstStyle/>
          <a:p>
            <a:fld id="{8E45A912-43E7-4E58-BE49-FB2E32C1C34A}" type="slidenum">
              <a:rPr lang="en-GB" smtClean="0"/>
              <a:t>11</a:t>
            </a:fld>
            <a:endParaRPr lang="en-GB"/>
          </a:p>
        </p:txBody>
      </p:sp>
    </p:spTree>
    <p:extLst>
      <p:ext uri="{BB962C8B-B14F-4D97-AF65-F5344CB8AC3E}">
        <p14:creationId xmlns:p14="http://schemas.microsoft.com/office/powerpoint/2010/main" val="25906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52525"/>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52525"/>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252525"/>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8"/>
          </a:xfrm>
          <a:prstGeom prst="rect">
            <a:avLst/>
          </a:prstGeom>
        </p:spPr>
      </p:pic>
      <p:sp>
        <p:nvSpPr>
          <p:cNvPr id="17" name="bg object 17"/>
          <p:cNvSpPr/>
          <p:nvPr/>
        </p:nvSpPr>
        <p:spPr>
          <a:xfrm>
            <a:off x="609599" y="609600"/>
            <a:ext cx="10972800" cy="5638800"/>
          </a:xfrm>
          <a:custGeom>
            <a:avLst/>
            <a:gdLst/>
            <a:ahLst/>
            <a:cxnLst/>
            <a:rect l="l" t="t" r="r" b="b"/>
            <a:pathLst>
              <a:path w="10972800" h="5638800">
                <a:moveTo>
                  <a:pt x="0" y="5638800"/>
                </a:moveTo>
                <a:lnTo>
                  <a:pt x="10972800" y="5638800"/>
                </a:lnTo>
                <a:lnTo>
                  <a:pt x="10972800" y="0"/>
                </a:lnTo>
                <a:lnTo>
                  <a:pt x="0" y="0"/>
                </a:lnTo>
                <a:lnTo>
                  <a:pt x="0" y="5638800"/>
                </a:lnTo>
                <a:close/>
              </a:path>
            </a:pathLst>
          </a:custGeom>
          <a:ln w="15875">
            <a:solidFill>
              <a:srgbClr val="83992A"/>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0" y="3152775"/>
            <a:ext cx="761999" cy="609600"/>
          </a:xfrm>
          <a:prstGeom prst="rect">
            <a:avLst/>
          </a:prstGeom>
        </p:spPr>
      </p:pic>
      <p:pic>
        <p:nvPicPr>
          <p:cNvPr id="19" name="bg object 19"/>
          <p:cNvPicPr/>
          <p:nvPr/>
        </p:nvPicPr>
        <p:blipFill>
          <a:blip r:embed="rId9" cstate="print"/>
          <a:stretch>
            <a:fillRect/>
          </a:stretch>
        </p:blipFill>
        <p:spPr>
          <a:xfrm>
            <a:off x="11439525" y="3152775"/>
            <a:ext cx="752475" cy="609600"/>
          </a:xfrm>
          <a:prstGeom prst="rect">
            <a:avLst/>
          </a:prstGeom>
        </p:spPr>
      </p:pic>
      <p:sp>
        <p:nvSpPr>
          <p:cNvPr id="20" name="bg object 20"/>
          <p:cNvSpPr/>
          <p:nvPr/>
        </p:nvSpPr>
        <p:spPr>
          <a:xfrm>
            <a:off x="1400174" y="2419350"/>
            <a:ext cx="9407525" cy="0"/>
          </a:xfrm>
          <a:custGeom>
            <a:avLst/>
            <a:gdLst/>
            <a:ahLst/>
            <a:cxnLst/>
            <a:rect l="l" t="t" r="r" b="b"/>
            <a:pathLst>
              <a:path w="9407525">
                <a:moveTo>
                  <a:pt x="0" y="0"/>
                </a:moveTo>
                <a:lnTo>
                  <a:pt x="9407271" y="0"/>
                </a:lnTo>
              </a:path>
            </a:pathLst>
          </a:custGeom>
          <a:ln w="15875">
            <a:solidFill>
              <a:srgbClr val="83992A"/>
            </a:solidFill>
          </a:ln>
        </p:spPr>
        <p:txBody>
          <a:bodyPr wrap="square" lIns="0" tIns="0" rIns="0" bIns="0" rtlCol="0"/>
          <a:lstStyle/>
          <a:p>
            <a:endParaRPr/>
          </a:p>
        </p:txBody>
      </p:sp>
      <p:sp>
        <p:nvSpPr>
          <p:cNvPr id="2" name="Holder 2"/>
          <p:cNvSpPr>
            <a:spLocks noGrp="1"/>
          </p:cNvSpPr>
          <p:nvPr>
            <p:ph type="title"/>
          </p:nvPr>
        </p:nvSpPr>
        <p:spPr>
          <a:xfrm>
            <a:off x="1354836" y="771905"/>
            <a:ext cx="9482327" cy="1368425"/>
          </a:xfrm>
          <a:prstGeom prst="rect">
            <a:avLst/>
          </a:prstGeom>
        </p:spPr>
        <p:txBody>
          <a:bodyPr wrap="square" lIns="0" tIns="0" rIns="0" bIns="0">
            <a:spAutoFit/>
          </a:bodyPr>
          <a:lstStyle>
            <a:lvl1pPr>
              <a:defRPr sz="4400" b="0" i="0">
                <a:solidFill>
                  <a:srgbClr val="252525"/>
                </a:solidFill>
                <a:latin typeface="Arial MT"/>
                <a:cs typeface="Arial MT"/>
              </a:defRPr>
            </a:lvl1pPr>
          </a:lstStyle>
          <a:p>
            <a:endParaRPr/>
          </a:p>
        </p:txBody>
      </p:sp>
      <p:sp>
        <p:nvSpPr>
          <p:cNvPr id="3" name="Holder 3"/>
          <p:cNvSpPr>
            <a:spLocks noGrp="1"/>
          </p:cNvSpPr>
          <p:nvPr>
            <p:ph type="body" idx="1"/>
          </p:nvPr>
        </p:nvSpPr>
        <p:spPr>
          <a:xfrm>
            <a:off x="1355471" y="2574607"/>
            <a:ext cx="9481057" cy="2346960"/>
          </a:xfrm>
          <a:prstGeom prst="rect">
            <a:avLst/>
          </a:prstGeom>
        </p:spPr>
        <p:txBody>
          <a:bodyPr wrap="square" lIns="0" tIns="0" rIns="0" bIns="0">
            <a:spAutoFit/>
          </a:bodyPr>
          <a:lstStyle>
            <a:lvl1pPr>
              <a:defRPr sz="2000" b="1" i="0">
                <a:solidFill>
                  <a:srgbClr val="252525"/>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2324100" y="1543050"/>
              <a:ext cx="7543800" cy="3829050"/>
            </a:xfrm>
            <a:custGeom>
              <a:avLst/>
              <a:gdLst/>
              <a:ahLst/>
              <a:cxnLst/>
              <a:rect l="l" t="t" r="r" b="b"/>
              <a:pathLst>
                <a:path w="7543800" h="3829050">
                  <a:moveTo>
                    <a:pt x="0" y="3829050"/>
                  </a:moveTo>
                  <a:lnTo>
                    <a:pt x="7543800" y="3829050"/>
                  </a:lnTo>
                  <a:lnTo>
                    <a:pt x="7543800" y="0"/>
                  </a:lnTo>
                  <a:lnTo>
                    <a:pt x="0" y="0"/>
                  </a:lnTo>
                  <a:lnTo>
                    <a:pt x="0" y="3829050"/>
                  </a:lnTo>
                  <a:close/>
                </a:path>
              </a:pathLst>
            </a:custGeom>
            <a:ln w="15875">
              <a:solidFill>
                <a:srgbClr val="83992A"/>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3143250"/>
              <a:ext cx="2457449" cy="619125"/>
            </a:xfrm>
            <a:prstGeom prst="rect">
              <a:avLst/>
            </a:prstGeom>
          </p:spPr>
        </p:pic>
        <p:pic>
          <p:nvPicPr>
            <p:cNvPr id="6" name="object 6"/>
            <p:cNvPicPr/>
            <p:nvPr/>
          </p:nvPicPr>
          <p:blipFill>
            <a:blip r:embed="rId4" cstate="print"/>
            <a:stretch>
              <a:fillRect/>
            </a:stretch>
          </p:blipFill>
          <p:spPr>
            <a:xfrm>
              <a:off x="9734550" y="3143250"/>
              <a:ext cx="2457450" cy="619125"/>
            </a:xfrm>
            <a:prstGeom prst="rect">
              <a:avLst/>
            </a:prstGeom>
          </p:spPr>
        </p:pic>
        <p:sp>
          <p:nvSpPr>
            <p:cNvPr id="7" name="object 7"/>
            <p:cNvSpPr/>
            <p:nvPr/>
          </p:nvSpPr>
          <p:spPr>
            <a:xfrm>
              <a:off x="2695575" y="3524250"/>
              <a:ext cx="6816090" cy="0"/>
            </a:xfrm>
            <a:custGeom>
              <a:avLst/>
              <a:gdLst/>
              <a:ahLst/>
              <a:cxnLst/>
              <a:rect l="l" t="t" r="r" b="b"/>
              <a:pathLst>
                <a:path w="6816090">
                  <a:moveTo>
                    <a:pt x="0" y="0"/>
                  </a:moveTo>
                  <a:lnTo>
                    <a:pt x="6815708" y="0"/>
                  </a:lnTo>
                </a:path>
              </a:pathLst>
            </a:custGeom>
            <a:ln w="15875">
              <a:solidFill>
                <a:srgbClr val="83992A"/>
              </a:solidFill>
            </a:ln>
          </p:spPr>
          <p:txBody>
            <a:bodyPr wrap="square" lIns="0" tIns="0" rIns="0" bIns="0" rtlCol="0"/>
            <a:lstStyle/>
            <a:p>
              <a:endParaRPr/>
            </a:p>
          </p:txBody>
        </p:sp>
      </p:grpSp>
      <p:sp>
        <p:nvSpPr>
          <p:cNvPr id="8" name="object 8"/>
          <p:cNvSpPr txBox="1"/>
          <p:nvPr/>
        </p:nvSpPr>
        <p:spPr>
          <a:xfrm>
            <a:off x="3097783" y="2690749"/>
            <a:ext cx="6560820" cy="449580"/>
          </a:xfrm>
          <a:prstGeom prst="rect">
            <a:avLst/>
          </a:prstGeom>
        </p:spPr>
        <p:txBody>
          <a:bodyPr vert="horz" wrap="square" lIns="0" tIns="16510" rIns="0" bIns="0" rtlCol="0">
            <a:spAutoFit/>
          </a:bodyPr>
          <a:lstStyle/>
          <a:p>
            <a:pPr marL="12700">
              <a:lnSpc>
                <a:spcPct val="100000"/>
              </a:lnSpc>
              <a:spcBef>
                <a:spcPts val="130"/>
              </a:spcBef>
            </a:pPr>
            <a:r>
              <a:rPr sz="2750" b="1" spc="10" dirty="0">
                <a:solidFill>
                  <a:srgbClr val="252525"/>
                </a:solidFill>
                <a:latin typeface="Calibri"/>
                <a:cs typeface="Calibri"/>
              </a:rPr>
              <a:t>Global</a:t>
            </a:r>
            <a:r>
              <a:rPr sz="2750" b="1" spc="35" dirty="0">
                <a:solidFill>
                  <a:srgbClr val="252525"/>
                </a:solidFill>
                <a:latin typeface="Calibri"/>
                <a:cs typeface="Calibri"/>
              </a:rPr>
              <a:t> </a:t>
            </a:r>
            <a:r>
              <a:rPr sz="2750" b="1" spc="-15" dirty="0">
                <a:solidFill>
                  <a:srgbClr val="252525"/>
                </a:solidFill>
                <a:latin typeface="Calibri"/>
                <a:cs typeface="Calibri"/>
              </a:rPr>
              <a:t>Trends</a:t>
            </a:r>
            <a:r>
              <a:rPr sz="2750" b="1" spc="60" dirty="0">
                <a:solidFill>
                  <a:srgbClr val="252525"/>
                </a:solidFill>
                <a:latin typeface="Calibri"/>
                <a:cs typeface="Calibri"/>
              </a:rPr>
              <a:t> </a:t>
            </a:r>
            <a:r>
              <a:rPr sz="2750" b="1" spc="5" dirty="0">
                <a:solidFill>
                  <a:srgbClr val="252525"/>
                </a:solidFill>
                <a:latin typeface="Calibri"/>
                <a:cs typeface="Calibri"/>
              </a:rPr>
              <a:t>in</a:t>
            </a:r>
            <a:r>
              <a:rPr sz="2750" b="1" spc="-20" dirty="0">
                <a:solidFill>
                  <a:srgbClr val="252525"/>
                </a:solidFill>
                <a:latin typeface="Calibri"/>
                <a:cs typeface="Calibri"/>
              </a:rPr>
              <a:t> </a:t>
            </a:r>
            <a:r>
              <a:rPr sz="2750" b="1" spc="-45" dirty="0">
                <a:solidFill>
                  <a:srgbClr val="252525"/>
                </a:solidFill>
                <a:latin typeface="Calibri"/>
                <a:cs typeface="Calibri"/>
              </a:rPr>
              <a:t>Travel</a:t>
            </a:r>
            <a:r>
              <a:rPr sz="2750" b="1" spc="110" dirty="0">
                <a:solidFill>
                  <a:srgbClr val="252525"/>
                </a:solidFill>
                <a:latin typeface="Calibri"/>
                <a:cs typeface="Calibri"/>
              </a:rPr>
              <a:t> </a:t>
            </a:r>
            <a:r>
              <a:rPr sz="2750" b="1" spc="5" dirty="0">
                <a:solidFill>
                  <a:srgbClr val="252525"/>
                </a:solidFill>
                <a:latin typeface="Calibri"/>
                <a:cs typeface="Calibri"/>
              </a:rPr>
              <a:t>and</a:t>
            </a:r>
            <a:r>
              <a:rPr sz="2750" b="1" spc="55" dirty="0">
                <a:solidFill>
                  <a:srgbClr val="252525"/>
                </a:solidFill>
                <a:latin typeface="Calibri"/>
                <a:cs typeface="Calibri"/>
              </a:rPr>
              <a:t> </a:t>
            </a:r>
            <a:r>
              <a:rPr sz="2750" b="1" spc="-25" dirty="0">
                <a:solidFill>
                  <a:srgbClr val="252525"/>
                </a:solidFill>
                <a:latin typeface="Calibri"/>
                <a:cs typeface="Calibri"/>
              </a:rPr>
              <a:t>Tourism</a:t>
            </a:r>
            <a:r>
              <a:rPr sz="2750" b="1" spc="105" dirty="0">
                <a:solidFill>
                  <a:srgbClr val="252525"/>
                </a:solidFill>
                <a:latin typeface="Calibri"/>
                <a:cs typeface="Calibri"/>
              </a:rPr>
              <a:t> </a:t>
            </a:r>
            <a:r>
              <a:rPr sz="2750" b="1" spc="15" dirty="0">
                <a:solidFill>
                  <a:srgbClr val="252525"/>
                </a:solidFill>
                <a:latin typeface="Calibri"/>
                <a:cs typeface="Calibri"/>
              </a:rPr>
              <a:t>Industry</a:t>
            </a:r>
            <a:endParaRPr sz="2750" dirty="0">
              <a:latin typeface="Calibri"/>
              <a:cs typeface="Calibri"/>
            </a:endParaRPr>
          </a:p>
        </p:txBody>
      </p:sp>
      <p:sp>
        <p:nvSpPr>
          <p:cNvPr id="9" name="object 9"/>
          <p:cNvSpPr txBox="1"/>
          <p:nvPr/>
        </p:nvSpPr>
        <p:spPr>
          <a:xfrm>
            <a:off x="4794250" y="3968686"/>
            <a:ext cx="2608580" cy="883919"/>
          </a:xfrm>
          <a:prstGeom prst="rect">
            <a:avLst/>
          </a:prstGeom>
        </p:spPr>
        <p:txBody>
          <a:bodyPr vert="horz" wrap="square" lIns="0" tIns="12700" rIns="0" bIns="0" rtlCol="0">
            <a:spAutoFit/>
          </a:bodyPr>
          <a:lstStyle/>
          <a:p>
            <a:pPr marL="12700" marR="5080" indent="591185">
              <a:lnSpc>
                <a:spcPct val="134100"/>
              </a:lnSpc>
              <a:spcBef>
                <a:spcPts val="100"/>
              </a:spcBef>
            </a:pPr>
            <a:r>
              <a:rPr sz="2100" spc="20" dirty="0">
                <a:latin typeface="Times New Roman"/>
                <a:cs typeface="Times New Roman"/>
              </a:rPr>
              <a:t>Group </a:t>
            </a:r>
            <a:r>
              <a:rPr sz="2100" spc="-10" dirty="0">
                <a:latin typeface="Times New Roman"/>
                <a:cs typeface="Times New Roman"/>
              </a:rPr>
              <a:t>Name </a:t>
            </a:r>
            <a:r>
              <a:rPr sz="2100" spc="-5" dirty="0">
                <a:latin typeface="Times New Roman"/>
                <a:cs typeface="Times New Roman"/>
              </a:rPr>
              <a:t> </a:t>
            </a:r>
            <a:r>
              <a:rPr sz="2100" spc="-35" dirty="0">
                <a:latin typeface="Times New Roman"/>
                <a:cs typeface="Times New Roman"/>
              </a:rPr>
              <a:t>Member</a:t>
            </a:r>
            <a:r>
              <a:rPr sz="2100" spc="-45" dirty="0">
                <a:latin typeface="Times New Roman"/>
                <a:cs typeface="Times New Roman"/>
              </a:rPr>
              <a:t> </a:t>
            </a:r>
            <a:r>
              <a:rPr sz="2100" spc="-15" dirty="0">
                <a:latin typeface="Times New Roman"/>
                <a:cs typeface="Times New Roman"/>
              </a:rPr>
              <a:t>Names</a:t>
            </a:r>
            <a:r>
              <a:rPr sz="2100" spc="-110" dirty="0">
                <a:latin typeface="Times New Roman"/>
                <a:cs typeface="Times New Roman"/>
              </a:rPr>
              <a:t> </a:t>
            </a:r>
            <a:r>
              <a:rPr sz="2100" spc="-40" dirty="0">
                <a:latin typeface="Times New Roman"/>
                <a:cs typeface="Times New Roman"/>
              </a:rPr>
              <a:t>and</a:t>
            </a:r>
            <a:r>
              <a:rPr sz="2100" spc="55" dirty="0">
                <a:latin typeface="Times New Roman"/>
                <a:cs typeface="Times New Roman"/>
              </a:rPr>
              <a:t> </a:t>
            </a:r>
            <a:r>
              <a:rPr sz="2100" spc="40" dirty="0">
                <a:latin typeface="Times New Roman"/>
                <a:cs typeface="Times New Roman"/>
              </a:rPr>
              <a:t>IDs</a:t>
            </a:r>
            <a:endParaRPr sz="2100">
              <a:latin typeface="Times New Roman"/>
              <a:cs typeface="Times New Roman"/>
            </a:endParaRPr>
          </a:p>
        </p:txBody>
      </p:sp>
      <p:sp>
        <p:nvSpPr>
          <p:cNvPr id="10" name="object 10"/>
          <p:cNvSpPr/>
          <p:nvPr/>
        </p:nvSpPr>
        <p:spPr>
          <a:xfrm>
            <a:off x="8950197" y="609600"/>
            <a:ext cx="2828925" cy="9525"/>
          </a:xfrm>
          <a:custGeom>
            <a:avLst/>
            <a:gdLst/>
            <a:ahLst/>
            <a:cxnLst/>
            <a:rect l="l" t="t" r="r" b="b"/>
            <a:pathLst>
              <a:path w="2828925" h="9525">
                <a:moveTo>
                  <a:pt x="2828925" y="0"/>
                </a:moveTo>
                <a:lnTo>
                  <a:pt x="0" y="0"/>
                </a:lnTo>
                <a:lnTo>
                  <a:pt x="0" y="9525"/>
                </a:lnTo>
                <a:lnTo>
                  <a:pt x="2828925" y="9525"/>
                </a:lnTo>
                <a:lnTo>
                  <a:pt x="2828925" y="0"/>
                </a:lnTo>
                <a:close/>
              </a:path>
            </a:pathLst>
          </a:custGeom>
          <a:solidFill>
            <a:srgbClr val="FF0000"/>
          </a:solidFill>
        </p:spPr>
        <p:txBody>
          <a:bodyPr wrap="square" lIns="0" tIns="0" rIns="0" bIns="0" rtlCol="0"/>
          <a:lstStyle/>
          <a:p>
            <a:endParaRPr/>
          </a:p>
        </p:txBody>
      </p:sp>
      <p:sp>
        <p:nvSpPr>
          <p:cNvPr id="11" name="object 11"/>
          <p:cNvSpPr txBox="1">
            <a:spLocks noGrp="1"/>
          </p:cNvSpPr>
          <p:nvPr>
            <p:ph type="title"/>
          </p:nvPr>
        </p:nvSpPr>
        <p:spPr>
          <a:xfrm>
            <a:off x="8918956" y="302323"/>
            <a:ext cx="2907030" cy="357505"/>
          </a:xfrm>
          <a:prstGeom prst="rect">
            <a:avLst/>
          </a:prstGeom>
        </p:spPr>
        <p:txBody>
          <a:bodyPr vert="horz" wrap="square" lIns="0" tIns="15875" rIns="0" bIns="0" rtlCol="0">
            <a:spAutoFit/>
          </a:bodyPr>
          <a:lstStyle/>
          <a:p>
            <a:pPr marL="38100">
              <a:lnSpc>
                <a:spcPct val="100000"/>
              </a:lnSpc>
              <a:spcBef>
                <a:spcPts val="125"/>
              </a:spcBef>
            </a:pPr>
            <a:r>
              <a:rPr sz="2150" b="1" spc="125" dirty="0">
                <a:solidFill>
                  <a:srgbClr val="FF0000"/>
                </a:solidFill>
                <a:latin typeface="Times New Roman"/>
                <a:cs typeface="Times New Roman"/>
              </a:rPr>
              <a:t>DUE</a:t>
            </a:r>
            <a:r>
              <a:rPr sz="2150" b="1" spc="-5" dirty="0">
                <a:solidFill>
                  <a:srgbClr val="FF0000"/>
                </a:solidFill>
                <a:latin typeface="Times New Roman"/>
                <a:cs typeface="Times New Roman"/>
              </a:rPr>
              <a:t> </a:t>
            </a:r>
            <a:r>
              <a:rPr sz="2150" b="1" dirty="0">
                <a:solidFill>
                  <a:srgbClr val="FF0000"/>
                </a:solidFill>
                <a:latin typeface="Times New Roman"/>
                <a:cs typeface="Times New Roman"/>
              </a:rPr>
              <a:t>DATE:</a:t>
            </a:r>
            <a:r>
              <a:rPr sz="2150" b="1" spc="70" dirty="0">
                <a:solidFill>
                  <a:srgbClr val="FF0000"/>
                </a:solidFill>
                <a:latin typeface="Times New Roman"/>
                <a:cs typeface="Times New Roman"/>
              </a:rPr>
              <a:t> </a:t>
            </a:r>
            <a:r>
              <a:rPr sz="2150" b="1" spc="-55" dirty="0">
                <a:solidFill>
                  <a:srgbClr val="FF0000"/>
                </a:solidFill>
                <a:latin typeface="Times New Roman"/>
                <a:cs typeface="Times New Roman"/>
              </a:rPr>
              <a:t>Friday</a:t>
            </a:r>
            <a:r>
              <a:rPr sz="2150" b="1" spc="60" dirty="0">
                <a:solidFill>
                  <a:srgbClr val="FF0000"/>
                </a:solidFill>
                <a:latin typeface="Times New Roman"/>
                <a:cs typeface="Times New Roman"/>
              </a:rPr>
              <a:t> </a:t>
            </a:r>
            <a:r>
              <a:rPr sz="2150" b="1" spc="-80" dirty="0">
                <a:solidFill>
                  <a:srgbClr val="FF0000"/>
                </a:solidFill>
                <a:latin typeface="Times New Roman"/>
                <a:cs typeface="Times New Roman"/>
              </a:rPr>
              <a:t>21</a:t>
            </a:r>
            <a:r>
              <a:rPr sz="2250" b="1" spc="-120" baseline="25925" dirty="0">
                <a:solidFill>
                  <a:srgbClr val="FF0000"/>
                </a:solidFill>
                <a:latin typeface="Times New Roman"/>
                <a:cs typeface="Times New Roman"/>
              </a:rPr>
              <a:t>st</a:t>
            </a:r>
            <a:endParaRPr sz="2250" baseline="25925">
              <a:latin typeface="Times New Roman"/>
              <a:cs typeface="Times New Roman"/>
            </a:endParaRPr>
          </a:p>
        </p:txBody>
      </p:sp>
      <p:sp>
        <p:nvSpPr>
          <p:cNvPr id="12" name="object 12"/>
          <p:cNvSpPr txBox="1"/>
          <p:nvPr/>
        </p:nvSpPr>
        <p:spPr>
          <a:xfrm>
            <a:off x="9630791" y="635952"/>
            <a:ext cx="1486535" cy="357505"/>
          </a:xfrm>
          <a:prstGeom prst="rect">
            <a:avLst/>
          </a:prstGeom>
        </p:spPr>
        <p:txBody>
          <a:bodyPr vert="horz" wrap="square" lIns="0" tIns="15875" rIns="0" bIns="0" rtlCol="0">
            <a:spAutoFit/>
          </a:bodyPr>
          <a:lstStyle/>
          <a:p>
            <a:pPr marL="12700">
              <a:lnSpc>
                <a:spcPct val="100000"/>
              </a:lnSpc>
              <a:spcBef>
                <a:spcPts val="125"/>
              </a:spcBef>
            </a:pPr>
            <a:r>
              <a:rPr sz="2150" b="1" u="sng" spc="-75" dirty="0">
                <a:solidFill>
                  <a:srgbClr val="FF0000"/>
                </a:solidFill>
                <a:uFill>
                  <a:solidFill>
                    <a:srgbClr val="FF0000"/>
                  </a:solidFill>
                </a:uFill>
                <a:latin typeface="Times New Roman"/>
                <a:cs typeface="Times New Roman"/>
              </a:rPr>
              <a:t>April</a:t>
            </a:r>
            <a:r>
              <a:rPr sz="2150" b="1" u="sng" spc="45" dirty="0">
                <a:solidFill>
                  <a:srgbClr val="FF0000"/>
                </a:solidFill>
                <a:uFill>
                  <a:solidFill>
                    <a:srgbClr val="FF0000"/>
                  </a:solidFill>
                </a:uFill>
                <a:latin typeface="Times New Roman"/>
                <a:cs typeface="Times New Roman"/>
              </a:rPr>
              <a:t> </a:t>
            </a:r>
            <a:r>
              <a:rPr sz="2150" b="1" u="sng" spc="-35" dirty="0">
                <a:solidFill>
                  <a:srgbClr val="FF0000"/>
                </a:solidFill>
                <a:uFill>
                  <a:solidFill>
                    <a:srgbClr val="FF0000"/>
                  </a:solidFill>
                </a:uFill>
                <a:latin typeface="Times New Roman"/>
                <a:cs typeface="Times New Roman"/>
              </a:rPr>
              <a:t>at</a:t>
            </a:r>
            <a:r>
              <a:rPr sz="2150" b="1" u="sng" spc="-50" dirty="0">
                <a:solidFill>
                  <a:srgbClr val="FF0000"/>
                </a:solidFill>
                <a:uFill>
                  <a:solidFill>
                    <a:srgbClr val="FF0000"/>
                  </a:solidFill>
                </a:uFill>
                <a:latin typeface="Times New Roman"/>
                <a:cs typeface="Times New Roman"/>
              </a:rPr>
              <a:t> </a:t>
            </a:r>
            <a:r>
              <a:rPr sz="2150" b="1" u="sng" dirty="0">
                <a:solidFill>
                  <a:srgbClr val="FF0000"/>
                </a:solidFill>
                <a:uFill>
                  <a:solidFill>
                    <a:srgbClr val="FF0000"/>
                  </a:solidFill>
                </a:uFill>
                <a:latin typeface="Times New Roman"/>
                <a:cs typeface="Times New Roman"/>
              </a:rPr>
              <a:t>2pm</a:t>
            </a:r>
            <a:endParaRPr sz="21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9644" rIns="0" bIns="0" rtlCol="0">
            <a:spAutoFit/>
          </a:bodyPr>
          <a:lstStyle/>
          <a:p>
            <a:pPr marL="1177290" marR="5080" indent="-1086485">
              <a:lnSpc>
                <a:spcPts val="4280"/>
              </a:lnSpc>
              <a:spcBef>
                <a:spcPts val="245"/>
              </a:spcBef>
            </a:pPr>
            <a:r>
              <a:rPr sz="3600" spc="10" dirty="0">
                <a:solidFill>
                  <a:srgbClr val="000000"/>
                </a:solidFill>
              </a:rPr>
              <a:t>How</a:t>
            </a:r>
            <a:r>
              <a:rPr sz="3600" spc="-85" dirty="0">
                <a:solidFill>
                  <a:srgbClr val="000000"/>
                </a:solidFill>
              </a:rPr>
              <a:t> </a:t>
            </a:r>
            <a:r>
              <a:rPr sz="3600" spc="-30" dirty="0">
                <a:solidFill>
                  <a:srgbClr val="000000"/>
                </a:solidFill>
              </a:rPr>
              <a:t>would</a:t>
            </a:r>
            <a:r>
              <a:rPr sz="3600" spc="135" dirty="0">
                <a:solidFill>
                  <a:srgbClr val="000000"/>
                </a:solidFill>
              </a:rPr>
              <a:t> </a:t>
            </a:r>
            <a:r>
              <a:rPr sz="3600" spc="-5" dirty="0">
                <a:solidFill>
                  <a:srgbClr val="000000"/>
                </a:solidFill>
              </a:rPr>
              <a:t>the </a:t>
            </a:r>
            <a:r>
              <a:rPr sz="3600" spc="10" dirty="0">
                <a:solidFill>
                  <a:srgbClr val="000000"/>
                </a:solidFill>
              </a:rPr>
              <a:t>changes</a:t>
            </a:r>
            <a:r>
              <a:rPr sz="3600" spc="-105" dirty="0">
                <a:solidFill>
                  <a:srgbClr val="000000"/>
                </a:solidFill>
              </a:rPr>
              <a:t> </a:t>
            </a:r>
            <a:r>
              <a:rPr sz="3600" spc="-30" dirty="0">
                <a:solidFill>
                  <a:srgbClr val="000000"/>
                </a:solidFill>
              </a:rPr>
              <a:t>in</a:t>
            </a:r>
            <a:r>
              <a:rPr sz="3600" spc="-5" dirty="0">
                <a:solidFill>
                  <a:srgbClr val="000000"/>
                </a:solidFill>
              </a:rPr>
              <a:t> </a:t>
            </a:r>
            <a:r>
              <a:rPr sz="3600" dirty="0">
                <a:solidFill>
                  <a:srgbClr val="000000"/>
                </a:solidFill>
              </a:rPr>
              <a:t>global</a:t>
            </a:r>
            <a:r>
              <a:rPr sz="3600" spc="-10" dirty="0">
                <a:solidFill>
                  <a:srgbClr val="000000"/>
                </a:solidFill>
              </a:rPr>
              <a:t> </a:t>
            </a:r>
            <a:r>
              <a:rPr sz="3600" dirty="0">
                <a:solidFill>
                  <a:srgbClr val="000000"/>
                </a:solidFill>
              </a:rPr>
              <a:t>trends</a:t>
            </a:r>
            <a:r>
              <a:rPr sz="3600" spc="-105" dirty="0">
                <a:solidFill>
                  <a:srgbClr val="000000"/>
                </a:solidFill>
              </a:rPr>
              <a:t> </a:t>
            </a:r>
            <a:r>
              <a:rPr sz="3600" spc="-20" dirty="0">
                <a:solidFill>
                  <a:srgbClr val="000000"/>
                </a:solidFill>
              </a:rPr>
              <a:t>affect </a:t>
            </a:r>
            <a:r>
              <a:rPr sz="3600" spc="-985" dirty="0">
                <a:solidFill>
                  <a:srgbClr val="000000"/>
                </a:solidFill>
              </a:rPr>
              <a:t> </a:t>
            </a:r>
            <a:r>
              <a:rPr sz="3600" spc="-5" dirty="0">
                <a:solidFill>
                  <a:srgbClr val="000000"/>
                </a:solidFill>
              </a:rPr>
              <a:t>the</a:t>
            </a:r>
            <a:r>
              <a:rPr sz="3600" spc="-15" dirty="0">
                <a:solidFill>
                  <a:srgbClr val="000000"/>
                </a:solidFill>
              </a:rPr>
              <a:t> </a:t>
            </a:r>
            <a:r>
              <a:rPr sz="3600" dirty="0">
                <a:solidFill>
                  <a:srgbClr val="000000"/>
                </a:solidFill>
              </a:rPr>
              <a:t>businesses</a:t>
            </a:r>
            <a:r>
              <a:rPr sz="3600" spc="-100" dirty="0">
                <a:solidFill>
                  <a:srgbClr val="000000"/>
                </a:solidFill>
              </a:rPr>
              <a:t> </a:t>
            </a:r>
            <a:r>
              <a:rPr sz="3600" spc="-30" dirty="0">
                <a:solidFill>
                  <a:srgbClr val="000000"/>
                </a:solidFill>
              </a:rPr>
              <a:t>in</a:t>
            </a:r>
            <a:r>
              <a:rPr sz="3600" spc="60" dirty="0">
                <a:solidFill>
                  <a:srgbClr val="000000"/>
                </a:solidFill>
              </a:rPr>
              <a:t> </a:t>
            </a:r>
            <a:r>
              <a:rPr sz="3600" spc="-5" dirty="0">
                <a:solidFill>
                  <a:srgbClr val="000000"/>
                </a:solidFill>
              </a:rPr>
              <a:t>tourism</a:t>
            </a:r>
            <a:r>
              <a:rPr sz="3600" spc="45" dirty="0">
                <a:solidFill>
                  <a:srgbClr val="000000"/>
                </a:solidFill>
              </a:rPr>
              <a:t> </a:t>
            </a:r>
            <a:r>
              <a:rPr sz="3600" spc="-15" dirty="0">
                <a:solidFill>
                  <a:srgbClr val="000000"/>
                </a:solidFill>
              </a:rPr>
              <a:t>industry?</a:t>
            </a:r>
            <a:endParaRPr sz="3600"/>
          </a:p>
        </p:txBody>
      </p:sp>
      <p:sp>
        <p:nvSpPr>
          <p:cNvPr id="4" name="object 3">
            <a:extLst>
              <a:ext uri="{FF2B5EF4-FFF2-40B4-BE49-F238E27FC236}">
                <a16:creationId xmlns:a16="http://schemas.microsoft.com/office/drawing/2014/main" id="{895C6617-8F4F-4CE5-9755-935D37A04505}"/>
              </a:ext>
            </a:extLst>
          </p:cNvPr>
          <p:cNvSpPr txBox="1"/>
          <p:nvPr/>
        </p:nvSpPr>
        <p:spPr>
          <a:xfrm>
            <a:off x="1492250" y="2669603"/>
            <a:ext cx="5670550" cy="3704219"/>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sustainable long-term objectives would be met in a better way if the global trends are followed effectively</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Businesses in the tourism sector are making strategic changes to cope with global trends in a better manner</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Businesses in the sector have made efforts to invest in sustainability and follow the concept of circularity by reducing, reusing, and recycling</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err="1">
                <a:latin typeface="Times New Roman" panose="02020603050405020304" pitchFamily="18" charset="0"/>
                <a:cs typeface="Times New Roman" panose="02020603050405020304" pitchFamily="18" charset="0"/>
              </a:rPr>
              <a:t>Optimisation</a:t>
            </a:r>
            <a:r>
              <a:rPr lang="en-US" sz="1800" spc="-85" dirty="0">
                <a:latin typeface="Times New Roman" panose="02020603050405020304" pitchFamily="18" charset="0"/>
                <a:cs typeface="Times New Roman" panose="02020603050405020304" pitchFamily="18" charset="0"/>
              </a:rPr>
              <a:t> of customer experience also becomes possible as a result of forecasting fluctuating consumer demands</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BF94238E-CEF1-4F5C-A6AA-75251564B701}"/>
              </a:ext>
            </a:extLst>
          </p:cNvPr>
          <p:cNvGraphicFramePr/>
          <p:nvPr>
            <p:extLst>
              <p:ext uri="{D42A27DB-BD31-4B8C-83A1-F6EECF244321}">
                <p14:modId xmlns:p14="http://schemas.microsoft.com/office/powerpoint/2010/main" val="595943324"/>
              </p:ext>
            </p:extLst>
          </p:nvPr>
        </p:nvGraphicFramePr>
        <p:xfrm>
          <a:off x="7315200" y="2640771"/>
          <a:ext cx="40386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9C3FD0F-6914-454F-969E-062346E87AFD}"/>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9644" rIns="0" bIns="0" rtlCol="0">
            <a:spAutoFit/>
          </a:bodyPr>
          <a:lstStyle/>
          <a:p>
            <a:pPr marL="1177290" marR="5080" indent="-1086485">
              <a:lnSpc>
                <a:spcPts val="4280"/>
              </a:lnSpc>
              <a:spcBef>
                <a:spcPts val="245"/>
              </a:spcBef>
            </a:pPr>
            <a:r>
              <a:rPr sz="3600" spc="10" dirty="0">
                <a:solidFill>
                  <a:srgbClr val="000000"/>
                </a:solidFill>
              </a:rPr>
              <a:t>How</a:t>
            </a:r>
            <a:r>
              <a:rPr sz="3600" spc="-85" dirty="0">
                <a:solidFill>
                  <a:srgbClr val="000000"/>
                </a:solidFill>
              </a:rPr>
              <a:t> </a:t>
            </a:r>
            <a:r>
              <a:rPr sz="3600" spc="-30" dirty="0">
                <a:solidFill>
                  <a:srgbClr val="000000"/>
                </a:solidFill>
              </a:rPr>
              <a:t>would</a:t>
            </a:r>
            <a:r>
              <a:rPr sz="3600" spc="135" dirty="0">
                <a:solidFill>
                  <a:srgbClr val="000000"/>
                </a:solidFill>
              </a:rPr>
              <a:t> </a:t>
            </a:r>
            <a:r>
              <a:rPr sz="3600" spc="-5" dirty="0">
                <a:solidFill>
                  <a:srgbClr val="000000"/>
                </a:solidFill>
              </a:rPr>
              <a:t>the </a:t>
            </a:r>
            <a:r>
              <a:rPr sz="3600" spc="10" dirty="0">
                <a:solidFill>
                  <a:srgbClr val="000000"/>
                </a:solidFill>
              </a:rPr>
              <a:t>changes</a:t>
            </a:r>
            <a:r>
              <a:rPr sz="3600" spc="-105" dirty="0">
                <a:solidFill>
                  <a:srgbClr val="000000"/>
                </a:solidFill>
              </a:rPr>
              <a:t> </a:t>
            </a:r>
            <a:r>
              <a:rPr sz="3600" spc="-30" dirty="0">
                <a:solidFill>
                  <a:srgbClr val="000000"/>
                </a:solidFill>
              </a:rPr>
              <a:t>in</a:t>
            </a:r>
            <a:r>
              <a:rPr sz="3600" spc="-5" dirty="0">
                <a:solidFill>
                  <a:srgbClr val="000000"/>
                </a:solidFill>
              </a:rPr>
              <a:t> </a:t>
            </a:r>
            <a:r>
              <a:rPr sz="3600" dirty="0">
                <a:solidFill>
                  <a:srgbClr val="000000"/>
                </a:solidFill>
              </a:rPr>
              <a:t>global</a:t>
            </a:r>
            <a:r>
              <a:rPr sz="3600" spc="-10" dirty="0">
                <a:solidFill>
                  <a:srgbClr val="000000"/>
                </a:solidFill>
              </a:rPr>
              <a:t> </a:t>
            </a:r>
            <a:r>
              <a:rPr sz="3600" dirty="0">
                <a:solidFill>
                  <a:srgbClr val="000000"/>
                </a:solidFill>
              </a:rPr>
              <a:t>trends</a:t>
            </a:r>
            <a:r>
              <a:rPr sz="3600" spc="-105" dirty="0">
                <a:solidFill>
                  <a:srgbClr val="000000"/>
                </a:solidFill>
              </a:rPr>
              <a:t> </a:t>
            </a:r>
            <a:r>
              <a:rPr sz="3600" spc="-20" dirty="0">
                <a:solidFill>
                  <a:srgbClr val="000000"/>
                </a:solidFill>
              </a:rPr>
              <a:t>affect </a:t>
            </a:r>
            <a:r>
              <a:rPr sz="3600" spc="-985" dirty="0">
                <a:solidFill>
                  <a:srgbClr val="000000"/>
                </a:solidFill>
              </a:rPr>
              <a:t> </a:t>
            </a:r>
            <a:r>
              <a:rPr sz="3600" spc="-5" dirty="0">
                <a:solidFill>
                  <a:srgbClr val="000000"/>
                </a:solidFill>
              </a:rPr>
              <a:t>the</a:t>
            </a:r>
            <a:r>
              <a:rPr sz="3600" spc="-15" dirty="0">
                <a:solidFill>
                  <a:srgbClr val="000000"/>
                </a:solidFill>
              </a:rPr>
              <a:t> </a:t>
            </a:r>
            <a:r>
              <a:rPr sz="3600" dirty="0">
                <a:solidFill>
                  <a:srgbClr val="000000"/>
                </a:solidFill>
              </a:rPr>
              <a:t>businesses</a:t>
            </a:r>
            <a:r>
              <a:rPr sz="3600" spc="-100" dirty="0">
                <a:solidFill>
                  <a:srgbClr val="000000"/>
                </a:solidFill>
              </a:rPr>
              <a:t> </a:t>
            </a:r>
            <a:r>
              <a:rPr sz="3600" spc="-30" dirty="0">
                <a:solidFill>
                  <a:srgbClr val="000000"/>
                </a:solidFill>
              </a:rPr>
              <a:t>in</a:t>
            </a:r>
            <a:r>
              <a:rPr sz="3600" spc="60" dirty="0">
                <a:solidFill>
                  <a:srgbClr val="000000"/>
                </a:solidFill>
              </a:rPr>
              <a:t> </a:t>
            </a:r>
            <a:r>
              <a:rPr sz="3600" spc="-5" dirty="0">
                <a:solidFill>
                  <a:srgbClr val="000000"/>
                </a:solidFill>
              </a:rPr>
              <a:t>tourism</a:t>
            </a:r>
            <a:r>
              <a:rPr sz="3600" spc="45" dirty="0">
                <a:solidFill>
                  <a:srgbClr val="000000"/>
                </a:solidFill>
              </a:rPr>
              <a:t> </a:t>
            </a:r>
            <a:r>
              <a:rPr sz="3600" spc="-15" dirty="0">
                <a:solidFill>
                  <a:srgbClr val="000000"/>
                </a:solidFill>
              </a:rPr>
              <a:t>industry?</a:t>
            </a:r>
            <a:endParaRPr sz="3600"/>
          </a:p>
        </p:txBody>
      </p:sp>
      <p:sp>
        <p:nvSpPr>
          <p:cNvPr id="4" name="object 3">
            <a:extLst>
              <a:ext uri="{FF2B5EF4-FFF2-40B4-BE49-F238E27FC236}">
                <a16:creationId xmlns:a16="http://schemas.microsoft.com/office/drawing/2014/main" id="{2BBC8009-D373-4E83-ADB7-BDBAAB4F5819}"/>
              </a:ext>
            </a:extLst>
          </p:cNvPr>
          <p:cNvSpPr txBox="1"/>
          <p:nvPr/>
        </p:nvSpPr>
        <p:spPr>
          <a:xfrm>
            <a:off x="1492250" y="2669603"/>
            <a:ext cx="5060949" cy="2255105"/>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flow of tourists in the UK has remained moderate in the recent period, while the crisis during the years 2020 and 2021 occurred as a result of the Covid-19 pandemic</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per recent reports, the number of overseas visits to the UK stood to be near 30 million in the year 2022, but this value remained lower than the pre-pandemic levels (Statista Research Department, 2023)</a:t>
            </a:r>
          </a:p>
        </p:txBody>
      </p:sp>
      <p:pic>
        <p:nvPicPr>
          <p:cNvPr id="6" name="Picture 5">
            <a:extLst>
              <a:ext uri="{FF2B5EF4-FFF2-40B4-BE49-F238E27FC236}">
                <a16:creationId xmlns:a16="http://schemas.microsoft.com/office/drawing/2014/main" id="{959B3087-EF25-45F9-B7AF-43CE01EF5186}"/>
              </a:ext>
            </a:extLst>
          </p:cNvPr>
          <p:cNvPicPr>
            <a:picLocks noChangeAspect="1"/>
          </p:cNvPicPr>
          <p:nvPr/>
        </p:nvPicPr>
        <p:blipFill>
          <a:blip r:embed="rId3"/>
          <a:stretch>
            <a:fillRect/>
          </a:stretch>
        </p:blipFill>
        <p:spPr>
          <a:xfrm>
            <a:off x="6781800" y="2819400"/>
            <a:ext cx="4253911" cy="2733704"/>
          </a:xfrm>
          <a:prstGeom prst="rect">
            <a:avLst/>
          </a:prstGeom>
          <a:ln w="88900" cap="sq" cmpd="thickThin">
            <a:solidFill>
              <a:srgbClr val="000000"/>
            </a:solidFill>
            <a:prstDash val="solid"/>
            <a:miter lim="800000"/>
          </a:ln>
          <a:effectLst>
            <a:innerShdw blurRad="76200">
              <a:srgbClr val="000000"/>
            </a:innerShdw>
          </a:effectLst>
        </p:spPr>
      </p:pic>
      <p:sp>
        <p:nvSpPr>
          <p:cNvPr id="10" name="Rectangle 9">
            <a:extLst>
              <a:ext uri="{FF2B5EF4-FFF2-40B4-BE49-F238E27FC236}">
                <a16:creationId xmlns:a16="http://schemas.microsoft.com/office/drawing/2014/main" id="{0C91FF5E-3D2C-42BD-ABEF-EC1DBF832499}"/>
              </a:ext>
            </a:extLst>
          </p:cNvPr>
          <p:cNvSpPr/>
          <p:nvPr/>
        </p:nvSpPr>
        <p:spPr>
          <a:xfrm>
            <a:off x="6629400" y="5781295"/>
            <a:ext cx="457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Statista Research Department, 2023)</a:t>
            </a:r>
            <a:endParaRPr lang="en-GB" dirty="0"/>
          </a:p>
        </p:txBody>
      </p:sp>
    </p:spTree>
    <p:extLst>
      <p:ext uri="{BB962C8B-B14F-4D97-AF65-F5344CB8AC3E}">
        <p14:creationId xmlns:p14="http://schemas.microsoft.com/office/powerpoint/2010/main" val="30332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9644" rIns="0" bIns="0" rtlCol="0">
            <a:spAutoFit/>
          </a:bodyPr>
          <a:lstStyle/>
          <a:p>
            <a:pPr marL="1177290" marR="5080" indent="-1086485">
              <a:lnSpc>
                <a:spcPts val="4280"/>
              </a:lnSpc>
              <a:spcBef>
                <a:spcPts val="245"/>
              </a:spcBef>
            </a:pPr>
            <a:r>
              <a:rPr sz="3600" spc="10" dirty="0">
                <a:solidFill>
                  <a:srgbClr val="000000"/>
                </a:solidFill>
              </a:rPr>
              <a:t>How</a:t>
            </a:r>
            <a:r>
              <a:rPr sz="3600" spc="-85" dirty="0">
                <a:solidFill>
                  <a:srgbClr val="000000"/>
                </a:solidFill>
              </a:rPr>
              <a:t> </a:t>
            </a:r>
            <a:r>
              <a:rPr sz="3600" spc="-30" dirty="0">
                <a:solidFill>
                  <a:srgbClr val="000000"/>
                </a:solidFill>
              </a:rPr>
              <a:t>would</a:t>
            </a:r>
            <a:r>
              <a:rPr sz="3600" spc="135" dirty="0">
                <a:solidFill>
                  <a:srgbClr val="000000"/>
                </a:solidFill>
              </a:rPr>
              <a:t> </a:t>
            </a:r>
            <a:r>
              <a:rPr sz="3600" spc="-5" dirty="0">
                <a:solidFill>
                  <a:srgbClr val="000000"/>
                </a:solidFill>
              </a:rPr>
              <a:t>the </a:t>
            </a:r>
            <a:r>
              <a:rPr sz="3600" spc="10" dirty="0">
                <a:solidFill>
                  <a:srgbClr val="000000"/>
                </a:solidFill>
              </a:rPr>
              <a:t>changes</a:t>
            </a:r>
            <a:r>
              <a:rPr sz="3600" spc="-105" dirty="0">
                <a:solidFill>
                  <a:srgbClr val="000000"/>
                </a:solidFill>
              </a:rPr>
              <a:t> </a:t>
            </a:r>
            <a:r>
              <a:rPr sz="3600" spc="-30" dirty="0">
                <a:solidFill>
                  <a:srgbClr val="000000"/>
                </a:solidFill>
              </a:rPr>
              <a:t>in</a:t>
            </a:r>
            <a:r>
              <a:rPr sz="3600" spc="-5" dirty="0">
                <a:solidFill>
                  <a:srgbClr val="000000"/>
                </a:solidFill>
              </a:rPr>
              <a:t> </a:t>
            </a:r>
            <a:r>
              <a:rPr sz="3600" dirty="0">
                <a:solidFill>
                  <a:srgbClr val="000000"/>
                </a:solidFill>
              </a:rPr>
              <a:t>global</a:t>
            </a:r>
            <a:r>
              <a:rPr sz="3600" spc="-10" dirty="0">
                <a:solidFill>
                  <a:srgbClr val="000000"/>
                </a:solidFill>
              </a:rPr>
              <a:t> </a:t>
            </a:r>
            <a:r>
              <a:rPr sz="3600" dirty="0">
                <a:solidFill>
                  <a:srgbClr val="000000"/>
                </a:solidFill>
              </a:rPr>
              <a:t>trends</a:t>
            </a:r>
            <a:r>
              <a:rPr sz="3600" spc="-105" dirty="0">
                <a:solidFill>
                  <a:srgbClr val="000000"/>
                </a:solidFill>
              </a:rPr>
              <a:t> </a:t>
            </a:r>
            <a:r>
              <a:rPr sz="3600" spc="-20" dirty="0">
                <a:solidFill>
                  <a:srgbClr val="000000"/>
                </a:solidFill>
              </a:rPr>
              <a:t>affect </a:t>
            </a:r>
            <a:r>
              <a:rPr sz="3600" spc="-985" dirty="0">
                <a:solidFill>
                  <a:srgbClr val="000000"/>
                </a:solidFill>
              </a:rPr>
              <a:t> </a:t>
            </a:r>
            <a:r>
              <a:rPr sz="3600" spc="-5" dirty="0">
                <a:solidFill>
                  <a:srgbClr val="000000"/>
                </a:solidFill>
              </a:rPr>
              <a:t>the</a:t>
            </a:r>
            <a:r>
              <a:rPr sz="3600" spc="-15" dirty="0">
                <a:solidFill>
                  <a:srgbClr val="000000"/>
                </a:solidFill>
              </a:rPr>
              <a:t> </a:t>
            </a:r>
            <a:r>
              <a:rPr sz="3600" dirty="0">
                <a:solidFill>
                  <a:srgbClr val="000000"/>
                </a:solidFill>
              </a:rPr>
              <a:t>businesses</a:t>
            </a:r>
            <a:r>
              <a:rPr sz="3600" spc="-100" dirty="0">
                <a:solidFill>
                  <a:srgbClr val="000000"/>
                </a:solidFill>
              </a:rPr>
              <a:t> </a:t>
            </a:r>
            <a:r>
              <a:rPr sz="3600" spc="-30" dirty="0">
                <a:solidFill>
                  <a:srgbClr val="000000"/>
                </a:solidFill>
              </a:rPr>
              <a:t>in</a:t>
            </a:r>
            <a:r>
              <a:rPr sz="3600" spc="60" dirty="0">
                <a:solidFill>
                  <a:srgbClr val="000000"/>
                </a:solidFill>
              </a:rPr>
              <a:t> </a:t>
            </a:r>
            <a:r>
              <a:rPr sz="3600" spc="-5" dirty="0">
                <a:solidFill>
                  <a:srgbClr val="000000"/>
                </a:solidFill>
              </a:rPr>
              <a:t>tourism</a:t>
            </a:r>
            <a:r>
              <a:rPr sz="3600" spc="45" dirty="0">
                <a:solidFill>
                  <a:srgbClr val="000000"/>
                </a:solidFill>
              </a:rPr>
              <a:t> </a:t>
            </a:r>
            <a:r>
              <a:rPr sz="3600" spc="-15" dirty="0">
                <a:solidFill>
                  <a:srgbClr val="000000"/>
                </a:solidFill>
              </a:rPr>
              <a:t>industry?</a:t>
            </a:r>
            <a:endParaRPr sz="3600" dirty="0"/>
          </a:p>
        </p:txBody>
      </p:sp>
      <p:sp>
        <p:nvSpPr>
          <p:cNvPr id="4" name="object 3">
            <a:extLst>
              <a:ext uri="{FF2B5EF4-FFF2-40B4-BE49-F238E27FC236}">
                <a16:creationId xmlns:a16="http://schemas.microsoft.com/office/drawing/2014/main" id="{830FC489-DB22-4EFB-9A9F-D2EE487337EA}"/>
              </a:ext>
            </a:extLst>
          </p:cNvPr>
          <p:cNvSpPr txBox="1"/>
          <p:nvPr/>
        </p:nvSpPr>
        <p:spPr>
          <a:xfrm>
            <a:off x="1354836" y="2514600"/>
            <a:ext cx="5807964" cy="3981218"/>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marketing techniques require improvement to escalate the flow of </a:t>
            </a:r>
            <a:r>
              <a:rPr lang="en-US" sz="1800" spc="-85" dirty="0" err="1">
                <a:latin typeface="Times New Roman" panose="02020603050405020304" pitchFamily="18" charset="0"/>
                <a:cs typeface="Times New Roman" panose="02020603050405020304" pitchFamily="18" charset="0"/>
              </a:rPr>
              <a:t>travellers</a:t>
            </a:r>
            <a:r>
              <a:rPr lang="en-US" sz="1800" spc="-85" dirty="0">
                <a:latin typeface="Times New Roman" panose="02020603050405020304" pitchFamily="18" charset="0"/>
                <a:cs typeface="Times New Roman" panose="02020603050405020304" pitchFamily="18" charset="0"/>
              </a:rPr>
              <a:t> in the country</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per the study by </a:t>
            </a:r>
            <a:r>
              <a:rPr lang="en-US" sz="1800" spc="-85" dirty="0" err="1">
                <a:latin typeface="Times New Roman" panose="02020603050405020304" pitchFamily="18" charset="0"/>
                <a:cs typeface="Times New Roman" panose="02020603050405020304" pitchFamily="18" charset="0"/>
              </a:rPr>
              <a:t>Qiao</a:t>
            </a:r>
            <a:r>
              <a:rPr lang="en-US" sz="1800" spc="-85" dirty="0">
                <a:latin typeface="Times New Roman" panose="02020603050405020304" pitchFamily="18" charset="0"/>
                <a:cs typeface="Times New Roman" panose="02020603050405020304" pitchFamily="18" charset="0"/>
              </a:rPr>
              <a:t> et al. (2022), the tourism industry in the UK faces severe threats from higher inflation and higher interest rate possibilities in future</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pc="-85" dirty="0">
                <a:latin typeface="Times New Roman" panose="02020603050405020304" pitchFamily="18" charset="0"/>
                <a:cs typeface="Times New Roman" panose="02020603050405020304" pitchFamily="18" charset="0"/>
              </a:rPr>
              <a:t>T</a:t>
            </a:r>
            <a:r>
              <a:rPr lang="en-US" sz="1800" spc="-85" dirty="0">
                <a:latin typeface="Times New Roman" panose="02020603050405020304" pitchFamily="18" charset="0"/>
                <a:cs typeface="Times New Roman" panose="02020603050405020304" pitchFamily="18" charset="0"/>
              </a:rPr>
              <a:t>he rising cost of raw materials is leading towards increased operational costs in the sector, thereafter forcing the travelling companies to offer services at a higher price</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Supplier costs are expected to escalate due to the economic crunch, whereas overhead cost reductions are a major threat as well</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0C85373F-1B4A-4F86-9630-D8DABEF00D10}"/>
              </a:ext>
            </a:extLst>
          </p:cNvPr>
          <p:cNvGraphicFramePr/>
          <p:nvPr>
            <p:extLst>
              <p:ext uri="{D42A27DB-BD31-4B8C-83A1-F6EECF244321}">
                <p14:modId xmlns:p14="http://schemas.microsoft.com/office/powerpoint/2010/main" val="1225120712"/>
              </p:ext>
            </p:extLst>
          </p:nvPr>
        </p:nvGraphicFramePr>
        <p:xfrm>
          <a:off x="7010400" y="2819400"/>
          <a:ext cx="48006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737928A-5E4F-4E3B-8D42-1B1EC5ECF2E5}"/>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extLst>
      <p:ext uri="{BB962C8B-B14F-4D97-AF65-F5344CB8AC3E}">
        <p14:creationId xmlns:p14="http://schemas.microsoft.com/office/powerpoint/2010/main" val="264930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8444" y="1064513"/>
            <a:ext cx="9132570" cy="1099820"/>
          </a:xfrm>
          <a:prstGeom prst="rect">
            <a:avLst/>
          </a:prstGeom>
        </p:spPr>
        <p:txBody>
          <a:bodyPr vert="horz" wrap="square" lIns="0" tIns="50800" rIns="0" bIns="0" rtlCol="0">
            <a:spAutoFit/>
          </a:bodyPr>
          <a:lstStyle/>
          <a:p>
            <a:pPr marL="1795145" marR="5080" indent="-1782445">
              <a:lnSpc>
                <a:spcPts val="4130"/>
              </a:lnSpc>
              <a:spcBef>
                <a:spcPts val="400"/>
              </a:spcBef>
            </a:pPr>
            <a:r>
              <a:rPr sz="3600" spc="195" dirty="0"/>
              <a:t>W</a:t>
            </a:r>
            <a:r>
              <a:rPr sz="3600" spc="15" dirty="0"/>
              <a:t>ha</a:t>
            </a:r>
            <a:r>
              <a:rPr sz="3600" dirty="0"/>
              <a:t>t</a:t>
            </a:r>
            <a:r>
              <a:rPr sz="3600" spc="-280" dirty="0"/>
              <a:t> </a:t>
            </a:r>
            <a:r>
              <a:rPr sz="3600" spc="15" dirty="0"/>
              <a:t>a</a:t>
            </a:r>
            <a:r>
              <a:rPr sz="3600" dirty="0"/>
              <a:t>re</a:t>
            </a:r>
            <a:r>
              <a:rPr sz="3600" spc="-10" dirty="0"/>
              <a:t> </a:t>
            </a:r>
            <a:r>
              <a:rPr sz="3600" spc="-30" dirty="0"/>
              <a:t>t</a:t>
            </a:r>
            <a:r>
              <a:rPr sz="3600" spc="15" dirty="0"/>
              <a:t>h</a:t>
            </a:r>
            <a:r>
              <a:rPr sz="3600" dirty="0"/>
              <a:t>e</a:t>
            </a:r>
            <a:r>
              <a:rPr sz="3600" spc="-10" dirty="0"/>
              <a:t> </a:t>
            </a:r>
            <a:r>
              <a:rPr sz="3600" dirty="0"/>
              <a:t>B</a:t>
            </a:r>
            <a:r>
              <a:rPr sz="3600" spc="10" dirty="0"/>
              <a:t>e</a:t>
            </a:r>
            <a:r>
              <a:rPr sz="3600" spc="15" dirty="0"/>
              <a:t>ne</a:t>
            </a:r>
            <a:r>
              <a:rPr sz="3600" spc="-30" dirty="0"/>
              <a:t>f</a:t>
            </a:r>
            <a:r>
              <a:rPr sz="3600" spc="-55" dirty="0"/>
              <a:t>i</a:t>
            </a:r>
            <a:r>
              <a:rPr sz="3600" spc="-30" dirty="0"/>
              <a:t>t</a:t>
            </a:r>
            <a:r>
              <a:rPr sz="3600" dirty="0"/>
              <a:t>s</a:t>
            </a:r>
            <a:r>
              <a:rPr sz="3600" spc="45" dirty="0"/>
              <a:t> </a:t>
            </a:r>
            <a:r>
              <a:rPr sz="3600" spc="15" dirty="0"/>
              <a:t>o</a:t>
            </a:r>
            <a:r>
              <a:rPr sz="3600" dirty="0"/>
              <a:t>f</a:t>
            </a:r>
            <a:r>
              <a:rPr sz="3600" spc="-60" dirty="0"/>
              <a:t> </a:t>
            </a:r>
            <a:r>
              <a:rPr sz="3600" spc="-30" dirty="0"/>
              <a:t>t</a:t>
            </a:r>
            <a:r>
              <a:rPr sz="3600" spc="15" dirty="0"/>
              <a:t>he</a:t>
            </a:r>
            <a:r>
              <a:rPr sz="3600" dirty="0"/>
              <a:t>se</a:t>
            </a:r>
            <a:r>
              <a:rPr sz="3600" spc="-15" dirty="0"/>
              <a:t> </a:t>
            </a:r>
            <a:r>
              <a:rPr sz="3600" spc="-30" dirty="0"/>
              <a:t>G</a:t>
            </a:r>
            <a:r>
              <a:rPr sz="3600" spc="-55" dirty="0"/>
              <a:t>l</a:t>
            </a:r>
            <a:r>
              <a:rPr sz="3600" spc="15" dirty="0"/>
              <a:t>oba</a:t>
            </a:r>
            <a:r>
              <a:rPr sz="3600" dirty="0"/>
              <a:t>l</a:t>
            </a:r>
            <a:r>
              <a:rPr sz="3600" spc="-80" dirty="0"/>
              <a:t> </a:t>
            </a:r>
            <a:r>
              <a:rPr sz="3600" spc="-254" dirty="0"/>
              <a:t>T</a:t>
            </a:r>
            <a:r>
              <a:rPr sz="3600" dirty="0"/>
              <a:t>r</a:t>
            </a:r>
            <a:r>
              <a:rPr sz="3600" spc="15" dirty="0"/>
              <a:t>end</a:t>
            </a:r>
            <a:r>
              <a:rPr sz="3600" dirty="0"/>
              <a:t>s  </a:t>
            </a:r>
            <a:r>
              <a:rPr sz="3600" spc="-15" dirty="0"/>
              <a:t>to </a:t>
            </a:r>
            <a:r>
              <a:rPr sz="3600" spc="-5" dirty="0"/>
              <a:t>the</a:t>
            </a:r>
            <a:r>
              <a:rPr sz="3600" spc="-10" dirty="0"/>
              <a:t> Destination</a:t>
            </a:r>
            <a:r>
              <a:rPr sz="3600" spc="55" dirty="0"/>
              <a:t> </a:t>
            </a:r>
            <a:r>
              <a:rPr sz="3600" spc="-5" dirty="0"/>
              <a:t>Country?</a:t>
            </a:r>
            <a:endParaRPr sz="3600"/>
          </a:p>
        </p:txBody>
      </p:sp>
      <p:sp>
        <p:nvSpPr>
          <p:cNvPr id="9" name="object 3">
            <a:extLst>
              <a:ext uri="{FF2B5EF4-FFF2-40B4-BE49-F238E27FC236}">
                <a16:creationId xmlns:a16="http://schemas.microsoft.com/office/drawing/2014/main" id="{05D11219-73FC-4CEC-B71F-6E4FA470A99D}"/>
              </a:ext>
            </a:extLst>
          </p:cNvPr>
          <p:cNvSpPr txBox="1"/>
          <p:nvPr/>
        </p:nvSpPr>
        <p:spPr>
          <a:xfrm>
            <a:off x="1492250" y="2669603"/>
            <a:ext cx="6203950" cy="3414396"/>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Sustainable tourism, evolving visitor demands, and the digital wave all carry immense value for UK travel and tourism</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mentioned by Patterson and Balderas (2020), the economic, societal, and environmental factors are identified to be part of the triple bottom line as each of these reciprocates the values of profit, people, and the planet</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Digital wave assures better economic growth, environmental sustainability, and societal improvements</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For example, automated business solutions would mean that there would be no need for any formal paperwork at the front desk of hotels</a:t>
            </a:r>
          </a:p>
        </p:txBody>
      </p:sp>
      <p:graphicFrame>
        <p:nvGraphicFramePr>
          <p:cNvPr id="10" name="Diagram 9">
            <a:extLst>
              <a:ext uri="{FF2B5EF4-FFF2-40B4-BE49-F238E27FC236}">
                <a16:creationId xmlns:a16="http://schemas.microsoft.com/office/drawing/2014/main" id="{D7DB8FED-9CAB-4C51-AA61-83028E2CA839}"/>
              </a:ext>
            </a:extLst>
          </p:cNvPr>
          <p:cNvGraphicFramePr/>
          <p:nvPr>
            <p:extLst>
              <p:ext uri="{D42A27DB-BD31-4B8C-83A1-F6EECF244321}">
                <p14:modId xmlns:p14="http://schemas.microsoft.com/office/powerpoint/2010/main" val="147344359"/>
              </p:ext>
            </p:extLst>
          </p:nvPr>
        </p:nvGraphicFramePr>
        <p:xfrm>
          <a:off x="7339913" y="2669603"/>
          <a:ext cx="4293973" cy="2905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5EA78225-A975-4CC5-8862-47537F1D52E8}"/>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8444" y="1064513"/>
            <a:ext cx="9132570" cy="1099820"/>
          </a:xfrm>
          <a:prstGeom prst="rect">
            <a:avLst/>
          </a:prstGeom>
        </p:spPr>
        <p:txBody>
          <a:bodyPr vert="horz" wrap="square" lIns="0" tIns="50800" rIns="0" bIns="0" rtlCol="0">
            <a:spAutoFit/>
          </a:bodyPr>
          <a:lstStyle/>
          <a:p>
            <a:pPr marL="1795145" marR="5080" indent="-1782445">
              <a:lnSpc>
                <a:spcPts val="4130"/>
              </a:lnSpc>
              <a:spcBef>
                <a:spcPts val="400"/>
              </a:spcBef>
            </a:pPr>
            <a:r>
              <a:rPr sz="3600" spc="195" dirty="0"/>
              <a:t>W</a:t>
            </a:r>
            <a:r>
              <a:rPr sz="3600" spc="15" dirty="0"/>
              <a:t>ha</a:t>
            </a:r>
            <a:r>
              <a:rPr sz="3600" dirty="0"/>
              <a:t>t</a:t>
            </a:r>
            <a:r>
              <a:rPr sz="3600" spc="-280" dirty="0"/>
              <a:t> </a:t>
            </a:r>
            <a:r>
              <a:rPr sz="3600" spc="15" dirty="0"/>
              <a:t>a</a:t>
            </a:r>
            <a:r>
              <a:rPr sz="3600" dirty="0"/>
              <a:t>re</a:t>
            </a:r>
            <a:r>
              <a:rPr sz="3600" spc="-10" dirty="0"/>
              <a:t> </a:t>
            </a:r>
            <a:r>
              <a:rPr sz="3600" spc="-30" dirty="0"/>
              <a:t>t</a:t>
            </a:r>
            <a:r>
              <a:rPr sz="3600" spc="15" dirty="0"/>
              <a:t>h</a:t>
            </a:r>
            <a:r>
              <a:rPr sz="3600" dirty="0"/>
              <a:t>e</a:t>
            </a:r>
            <a:r>
              <a:rPr sz="3600" spc="-10" dirty="0"/>
              <a:t> </a:t>
            </a:r>
            <a:r>
              <a:rPr sz="3600" dirty="0"/>
              <a:t>B</a:t>
            </a:r>
            <a:r>
              <a:rPr sz="3600" spc="10" dirty="0"/>
              <a:t>e</a:t>
            </a:r>
            <a:r>
              <a:rPr sz="3600" spc="15" dirty="0"/>
              <a:t>ne</a:t>
            </a:r>
            <a:r>
              <a:rPr sz="3600" spc="-30" dirty="0"/>
              <a:t>f</a:t>
            </a:r>
            <a:r>
              <a:rPr sz="3600" spc="-55" dirty="0"/>
              <a:t>i</a:t>
            </a:r>
            <a:r>
              <a:rPr sz="3600" spc="-30" dirty="0"/>
              <a:t>t</a:t>
            </a:r>
            <a:r>
              <a:rPr sz="3600" dirty="0"/>
              <a:t>s</a:t>
            </a:r>
            <a:r>
              <a:rPr sz="3600" spc="45" dirty="0"/>
              <a:t> </a:t>
            </a:r>
            <a:r>
              <a:rPr sz="3600" spc="15" dirty="0"/>
              <a:t>o</a:t>
            </a:r>
            <a:r>
              <a:rPr sz="3600" dirty="0"/>
              <a:t>f</a:t>
            </a:r>
            <a:r>
              <a:rPr sz="3600" spc="-60" dirty="0"/>
              <a:t> </a:t>
            </a:r>
            <a:r>
              <a:rPr sz="3600" spc="-30" dirty="0"/>
              <a:t>t</a:t>
            </a:r>
            <a:r>
              <a:rPr sz="3600" spc="15" dirty="0"/>
              <a:t>he</a:t>
            </a:r>
            <a:r>
              <a:rPr sz="3600" dirty="0"/>
              <a:t>se</a:t>
            </a:r>
            <a:r>
              <a:rPr sz="3600" spc="-15" dirty="0"/>
              <a:t> </a:t>
            </a:r>
            <a:r>
              <a:rPr sz="3600" spc="-30" dirty="0"/>
              <a:t>G</a:t>
            </a:r>
            <a:r>
              <a:rPr sz="3600" spc="-55" dirty="0"/>
              <a:t>l</a:t>
            </a:r>
            <a:r>
              <a:rPr sz="3600" spc="15" dirty="0"/>
              <a:t>oba</a:t>
            </a:r>
            <a:r>
              <a:rPr sz="3600" dirty="0"/>
              <a:t>l</a:t>
            </a:r>
            <a:r>
              <a:rPr sz="3600" spc="-80" dirty="0"/>
              <a:t> </a:t>
            </a:r>
            <a:r>
              <a:rPr sz="3600" spc="-254" dirty="0"/>
              <a:t>T</a:t>
            </a:r>
            <a:r>
              <a:rPr sz="3600" dirty="0"/>
              <a:t>r</a:t>
            </a:r>
            <a:r>
              <a:rPr sz="3600" spc="15" dirty="0"/>
              <a:t>end</a:t>
            </a:r>
            <a:r>
              <a:rPr sz="3600" dirty="0"/>
              <a:t>s  </a:t>
            </a:r>
            <a:r>
              <a:rPr sz="3600" spc="-15" dirty="0"/>
              <a:t>to </a:t>
            </a:r>
            <a:r>
              <a:rPr sz="3600" spc="-5" dirty="0"/>
              <a:t>the</a:t>
            </a:r>
            <a:r>
              <a:rPr sz="3600" spc="-10" dirty="0"/>
              <a:t> Destination</a:t>
            </a:r>
            <a:r>
              <a:rPr sz="3600" spc="55" dirty="0"/>
              <a:t> </a:t>
            </a:r>
            <a:r>
              <a:rPr sz="3600" spc="-5" dirty="0"/>
              <a:t>Country?</a:t>
            </a:r>
            <a:endParaRPr sz="3600"/>
          </a:p>
        </p:txBody>
      </p:sp>
      <p:sp>
        <p:nvSpPr>
          <p:cNvPr id="3" name="object 3"/>
          <p:cNvSpPr txBox="1">
            <a:spLocks noGrp="1"/>
          </p:cNvSpPr>
          <p:nvPr>
            <p:ph type="body" idx="1"/>
          </p:nvPr>
        </p:nvSpPr>
        <p:spPr>
          <a:xfrm>
            <a:off x="838200" y="2590800"/>
            <a:ext cx="6493129" cy="3681136"/>
          </a:xfrm>
          <a:prstGeom prst="rect">
            <a:avLst/>
          </a:prstGeom>
        </p:spPr>
        <p:txBody>
          <a:bodyPr vert="horz" wrap="square" lIns="0" tIns="15875" rIns="0" bIns="0" rtlCol="0">
            <a:spAutoFit/>
          </a:bodyPr>
          <a:lstStyle/>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r>
              <a:rPr lang="en-US" sz="1800" b="0" spc="30" dirty="0"/>
              <a:t>Customer demand fluctuations positively influence the economic condition as various service offerings in the tourism sector could benefit from the varied customer demands</a:t>
            </a:r>
          </a:p>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endParaRPr lang="en-US" sz="1800" b="0" spc="30" dirty="0"/>
          </a:p>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r>
              <a:rPr lang="en-US" sz="1800" b="0" spc="30" dirty="0"/>
              <a:t>Heritage sites could gain better customer flow as a result of changing customer demands</a:t>
            </a:r>
          </a:p>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endParaRPr lang="en-US" sz="1800" b="0" spc="30" dirty="0"/>
          </a:p>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r>
              <a:rPr lang="en-US" sz="1800" b="0" spc="30" dirty="0"/>
              <a:t>Furthermore, the sustainable tourism trend would positively impact the environment as pollution would be lesser, society would benefit as community developments will be greater, and the economy will boom due to certification from UNWTO and UNESCO once sustainable practices are exercised</a:t>
            </a:r>
          </a:p>
          <a:p>
            <a:pPr marL="317500" marR="7620" indent="-286385" algn="just">
              <a:lnSpc>
                <a:spcPct val="100000"/>
              </a:lnSpc>
              <a:spcBef>
                <a:spcPts val="125"/>
              </a:spcBef>
              <a:buClr>
                <a:srgbClr val="83992A"/>
              </a:buClr>
              <a:buSzPct val="115000"/>
              <a:buFont typeface="Arial MT"/>
              <a:buChar char="•"/>
              <a:tabLst>
                <a:tab pos="318135" algn="l"/>
                <a:tab pos="318770" algn="l"/>
                <a:tab pos="7696200" algn="l"/>
                <a:tab pos="8896985" algn="l"/>
              </a:tabLst>
            </a:pPr>
            <a:endParaRPr lang="en-US" sz="1800" b="0" spc="30" dirty="0"/>
          </a:p>
        </p:txBody>
      </p:sp>
      <p:graphicFrame>
        <p:nvGraphicFramePr>
          <p:cNvPr id="4" name="Diagram 3">
            <a:extLst>
              <a:ext uri="{FF2B5EF4-FFF2-40B4-BE49-F238E27FC236}">
                <a16:creationId xmlns:a16="http://schemas.microsoft.com/office/drawing/2014/main" id="{CEA609EF-7D69-470B-9651-3E15EB6F8BBD}"/>
              </a:ext>
            </a:extLst>
          </p:cNvPr>
          <p:cNvGraphicFramePr/>
          <p:nvPr>
            <p:extLst>
              <p:ext uri="{D42A27DB-BD31-4B8C-83A1-F6EECF244321}">
                <p14:modId xmlns:p14="http://schemas.microsoft.com/office/powerpoint/2010/main" val="540508308"/>
              </p:ext>
            </p:extLst>
          </p:nvPr>
        </p:nvGraphicFramePr>
        <p:xfrm>
          <a:off x="7543800" y="3048000"/>
          <a:ext cx="38100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8A16028-FEDC-4282-9443-66DF7F3A8459}"/>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extLst>
      <p:ext uri="{BB962C8B-B14F-4D97-AF65-F5344CB8AC3E}">
        <p14:creationId xmlns:p14="http://schemas.microsoft.com/office/powerpoint/2010/main" val="87846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50" rIns="0" bIns="0" rtlCol="0">
            <a:spAutoFit/>
          </a:bodyPr>
          <a:lstStyle/>
          <a:p>
            <a:pPr marL="32384" marR="5080">
              <a:lnSpc>
                <a:spcPts val="5260"/>
              </a:lnSpc>
              <a:spcBef>
                <a:spcPts val="250"/>
              </a:spcBef>
              <a:tabLst>
                <a:tab pos="1615440" algn="l"/>
                <a:tab pos="2701925" algn="l"/>
                <a:tab pos="3464560" algn="l"/>
                <a:tab pos="3750310" algn="l"/>
                <a:tab pos="5457190" algn="l"/>
                <a:tab pos="6200140" algn="l"/>
                <a:tab pos="7839709" algn="l"/>
              </a:tabLst>
            </a:pPr>
            <a:r>
              <a:rPr spc="114" dirty="0"/>
              <a:t>W</a:t>
            </a:r>
            <a:r>
              <a:rPr spc="-50" dirty="0"/>
              <a:t>h</a:t>
            </a:r>
            <a:r>
              <a:rPr spc="20" dirty="0"/>
              <a:t>a</a:t>
            </a:r>
            <a:r>
              <a:rPr spc="5" dirty="0"/>
              <a:t>t</a:t>
            </a:r>
            <a:r>
              <a:rPr dirty="0"/>
              <a:t>	</a:t>
            </a:r>
            <a:r>
              <a:rPr spc="20" dirty="0"/>
              <a:t>a</a:t>
            </a:r>
            <a:r>
              <a:rPr spc="25" dirty="0"/>
              <a:t>r</a:t>
            </a:r>
            <a:r>
              <a:rPr spc="15" dirty="0"/>
              <a:t>e</a:t>
            </a:r>
            <a:r>
              <a:rPr dirty="0"/>
              <a:t>	</a:t>
            </a:r>
            <a:r>
              <a:rPr spc="-30" dirty="0"/>
              <a:t>t</a:t>
            </a:r>
            <a:r>
              <a:rPr spc="20" dirty="0"/>
              <a:t>h</a:t>
            </a:r>
            <a:r>
              <a:rPr spc="15" dirty="0"/>
              <a:t>e</a:t>
            </a:r>
            <a:r>
              <a:rPr dirty="0"/>
              <a:t>	</a:t>
            </a:r>
            <a:r>
              <a:rPr spc="45" dirty="0"/>
              <a:t>C</a:t>
            </a:r>
            <a:r>
              <a:rPr spc="-50" dirty="0"/>
              <a:t>o</a:t>
            </a:r>
            <a:r>
              <a:rPr spc="45" dirty="0"/>
              <a:t>s</a:t>
            </a:r>
            <a:r>
              <a:rPr spc="-30" dirty="0"/>
              <a:t>t</a:t>
            </a:r>
            <a:r>
              <a:rPr spc="15" dirty="0"/>
              <a:t>s</a:t>
            </a:r>
            <a:r>
              <a:rPr dirty="0"/>
              <a:t>	</a:t>
            </a:r>
            <a:r>
              <a:rPr spc="25" dirty="0"/>
              <a:t>o</a:t>
            </a:r>
            <a:r>
              <a:rPr spc="5" dirty="0"/>
              <a:t>f</a:t>
            </a:r>
            <a:r>
              <a:rPr dirty="0"/>
              <a:t>	</a:t>
            </a:r>
            <a:r>
              <a:rPr spc="-30" dirty="0"/>
              <a:t>t</a:t>
            </a:r>
            <a:r>
              <a:rPr spc="20" dirty="0"/>
              <a:t>he</a:t>
            </a:r>
            <a:r>
              <a:rPr spc="-25" dirty="0"/>
              <a:t>s</a:t>
            </a:r>
            <a:r>
              <a:rPr spc="15" dirty="0"/>
              <a:t>e</a:t>
            </a:r>
            <a:r>
              <a:rPr dirty="0"/>
              <a:t>	</a:t>
            </a:r>
            <a:r>
              <a:rPr spc="10" dirty="0"/>
              <a:t>Gl</a:t>
            </a:r>
            <a:r>
              <a:rPr spc="20" dirty="0"/>
              <a:t>oba</a:t>
            </a:r>
            <a:r>
              <a:rPr spc="5" dirty="0"/>
              <a:t>l  </a:t>
            </a:r>
            <a:r>
              <a:rPr spc="-10" dirty="0"/>
              <a:t>Trends</a:t>
            </a:r>
            <a:r>
              <a:rPr spc="-105" dirty="0"/>
              <a:t> </a:t>
            </a:r>
            <a:r>
              <a:rPr spc="-5" dirty="0"/>
              <a:t>to</a:t>
            </a:r>
            <a:r>
              <a:rPr spc="5" dirty="0"/>
              <a:t> </a:t>
            </a:r>
            <a:r>
              <a:rPr dirty="0"/>
              <a:t>the	</a:t>
            </a:r>
            <a:r>
              <a:rPr spc="10" dirty="0"/>
              <a:t>Destination</a:t>
            </a:r>
            <a:r>
              <a:rPr spc="-140" dirty="0"/>
              <a:t> </a:t>
            </a:r>
            <a:r>
              <a:rPr spc="10" dirty="0"/>
              <a:t>Country?</a:t>
            </a:r>
          </a:p>
        </p:txBody>
      </p:sp>
      <p:sp>
        <p:nvSpPr>
          <p:cNvPr id="4" name="object 3">
            <a:extLst>
              <a:ext uri="{FF2B5EF4-FFF2-40B4-BE49-F238E27FC236}">
                <a16:creationId xmlns:a16="http://schemas.microsoft.com/office/drawing/2014/main" id="{B969CF47-B4CC-4518-B6A4-2E8F78F587AA}"/>
              </a:ext>
            </a:extLst>
          </p:cNvPr>
          <p:cNvSpPr txBox="1"/>
          <p:nvPr/>
        </p:nvSpPr>
        <p:spPr>
          <a:xfrm>
            <a:off x="838200" y="2669603"/>
            <a:ext cx="8001000" cy="3414396"/>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Digital wave shares a direct negative impact on the employment of the workforce in the tourism sector in the UK</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discussed by </a:t>
            </a:r>
            <a:r>
              <a:rPr lang="en-US" sz="1800" spc="-85" dirty="0" err="1">
                <a:latin typeface="Times New Roman" panose="02020603050405020304" pitchFamily="18" charset="0"/>
                <a:cs typeface="Times New Roman" panose="02020603050405020304" pitchFamily="18" charset="0"/>
              </a:rPr>
              <a:t>Qiao</a:t>
            </a:r>
            <a:r>
              <a:rPr lang="en-US" sz="1800" spc="-85" dirty="0">
                <a:latin typeface="Times New Roman" panose="02020603050405020304" pitchFamily="18" charset="0"/>
                <a:cs typeface="Times New Roman" panose="02020603050405020304" pitchFamily="18" charset="0"/>
              </a:rPr>
              <a:t> et al. (2022), the trend to follow digital solution integration in the tourism sector would mean that there would be job cuts as most of the services would become automated</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Hence, to tackle this crisis, the tourism sector should consider the </a:t>
            </a:r>
            <a:r>
              <a:rPr lang="en-US" sz="1800" spc="-85" dirty="0" err="1">
                <a:latin typeface="Times New Roman" panose="02020603050405020304" pitchFamily="18" charset="0"/>
                <a:cs typeface="Times New Roman" panose="02020603050405020304" pitchFamily="18" charset="0"/>
              </a:rPr>
              <a:t>optimised</a:t>
            </a:r>
            <a:r>
              <a:rPr lang="en-US" sz="1800" spc="-85" dirty="0">
                <a:latin typeface="Times New Roman" panose="02020603050405020304" pitchFamily="18" charset="0"/>
                <a:cs typeface="Times New Roman" panose="02020603050405020304" pitchFamily="18" charset="0"/>
              </a:rPr>
              <a:t> application of advanced equipment in the business. No demerits can be found for digital waves against the environmental factor</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sustainable tourism concept shares the cost of high operational costs and compliance trouble for businesses (Hall, 2019)</a:t>
            </a:r>
          </a:p>
        </p:txBody>
      </p:sp>
      <p:graphicFrame>
        <p:nvGraphicFramePr>
          <p:cNvPr id="5" name="Diagram 4">
            <a:extLst>
              <a:ext uri="{FF2B5EF4-FFF2-40B4-BE49-F238E27FC236}">
                <a16:creationId xmlns:a16="http://schemas.microsoft.com/office/drawing/2014/main" id="{67D603D5-DF03-484D-9568-0E62D33E5ED4}"/>
              </a:ext>
            </a:extLst>
          </p:cNvPr>
          <p:cNvGraphicFramePr/>
          <p:nvPr>
            <p:extLst>
              <p:ext uri="{D42A27DB-BD31-4B8C-83A1-F6EECF244321}">
                <p14:modId xmlns:p14="http://schemas.microsoft.com/office/powerpoint/2010/main" val="3564217079"/>
              </p:ext>
            </p:extLst>
          </p:nvPr>
        </p:nvGraphicFramePr>
        <p:xfrm>
          <a:off x="8458200" y="3200400"/>
          <a:ext cx="3429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EBE0065-FF1F-41C4-A677-4764E7A05255}"/>
              </a:ext>
            </a:extLst>
          </p:cNvPr>
          <p:cNvSpPr/>
          <p:nvPr/>
        </p:nvSpPr>
        <p:spPr>
          <a:xfrm>
            <a:off x="8915400" y="5686997"/>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50" rIns="0" bIns="0" rtlCol="0">
            <a:spAutoFit/>
          </a:bodyPr>
          <a:lstStyle/>
          <a:p>
            <a:pPr marL="32384" marR="5080">
              <a:lnSpc>
                <a:spcPts val="5260"/>
              </a:lnSpc>
              <a:spcBef>
                <a:spcPts val="250"/>
              </a:spcBef>
              <a:tabLst>
                <a:tab pos="1615440" algn="l"/>
                <a:tab pos="2701925" algn="l"/>
                <a:tab pos="3464560" algn="l"/>
                <a:tab pos="3750310" algn="l"/>
                <a:tab pos="5457190" algn="l"/>
                <a:tab pos="6200140" algn="l"/>
                <a:tab pos="7839709" algn="l"/>
              </a:tabLst>
            </a:pPr>
            <a:r>
              <a:rPr spc="114" dirty="0"/>
              <a:t>W</a:t>
            </a:r>
            <a:r>
              <a:rPr spc="-50" dirty="0"/>
              <a:t>h</a:t>
            </a:r>
            <a:r>
              <a:rPr spc="20" dirty="0"/>
              <a:t>a</a:t>
            </a:r>
            <a:r>
              <a:rPr spc="5" dirty="0"/>
              <a:t>t</a:t>
            </a:r>
            <a:r>
              <a:rPr dirty="0"/>
              <a:t>	</a:t>
            </a:r>
            <a:r>
              <a:rPr spc="20" dirty="0"/>
              <a:t>a</a:t>
            </a:r>
            <a:r>
              <a:rPr spc="25" dirty="0"/>
              <a:t>r</a:t>
            </a:r>
            <a:r>
              <a:rPr spc="15" dirty="0"/>
              <a:t>e</a:t>
            </a:r>
            <a:r>
              <a:rPr dirty="0"/>
              <a:t>	</a:t>
            </a:r>
            <a:r>
              <a:rPr spc="-30" dirty="0"/>
              <a:t>t</a:t>
            </a:r>
            <a:r>
              <a:rPr spc="20" dirty="0"/>
              <a:t>h</a:t>
            </a:r>
            <a:r>
              <a:rPr spc="15" dirty="0"/>
              <a:t>e</a:t>
            </a:r>
            <a:r>
              <a:rPr dirty="0"/>
              <a:t>	</a:t>
            </a:r>
            <a:r>
              <a:rPr spc="45" dirty="0"/>
              <a:t>C</a:t>
            </a:r>
            <a:r>
              <a:rPr spc="-50" dirty="0"/>
              <a:t>o</a:t>
            </a:r>
            <a:r>
              <a:rPr spc="45" dirty="0"/>
              <a:t>s</a:t>
            </a:r>
            <a:r>
              <a:rPr spc="-30" dirty="0"/>
              <a:t>t</a:t>
            </a:r>
            <a:r>
              <a:rPr spc="15" dirty="0"/>
              <a:t>s</a:t>
            </a:r>
            <a:r>
              <a:rPr dirty="0"/>
              <a:t>	</a:t>
            </a:r>
            <a:r>
              <a:rPr spc="25" dirty="0"/>
              <a:t>o</a:t>
            </a:r>
            <a:r>
              <a:rPr spc="5" dirty="0"/>
              <a:t>f</a:t>
            </a:r>
            <a:r>
              <a:rPr dirty="0"/>
              <a:t>	</a:t>
            </a:r>
            <a:r>
              <a:rPr spc="-30" dirty="0"/>
              <a:t>t</a:t>
            </a:r>
            <a:r>
              <a:rPr spc="20" dirty="0"/>
              <a:t>he</a:t>
            </a:r>
            <a:r>
              <a:rPr spc="-25" dirty="0"/>
              <a:t>s</a:t>
            </a:r>
            <a:r>
              <a:rPr spc="15" dirty="0"/>
              <a:t>e</a:t>
            </a:r>
            <a:r>
              <a:rPr dirty="0"/>
              <a:t>	</a:t>
            </a:r>
            <a:r>
              <a:rPr spc="10" dirty="0"/>
              <a:t>Gl</a:t>
            </a:r>
            <a:r>
              <a:rPr spc="20" dirty="0"/>
              <a:t>oba</a:t>
            </a:r>
            <a:r>
              <a:rPr spc="5" dirty="0"/>
              <a:t>l  </a:t>
            </a:r>
            <a:r>
              <a:rPr spc="-10" dirty="0"/>
              <a:t>Trends</a:t>
            </a:r>
            <a:r>
              <a:rPr spc="-105" dirty="0"/>
              <a:t> </a:t>
            </a:r>
            <a:r>
              <a:rPr spc="-5" dirty="0"/>
              <a:t>to</a:t>
            </a:r>
            <a:r>
              <a:rPr spc="5" dirty="0"/>
              <a:t> </a:t>
            </a:r>
            <a:r>
              <a:rPr dirty="0"/>
              <a:t>the	</a:t>
            </a:r>
            <a:r>
              <a:rPr spc="10" dirty="0"/>
              <a:t>Destination</a:t>
            </a:r>
            <a:r>
              <a:rPr spc="-140" dirty="0"/>
              <a:t> </a:t>
            </a:r>
            <a:r>
              <a:rPr spc="10" dirty="0"/>
              <a:t>Country?</a:t>
            </a:r>
          </a:p>
        </p:txBody>
      </p:sp>
      <p:sp>
        <p:nvSpPr>
          <p:cNvPr id="4" name="object 3">
            <a:extLst>
              <a:ext uri="{FF2B5EF4-FFF2-40B4-BE49-F238E27FC236}">
                <a16:creationId xmlns:a16="http://schemas.microsoft.com/office/drawing/2014/main" id="{5C5A2904-553F-4351-9B5F-2594870B4962}"/>
              </a:ext>
            </a:extLst>
          </p:cNvPr>
          <p:cNvSpPr txBox="1"/>
          <p:nvPr/>
        </p:nvSpPr>
        <p:spPr>
          <a:xfrm>
            <a:off x="1143000" y="2667000"/>
            <a:ext cx="5060949" cy="3704219"/>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Hence, on an economic level, business profits shrink, and unemployment becomes a major theme</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However, sustainable tourism shares no demerits for society and the environment</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Contrary, customer demand fluctuation is one such trend that shares negative effects on the environment as there are still minimal efforts shown by </a:t>
            </a:r>
            <a:r>
              <a:rPr lang="en-US" sz="1800" spc="-85" dirty="0" err="1">
                <a:latin typeface="Times New Roman" panose="02020603050405020304" pitchFamily="18" charset="0"/>
                <a:cs typeface="Times New Roman" panose="02020603050405020304" pitchFamily="18" charset="0"/>
              </a:rPr>
              <a:t>travellers</a:t>
            </a:r>
            <a:r>
              <a:rPr lang="en-US" sz="1800" spc="-85" dirty="0">
                <a:latin typeface="Times New Roman" panose="02020603050405020304" pitchFamily="18" charset="0"/>
                <a:cs typeface="Times New Roman" panose="02020603050405020304" pitchFamily="18" charset="0"/>
              </a:rPr>
              <a:t> to use eco-friendly hotels </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Apart from this, this would not share any direct detrimental impact on society and the economy</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1B2AEC4F-B05B-4531-8333-B4A965A5B3F7}"/>
              </a:ext>
            </a:extLst>
          </p:cNvPr>
          <p:cNvGraphicFramePr/>
          <p:nvPr>
            <p:extLst>
              <p:ext uri="{D42A27DB-BD31-4B8C-83A1-F6EECF244321}">
                <p14:modId xmlns:p14="http://schemas.microsoft.com/office/powerpoint/2010/main" val="1861816167"/>
              </p:ext>
            </p:extLst>
          </p:nvPr>
        </p:nvGraphicFramePr>
        <p:xfrm>
          <a:off x="6629400" y="2590800"/>
          <a:ext cx="4704093" cy="30776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A1410768-EF79-488E-AC26-B632CF2DE675}"/>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extLst>
      <p:ext uri="{BB962C8B-B14F-4D97-AF65-F5344CB8AC3E}">
        <p14:creationId xmlns:p14="http://schemas.microsoft.com/office/powerpoint/2010/main" val="170612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5684" y="1240536"/>
            <a:ext cx="2512695" cy="701040"/>
          </a:xfrm>
          <a:prstGeom prst="rect">
            <a:avLst/>
          </a:prstGeom>
        </p:spPr>
        <p:txBody>
          <a:bodyPr vert="horz" wrap="square" lIns="0" tIns="16510" rIns="0" bIns="0" rtlCol="0">
            <a:spAutoFit/>
          </a:bodyPr>
          <a:lstStyle/>
          <a:p>
            <a:pPr marL="12700">
              <a:lnSpc>
                <a:spcPct val="100000"/>
              </a:lnSpc>
              <a:spcBef>
                <a:spcPts val="130"/>
              </a:spcBef>
            </a:pPr>
            <a:r>
              <a:rPr spc="-165" dirty="0">
                <a:latin typeface="Times New Roman"/>
                <a:cs typeface="Times New Roman"/>
              </a:rPr>
              <a:t>C</a:t>
            </a:r>
            <a:r>
              <a:rPr spc="55" dirty="0">
                <a:latin typeface="Times New Roman"/>
                <a:cs typeface="Times New Roman"/>
              </a:rPr>
              <a:t>o</a:t>
            </a:r>
            <a:r>
              <a:rPr spc="45" dirty="0">
                <a:latin typeface="Times New Roman"/>
                <a:cs typeface="Times New Roman"/>
              </a:rPr>
              <a:t>n</a:t>
            </a:r>
            <a:r>
              <a:rPr spc="-90" dirty="0">
                <a:latin typeface="Times New Roman"/>
                <a:cs typeface="Times New Roman"/>
              </a:rPr>
              <a:t>c</a:t>
            </a:r>
            <a:r>
              <a:rPr spc="-180" dirty="0">
                <a:latin typeface="Times New Roman"/>
                <a:cs typeface="Times New Roman"/>
              </a:rPr>
              <a:t>l</a:t>
            </a:r>
            <a:r>
              <a:rPr spc="-75" dirty="0">
                <a:latin typeface="Times New Roman"/>
                <a:cs typeface="Times New Roman"/>
              </a:rPr>
              <a:t>u</a:t>
            </a:r>
            <a:r>
              <a:rPr spc="-25" dirty="0">
                <a:latin typeface="Times New Roman"/>
                <a:cs typeface="Times New Roman"/>
              </a:rPr>
              <a:t>s</a:t>
            </a:r>
            <a:r>
              <a:rPr spc="-180" dirty="0">
                <a:latin typeface="Times New Roman"/>
                <a:cs typeface="Times New Roman"/>
              </a:rPr>
              <a:t>i</a:t>
            </a:r>
            <a:r>
              <a:rPr spc="55" dirty="0">
                <a:latin typeface="Times New Roman"/>
                <a:cs typeface="Times New Roman"/>
              </a:rPr>
              <a:t>on</a:t>
            </a:r>
          </a:p>
        </p:txBody>
      </p:sp>
      <p:sp>
        <p:nvSpPr>
          <p:cNvPr id="3" name="object 3"/>
          <p:cNvSpPr txBox="1"/>
          <p:nvPr/>
        </p:nvSpPr>
        <p:spPr>
          <a:xfrm>
            <a:off x="1375028" y="2565082"/>
            <a:ext cx="8993505" cy="2530180"/>
          </a:xfrm>
          <a:prstGeom prst="rect">
            <a:avLst/>
          </a:prstGeom>
        </p:spPr>
        <p:txBody>
          <a:bodyPr vert="horz" wrap="square" lIns="0" tIns="6350" rIns="0" bIns="0" rtlCol="0">
            <a:spAutoFit/>
          </a:bodyPr>
          <a:lstStyle/>
          <a:p>
            <a:pPr marL="298450" marR="5080" indent="-286385">
              <a:spcBef>
                <a:spcPts val="600"/>
              </a:spcBef>
              <a:buClr>
                <a:srgbClr val="83992A"/>
              </a:buClr>
              <a:buSzPct val="114583"/>
              <a:buFont typeface="Arial MT"/>
              <a:buChar char="•"/>
              <a:tabLst>
                <a:tab pos="298450" algn="l"/>
                <a:tab pos="299085" algn="l"/>
              </a:tabLst>
            </a:pPr>
            <a:r>
              <a:rPr lang="en-US" spc="-40" dirty="0">
                <a:solidFill>
                  <a:srgbClr val="252525"/>
                </a:solidFill>
                <a:latin typeface="Times New Roman"/>
                <a:cs typeface="Times New Roman"/>
              </a:rPr>
              <a:t>It could be inferred that a positive influence is carried by sustainable tourism, evolving visitor demands, and the digital wave in the UK travel and tourism sector</a:t>
            </a:r>
          </a:p>
          <a:p>
            <a:pPr marL="298450" marR="5080" indent="-286385">
              <a:spcBef>
                <a:spcPts val="600"/>
              </a:spcBef>
              <a:buClr>
                <a:srgbClr val="83992A"/>
              </a:buClr>
              <a:buSzPct val="114583"/>
              <a:buFont typeface="Arial MT"/>
              <a:buChar char="•"/>
              <a:tabLst>
                <a:tab pos="298450" algn="l"/>
                <a:tab pos="299085" algn="l"/>
              </a:tabLst>
            </a:pPr>
            <a:r>
              <a:rPr lang="en-US" spc="-40" dirty="0">
                <a:solidFill>
                  <a:srgbClr val="252525"/>
                </a:solidFill>
                <a:latin typeface="Times New Roman"/>
                <a:cs typeface="Times New Roman"/>
              </a:rPr>
              <a:t>It can be recommended that to better manage emerging trends, businesses need to set long-term goals</a:t>
            </a:r>
          </a:p>
          <a:p>
            <a:pPr marL="298450" marR="5080" indent="-286385">
              <a:spcBef>
                <a:spcPts val="600"/>
              </a:spcBef>
              <a:buClr>
                <a:srgbClr val="83992A"/>
              </a:buClr>
              <a:buSzPct val="114583"/>
              <a:buFont typeface="Arial MT"/>
              <a:buChar char="•"/>
              <a:tabLst>
                <a:tab pos="298450" algn="l"/>
                <a:tab pos="299085" algn="l"/>
              </a:tabLst>
            </a:pPr>
            <a:r>
              <a:rPr lang="en-US" spc="-40" dirty="0">
                <a:solidFill>
                  <a:srgbClr val="252525"/>
                </a:solidFill>
                <a:latin typeface="Times New Roman"/>
                <a:cs typeface="Times New Roman"/>
              </a:rPr>
              <a:t>Apart from this, technology integration should be stronger</a:t>
            </a:r>
          </a:p>
          <a:p>
            <a:pPr marL="298450" marR="5080" indent="-286385">
              <a:spcBef>
                <a:spcPts val="600"/>
              </a:spcBef>
              <a:buClr>
                <a:srgbClr val="83992A"/>
              </a:buClr>
              <a:buSzPct val="114583"/>
              <a:buFont typeface="Arial MT"/>
              <a:buChar char="•"/>
              <a:tabLst>
                <a:tab pos="298450" algn="l"/>
                <a:tab pos="299085" algn="l"/>
              </a:tabLst>
            </a:pPr>
            <a:r>
              <a:rPr lang="en-US" spc="-40" dirty="0">
                <a:solidFill>
                  <a:srgbClr val="252525"/>
                </a:solidFill>
                <a:latin typeface="Times New Roman"/>
                <a:cs typeface="Times New Roman"/>
              </a:rPr>
              <a:t>Hence, third-party information technology solutions could be added alongside the follow-up of the UN sustainable development goals. </a:t>
            </a:r>
          </a:p>
          <a:p>
            <a:pPr marL="298450" marR="5080" indent="-286385">
              <a:spcBef>
                <a:spcPts val="600"/>
              </a:spcBef>
              <a:buClr>
                <a:srgbClr val="83992A"/>
              </a:buClr>
              <a:buSzPct val="114583"/>
              <a:buFont typeface="Arial MT"/>
              <a:buChar char="•"/>
              <a:tabLst>
                <a:tab pos="298450" algn="l"/>
                <a:tab pos="299085" algn="l"/>
              </a:tabLst>
            </a:pPr>
            <a:endParaRPr lang="en-US" spc="-40" dirty="0">
              <a:solidFill>
                <a:srgbClr val="252525"/>
              </a:solidFill>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1339" y="975105"/>
            <a:ext cx="5989955" cy="1242695"/>
          </a:xfrm>
          <a:prstGeom prst="rect">
            <a:avLst/>
          </a:prstGeom>
        </p:spPr>
        <p:txBody>
          <a:bodyPr vert="horz" wrap="square" lIns="0" tIns="16510" rIns="0" bIns="0" rtlCol="0">
            <a:spAutoFit/>
          </a:bodyPr>
          <a:lstStyle/>
          <a:p>
            <a:pPr algn="ctr">
              <a:lnSpc>
                <a:spcPct val="100000"/>
              </a:lnSpc>
              <a:spcBef>
                <a:spcPts val="130"/>
              </a:spcBef>
            </a:pPr>
            <a:r>
              <a:rPr sz="3950" dirty="0">
                <a:latin typeface="Times New Roman"/>
                <a:cs typeface="Times New Roman"/>
              </a:rPr>
              <a:t>Thank</a:t>
            </a:r>
            <a:r>
              <a:rPr sz="3950" spc="-70" dirty="0">
                <a:latin typeface="Times New Roman"/>
                <a:cs typeface="Times New Roman"/>
              </a:rPr>
              <a:t> </a:t>
            </a:r>
            <a:r>
              <a:rPr sz="3950" spc="-245" dirty="0">
                <a:latin typeface="Times New Roman"/>
                <a:cs typeface="Times New Roman"/>
              </a:rPr>
              <a:t>You!</a:t>
            </a:r>
            <a:endParaRPr sz="3950">
              <a:latin typeface="Times New Roman"/>
              <a:cs typeface="Times New Roman"/>
            </a:endParaRPr>
          </a:p>
          <a:p>
            <a:pPr algn="ctr">
              <a:lnSpc>
                <a:spcPct val="100000"/>
              </a:lnSpc>
              <a:spcBef>
                <a:spcPts val="65"/>
              </a:spcBef>
            </a:pPr>
            <a:r>
              <a:rPr sz="3950" spc="-145" dirty="0">
                <a:latin typeface="Times New Roman"/>
                <a:cs typeface="Times New Roman"/>
              </a:rPr>
              <a:t>Any</a:t>
            </a:r>
            <a:r>
              <a:rPr sz="3950" spc="15" dirty="0">
                <a:latin typeface="Times New Roman"/>
                <a:cs typeface="Times New Roman"/>
              </a:rPr>
              <a:t> </a:t>
            </a:r>
            <a:r>
              <a:rPr sz="3950" spc="-20" dirty="0">
                <a:latin typeface="Times New Roman"/>
                <a:cs typeface="Times New Roman"/>
              </a:rPr>
              <a:t>Questions</a:t>
            </a:r>
            <a:r>
              <a:rPr sz="3950" spc="150" dirty="0">
                <a:latin typeface="Times New Roman"/>
                <a:cs typeface="Times New Roman"/>
              </a:rPr>
              <a:t> </a:t>
            </a:r>
            <a:r>
              <a:rPr sz="3950" spc="30" dirty="0">
                <a:latin typeface="Times New Roman"/>
                <a:cs typeface="Times New Roman"/>
              </a:rPr>
              <a:t>or</a:t>
            </a:r>
            <a:r>
              <a:rPr sz="3950" spc="-25" dirty="0">
                <a:latin typeface="Times New Roman"/>
                <a:cs typeface="Times New Roman"/>
              </a:rPr>
              <a:t> </a:t>
            </a:r>
            <a:r>
              <a:rPr sz="3950" spc="-55" dirty="0">
                <a:latin typeface="Times New Roman"/>
                <a:cs typeface="Times New Roman"/>
              </a:rPr>
              <a:t>Comments?</a:t>
            </a:r>
            <a:endParaRPr sz="39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3505" y="992505"/>
            <a:ext cx="2834640" cy="632460"/>
          </a:xfrm>
          <a:prstGeom prst="rect">
            <a:avLst/>
          </a:prstGeom>
        </p:spPr>
        <p:txBody>
          <a:bodyPr vert="horz" wrap="square" lIns="0" tIns="16510" rIns="0" bIns="0" rtlCol="0">
            <a:spAutoFit/>
          </a:bodyPr>
          <a:lstStyle/>
          <a:p>
            <a:pPr marL="12700">
              <a:lnSpc>
                <a:spcPct val="100000"/>
              </a:lnSpc>
              <a:spcBef>
                <a:spcPts val="130"/>
              </a:spcBef>
            </a:pPr>
            <a:r>
              <a:rPr sz="3950" spc="-80" dirty="0">
                <a:latin typeface="Times New Roman"/>
                <a:cs typeface="Times New Roman"/>
              </a:rPr>
              <a:t>Reference</a:t>
            </a:r>
            <a:r>
              <a:rPr sz="3950" spc="-5" dirty="0">
                <a:latin typeface="Times New Roman"/>
                <a:cs typeface="Times New Roman"/>
              </a:rPr>
              <a:t> </a:t>
            </a:r>
            <a:r>
              <a:rPr sz="3950" spc="-105" dirty="0">
                <a:latin typeface="Times New Roman"/>
                <a:cs typeface="Times New Roman"/>
              </a:rPr>
              <a:t>List</a:t>
            </a:r>
            <a:endParaRPr sz="3950" dirty="0">
              <a:latin typeface="Times New Roman"/>
              <a:cs typeface="Times New Roman"/>
            </a:endParaRPr>
          </a:p>
        </p:txBody>
      </p:sp>
      <p:sp>
        <p:nvSpPr>
          <p:cNvPr id="3" name="Rectangle 2">
            <a:extLst>
              <a:ext uri="{FF2B5EF4-FFF2-40B4-BE49-F238E27FC236}">
                <a16:creationId xmlns:a16="http://schemas.microsoft.com/office/drawing/2014/main" id="{D1D3C7EA-3C50-4F31-922F-3A8AE712CCEB}"/>
              </a:ext>
            </a:extLst>
          </p:cNvPr>
          <p:cNvSpPr/>
          <p:nvPr/>
        </p:nvSpPr>
        <p:spPr>
          <a:xfrm>
            <a:off x="876300" y="1624965"/>
            <a:ext cx="10439400" cy="4495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Eslami</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S., Khalifah, Z.,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Mardani</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Streimikiene</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D. and Han, H., 2019. Community attachment, tourism impacts, quality of life and residents’ support for sustainable tourism development.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Journal of Travel &amp; Tourism Marketing</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36</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(9), pp.1061-1079.</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Ferrer-Roca, N., Weston, R.,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Guia</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J.,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Mihalic</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T.,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Blasco</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D., Prats, L., Lawler, M. and Jarratt, D., 2021. Back to the future: challenges of European tourism of tomorrow.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Journal of Tourism Futures</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7</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(2), pp.184-191.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Guo, Y., Jiang, J. and Li, S., 2019. A sustainable tourism policy research review.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Sustainability</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11</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(11), p.3187.</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Hall, C.M., 2019. Constructing sustainable tourism development: The 2030 agenda and the managerial ecology of sustainable tourism.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Journal of Sustainable Tourism</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27</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(7), pp.1044-1060.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Li, Z., Wang, D., Abbas, J., Hassan, S. and Mubeen, R., 2022. Tourists’ health risk threats amid COVID-19 era: role of technology innovation, Transformation, and recovery implications for sustainable tourism.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Frontiers in Psychology</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12</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p.769175.</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Liburd, J.,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Duedahl</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E. and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Heape</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C., 2022. Co-designing tourism for sustainable development.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Journal of Sustainable Tourism</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30</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(10), pp.2298-2317.</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Liu, H., Liu, Y., Wang, Y. and Pan, C., 2019. Hot topics and emerging trends in tourism forecasting research: A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scientometric</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review.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Tourism Economics</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25</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(3), pp.448-468.</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Ntounis</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N., Parker, C., Skinner, H., Steadman, C. and </a:t>
            </a:r>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Warnaby</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G., 2022. Tourism and Hospitality industry resilience during the Covid-19 pandemic: Evidence from England.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Current Issues in Tourism</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25</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(1), pp.46-59.</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Patterson, I. and Balderas, A., 2020. Continuing and emerging trends of senior tourism: A review of the literature.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Journal of Population Ageing</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13</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pp.385-399.</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Qiao</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G., Ding, L., Zhang, L. and Yan, H., 2022. Accessible tourism: A bibliometric review (2008–2020).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Tourism Review</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77</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(3), pp.713-730.</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Statista Research Department, 2023.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Number of overseas resident visits to the United Kingdom (UK) from 2002 to 2021, with a forecast until 2023</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[online]. Statista. Available: https://www.statista.com/statistics/287133/annual-number-of-overseas-visits-to-the-united-kingdom-uk/accessed 2 April, 2023.</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err="1">
                <a:effectLst/>
                <a:latin typeface="Times New Roman" panose="02020603050405020304" pitchFamily="18" charset="0"/>
                <a:ea typeface="Calibri" panose="020F0502020204030204" pitchFamily="34" charset="0"/>
                <a:cs typeface="Arial" panose="020B0604020202020204" pitchFamily="34" charset="0"/>
              </a:rPr>
              <a:t>Stylos</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N., 2020. Technological evolution and tourist decision-making: a perspective article.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Tourism Review</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75</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(1), pp.273-278.</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UNWTO, 2023.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POLICY AND DESTINATION MANAGEMENT.</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[online]. Available: https://www.unwto.org/policy-destination-managementaccessed 2 April, 2023.</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World Heritage Centre, 2023.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Sustainable Tourism</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[online]. Available:</a:t>
            </a:r>
            <a:r>
              <a:rPr lang="en-IN" sz="1200" kern="100" dirty="0">
                <a:effectLst/>
                <a:latin typeface="Calibri" panose="020F0502020204030204" pitchFamily="34" charset="0"/>
                <a:ea typeface="Calibri" panose="020F0502020204030204" pitchFamily="34" charset="0"/>
                <a:cs typeface="Arial" panose="020B0604020202020204" pitchFamily="34" charset="0"/>
              </a:rPr>
              <a:t> </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https://whc.unesco.org/en/tourism/ accessed 2 April, 2023.</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200" kern="100" dirty="0">
                <a:effectLst/>
                <a:latin typeface="Times New Roman" panose="02020603050405020304" pitchFamily="18" charset="0"/>
                <a:ea typeface="Calibri" panose="020F0502020204030204" pitchFamily="34" charset="0"/>
                <a:cs typeface="Arial" panose="020B0604020202020204" pitchFamily="34" charset="0"/>
              </a:rPr>
              <a:t>Zhang, C., Wang, S., Sun, S. and Wei, Y., 2020. Knowledge mapping of tourism demand forecasting research.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Tourism Management Perspectives</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a:t>
            </a:r>
            <a:r>
              <a:rPr lang="en-IN" sz="1200" i="1" kern="100" dirty="0">
                <a:effectLst/>
                <a:latin typeface="Times New Roman" panose="02020603050405020304" pitchFamily="18" charset="0"/>
                <a:ea typeface="Calibri" panose="020F0502020204030204" pitchFamily="34" charset="0"/>
                <a:cs typeface="Arial" panose="020B0604020202020204" pitchFamily="34" charset="0"/>
              </a:rPr>
              <a:t>35</a:t>
            </a:r>
            <a:r>
              <a:rPr lang="en-IN" sz="1200" kern="100" dirty="0">
                <a:effectLst/>
                <a:latin typeface="Times New Roman" panose="02020603050405020304" pitchFamily="18" charset="0"/>
                <a:ea typeface="Calibri" panose="020F0502020204030204" pitchFamily="34" charset="0"/>
                <a:cs typeface="Arial" panose="020B0604020202020204" pitchFamily="34" charset="0"/>
              </a:rPr>
              <a:t>, p.100715.</a:t>
            </a:r>
            <a:endParaRPr lang="en-GB"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7350" y="1240536"/>
            <a:ext cx="3812540" cy="701040"/>
          </a:xfrm>
          <a:prstGeom prst="rect">
            <a:avLst/>
          </a:prstGeom>
        </p:spPr>
        <p:txBody>
          <a:bodyPr vert="horz" wrap="square" lIns="0" tIns="16510" rIns="0" bIns="0" rtlCol="0">
            <a:spAutoFit/>
          </a:bodyPr>
          <a:lstStyle/>
          <a:p>
            <a:pPr marL="12700">
              <a:lnSpc>
                <a:spcPct val="100000"/>
              </a:lnSpc>
              <a:spcBef>
                <a:spcPts val="130"/>
              </a:spcBef>
            </a:pPr>
            <a:r>
              <a:rPr spc="-125" dirty="0">
                <a:latin typeface="Times New Roman"/>
                <a:cs typeface="Times New Roman"/>
              </a:rPr>
              <a:t>Table</a:t>
            </a:r>
            <a:r>
              <a:rPr spc="-45" dirty="0">
                <a:latin typeface="Times New Roman"/>
                <a:cs typeface="Times New Roman"/>
              </a:rPr>
              <a:t> </a:t>
            </a:r>
            <a:r>
              <a:rPr spc="10" dirty="0">
                <a:latin typeface="Times New Roman"/>
                <a:cs typeface="Times New Roman"/>
              </a:rPr>
              <a:t>of</a:t>
            </a:r>
            <a:r>
              <a:rPr spc="500" dirty="0">
                <a:latin typeface="Times New Roman"/>
                <a:cs typeface="Times New Roman"/>
              </a:rPr>
              <a:t> </a:t>
            </a:r>
            <a:r>
              <a:rPr dirty="0">
                <a:latin typeface="Times New Roman"/>
                <a:cs typeface="Times New Roman"/>
              </a:rPr>
              <a:t>Content</a:t>
            </a:r>
          </a:p>
        </p:txBody>
      </p:sp>
      <p:sp>
        <p:nvSpPr>
          <p:cNvPr id="3" name="object 3"/>
          <p:cNvSpPr txBox="1"/>
          <p:nvPr/>
        </p:nvSpPr>
        <p:spPr>
          <a:xfrm>
            <a:off x="1371600" y="2438400"/>
            <a:ext cx="10092055" cy="3772186"/>
          </a:xfrm>
          <a:prstGeom prst="rect">
            <a:avLst/>
          </a:prstGeom>
        </p:spPr>
        <p:txBody>
          <a:bodyPr vert="horz" wrap="square" lIns="0" tIns="100965" rIns="0" bIns="0" rtlCol="0">
            <a:spAutoFit/>
          </a:bodyPr>
          <a:lstStyle/>
          <a:p>
            <a:pPr marL="25400">
              <a:spcBef>
                <a:spcPts val="795"/>
              </a:spcBef>
              <a:tabLst>
                <a:tab pos="557530" algn="l"/>
                <a:tab pos="901065" algn="l"/>
              </a:tabLst>
            </a:pPr>
            <a:r>
              <a:rPr sz="1600" strike="sngStrike" dirty="0">
                <a:solidFill>
                  <a:srgbClr val="83992A"/>
                </a:solidFill>
                <a:latin typeface="Times New Roman" panose="02020603050405020304" pitchFamily="18" charset="0"/>
                <a:cs typeface="Times New Roman" panose="02020603050405020304" pitchFamily="18" charset="0"/>
              </a:rPr>
              <a:t> 		</a:t>
            </a:r>
            <a:r>
              <a:rPr sz="1600" strike="noStrike" spc="5" dirty="0">
                <a:solidFill>
                  <a:srgbClr val="252525"/>
                </a:solidFill>
                <a:latin typeface="Times New Roman" panose="02020603050405020304" pitchFamily="18" charset="0"/>
                <a:cs typeface="Times New Roman" panose="02020603050405020304" pitchFamily="18" charset="0"/>
              </a:rPr>
              <a:t>Introduction</a:t>
            </a:r>
            <a:r>
              <a:rPr sz="1600" strike="noStrike" spc="215" dirty="0">
                <a:solidFill>
                  <a:srgbClr val="252525"/>
                </a:solidFill>
                <a:latin typeface="Times New Roman" panose="02020603050405020304" pitchFamily="18" charset="0"/>
                <a:cs typeface="Times New Roman" panose="02020603050405020304" pitchFamily="18" charset="0"/>
              </a:rPr>
              <a:t> </a:t>
            </a:r>
            <a:r>
              <a:rPr sz="1600" strike="noStrike" spc="15" dirty="0">
                <a:solidFill>
                  <a:srgbClr val="252525"/>
                </a:solidFill>
                <a:latin typeface="Times New Roman" panose="02020603050405020304" pitchFamily="18" charset="0"/>
                <a:cs typeface="Times New Roman" panose="02020603050405020304" pitchFamily="18" charset="0"/>
              </a:rPr>
              <a:t>–</a:t>
            </a:r>
            <a:r>
              <a:rPr sz="1600" strike="noStrike" spc="-25" dirty="0">
                <a:solidFill>
                  <a:srgbClr val="252525"/>
                </a:solidFill>
                <a:latin typeface="Times New Roman" panose="02020603050405020304" pitchFamily="18" charset="0"/>
                <a:cs typeface="Times New Roman" panose="02020603050405020304" pitchFamily="18" charset="0"/>
              </a:rPr>
              <a:t> </a:t>
            </a:r>
            <a:r>
              <a:rPr sz="1600" strike="noStrike" spc="15" dirty="0">
                <a:solidFill>
                  <a:srgbClr val="252525"/>
                </a:solidFill>
                <a:latin typeface="Times New Roman" panose="02020603050405020304" pitchFamily="18" charset="0"/>
                <a:cs typeface="Times New Roman" panose="02020603050405020304" pitchFamily="18" charset="0"/>
              </a:rPr>
              <a:t>1</a:t>
            </a:r>
            <a:r>
              <a:rPr sz="1600" strike="noStrike" spc="50" dirty="0">
                <a:solidFill>
                  <a:srgbClr val="252525"/>
                </a:solidFill>
                <a:latin typeface="Times New Roman" panose="02020603050405020304" pitchFamily="18" charset="0"/>
                <a:cs typeface="Times New Roman" panose="02020603050405020304" pitchFamily="18" charset="0"/>
              </a:rPr>
              <a:t> </a:t>
            </a:r>
            <a:r>
              <a:rPr sz="1600" strike="noStrike" spc="25" dirty="0">
                <a:solidFill>
                  <a:srgbClr val="252525"/>
                </a:solidFill>
                <a:latin typeface="Times New Roman" panose="02020603050405020304" pitchFamily="18" charset="0"/>
                <a:cs typeface="Times New Roman" panose="02020603050405020304" pitchFamily="18" charset="0"/>
              </a:rPr>
              <a:t>slide</a:t>
            </a:r>
            <a:endParaRPr sz="1600" dirty="0">
              <a:latin typeface="Times New Roman" panose="02020603050405020304" pitchFamily="18" charset="0"/>
              <a:cs typeface="Times New Roman" panose="02020603050405020304" pitchFamily="18" charset="0"/>
            </a:endParaRPr>
          </a:p>
          <a:p>
            <a:pPr marL="901065" indent="-344170">
              <a:spcBef>
                <a:spcPts val="1095"/>
              </a:spcBef>
              <a:buClr>
                <a:srgbClr val="83992A"/>
              </a:buClr>
              <a:buSzPct val="118604"/>
              <a:buFont typeface="Symbol"/>
              <a:buChar char=""/>
              <a:tabLst>
                <a:tab pos="901065" algn="l"/>
                <a:tab pos="901700" algn="l"/>
              </a:tabLst>
            </a:pPr>
            <a:r>
              <a:rPr sz="1600" spc="35" dirty="0">
                <a:solidFill>
                  <a:srgbClr val="252525"/>
                </a:solidFill>
                <a:latin typeface="Times New Roman" panose="02020603050405020304" pitchFamily="18" charset="0"/>
                <a:cs typeface="Times New Roman" panose="02020603050405020304" pitchFamily="18" charset="0"/>
              </a:rPr>
              <a:t>What</a:t>
            </a:r>
            <a:r>
              <a:rPr sz="1600" spc="7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are</a:t>
            </a:r>
            <a:r>
              <a:rPr sz="1600" spc="7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the</a:t>
            </a:r>
            <a:r>
              <a:rPr sz="1600" spc="140" dirty="0">
                <a:solidFill>
                  <a:srgbClr val="252525"/>
                </a:solidFill>
                <a:latin typeface="Times New Roman" panose="02020603050405020304" pitchFamily="18" charset="0"/>
                <a:cs typeface="Times New Roman" panose="02020603050405020304" pitchFamily="18" charset="0"/>
              </a:rPr>
              <a:t> </a:t>
            </a:r>
            <a:r>
              <a:rPr sz="1600" spc="20" dirty="0">
                <a:solidFill>
                  <a:srgbClr val="252525"/>
                </a:solidFill>
                <a:latin typeface="Times New Roman" panose="02020603050405020304" pitchFamily="18" charset="0"/>
                <a:cs typeface="Times New Roman" panose="02020603050405020304" pitchFamily="18" charset="0"/>
              </a:rPr>
              <a:t>emerging</a:t>
            </a:r>
            <a:r>
              <a:rPr sz="1600" spc="16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global</a:t>
            </a:r>
            <a:r>
              <a:rPr sz="1600" spc="125" dirty="0">
                <a:solidFill>
                  <a:srgbClr val="252525"/>
                </a:solidFill>
                <a:latin typeface="Times New Roman" panose="02020603050405020304" pitchFamily="18" charset="0"/>
                <a:cs typeface="Times New Roman" panose="02020603050405020304" pitchFamily="18" charset="0"/>
              </a:rPr>
              <a:t> </a:t>
            </a:r>
            <a:r>
              <a:rPr sz="1600" spc="20" dirty="0">
                <a:solidFill>
                  <a:srgbClr val="252525"/>
                </a:solidFill>
                <a:latin typeface="Times New Roman" panose="02020603050405020304" pitchFamily="18" charset="0"/>
                <a:cs typeface="Times New Roman" panose="02020603050405020304" pitchFamily="18" charset="0"/>
              </a:rPr>
              <a:t>trends</a:t>
            </a:r>
            <a:r>
              <a:rPr sz="1600" spc="120"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in</a:t>
            </a:r>
            <a:r>
              <a:rPr sz="1600" spc="14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travel</a:t>
            </a:r>
            <a:r>
              <a:rPr sz="1600" spc="130"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and</a:t>
            </a:r>
            <a:r>
              <a:rPr sz="1600" spc="70"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tourism</a:t>
            </a:r>
            <a:r>
              <a:rPr sz="1600" spc="14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industry</a:t>
            </a:r>
            <a:r>
              <a:rPr sz="1600" spc="55"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in</a:t>
            </a:r>
            <a:r>
              <a:rPr sz="1600" spc="65"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the</a:t>
            </a:r>
            <a:endParaRPr sz="1600" dirty="0">
              <a:latin typeface="Times New Roman" panose="02020603050405020304" pitchFamily="18" charset="0"/>
              <a:cs typeface="Times New Roman" panose="02020603050405020304" pitchFamily="18" charset="0"/>
            </a:endParaRPr>
          </a:p>
          <a:p>
            <a:pPr marL="901065"/>
            <a:r>
              <a:rPr sz="1600" dirty="0">
                <a:solidFill>
                  <a:srgbClr val="252525"/>
                </a:solidFill>
                <a:latin typeface="Times New Roman" panose="02020603050405020304" pitchFamily="18" charset="0"/>
                <a:cs typeface="Times New Roman" panose="02020603050405020304" pitchFamily="18" charset="0"/>
              </a:rPr>
              <a:t>21</a:t>
            </a:r>
            <a:r>
              <a:rPr sz="1600" baseline="25925" dirty="0">
                <a:solidFill>
                  <a:srgbClr val="252525"/>
                </a:solidFill>
                <a:latin typeface="Times New Roman" panose="02020603050405020304" pitchFamily="18" charset="0"/>
                <a:cs typeface="Times New Roman" panose="02020603050405020304" pitchFamily="18" charset="0"/>
              </a:rPr>
              <a:t>st</a:t>
            </a:r>
            <a:r>
              <a:rPr sz="1600" spc="292" baseline="25925" dirty="0">
                <a:solidFill>
                  <a:srgbClr val="252525"/>
                </a:solidFill>
                <a:latin typeface="Times New Roman" panose="02020603050405020304" pitchFamily="18" charset="0"/>
                <a:cs typeface="Times New Roman" panose="02020603050405020304" pitchFamily="18" charset="0"/>
              </a:rPr>
              <a:t> </a:t>
            </a:r>
            <a:r>
              <a:rPr sz="1600" dirty="0">
                <a:solidFill>
                  <a:srgbClr val="252525"/>
                </a:solidFill>
                <a:latin typeface="Times New Roman" panose="02020603050405020304" pitchFamily="18" charset="0"/>
                <a:cs typeface="Times New Roman" panose="02020603050405020304" pitchFamily="18" charset="0"/>
              </a:rPr>
              <a:t>century?</a:t>
            </a:r>
            <a:r>
              <a:rPr sz="1600" spc="19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t>
            </a:r>
            <a:r>
              <a:rPr sz="1600" spc="-2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3</a:t>
            </a:r>
            <a:r>
              <a:rPr sz="1600" spc="50" dirty="0">
                <a:solidFill>
                  <a:srgbClr val="252525"/>
                </a:solidFill>
                <a:latin typeface="Times New Roman" panose="02020603050405020304" pitchFamily="18" charset="0"/>
                <a:cs typeface="Times New Roman" panose="02020603050405020304" pitchFamily="18" charset="0"/>
              </a:rPr>
              <a:t> </a:t>
            </a:r>
            <a:r>
              <a:rPr sz="1600" spc="25" dirty="0">
                <a:solidFill>
                  <a:srgbClr val="252525"/>
                </a:solidFill>
                <a:latin typeface="Times New Roman" panose="02020603050405020304" pitchFamily="18" charset="0"/>
                <a:cs typeface="Times New Roman" panose="02020603050405020304" pitchFamily="18" charset="0"/>
              </a:rPr>
              <a:t>slides</a:t>
            </a:r>
            <a:endParaRPr sz="1600" dirty="0">
              <a:latin typeface="Times New Roman" panose="02020603050405020304" pitchFamily="18" charset="0"/>
              <a:cs typeface="Times New Roman" panose="02020603050405020304" pitchFamily="18" charset="0"/>
            </a:endParaRPr>
          </a:p>
          <a:p>
            <a:pPr marL="901065" indent="-344170">
              <a:spcBef>
                <a:spcPts val="1245"/>
              </a:spcBef>
              <a:buClr>
                <a:srgbClr val="83992A"/>
              </a:buClr>
              <a:buSzPct val="118604"/>
              <a:buFont typeface="Symbol"/>
              <a:buChar char=""/>
              <a:tabLst>
                <a:tab pos="901065" algn="l"/>
                <a:tab pos="901700" algn="l"/>
              </a:tabLst>
            </a:pPr>
            <a:r>
              <a:rPr sz="1600" spc="50" dirty="0">
                <a:solidFill>
                  <a:srgbClr val="252525"/>
                </a:solidFill>
                <a:latin typeface="Times New Roman" panose="02020603050405020304" pitchFamily="18" charset="0"/>
                <a:cs typeface="Times New Roman" panose="02020603050405020304" pitchFamily="18" charset="0"/>
              </a:rPr>
              <a:t>Why</a:t>
            </a:r>
            <a:r>
              <a:rPr sz="1600" spc="4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are</a:t>
            </a:r>
            <a:r>
              <a:rPr sz="1600" spc="65" dirty="0">
                <a:solidFill>
                  <a:srgbClr val="252525"/>
                </a:solidFill>
                <a:latin typeface="Times New Roman" panose="02020603050405020304" pitchFamily="18" charset="0"/>
                <a:cs typeface="Times New Roman" panose="02020603050405020304" pitchFamily="18" charset="0"/>
              </a:rPr>
              <a:t> </a:t>
            </a:r>
            <a:r>
              <a:rPr sz="1600" spc="25" dirty="0">
                <a:solidFill>
                  <a:srgbClr val="252525"/>
                </a:solidFill>
                <a:latin typeface="Times New Roman" panose="02020603050405020304" pitchFamily="18" charset="0"/>
                <a:cs typeface="Times New Roman" panose="02020603050405020304" pitchFamily="18" charset="0"/>
              </a:rPr>
              <a:t>these</a:t>
            </a:r>
            <a:r>
              <a:rPr sz="1600" spc="150" dirty="0">
                <a:solidFill>
                  <a:srgbClr val="252525"/>
                </a:solidFill>
                <a:latin typeface="Times New Roman" panose="02020603050405020304" pitchFamily="18" charset="0"/>
                <a:cs typeface="Times New Roman" panose="02020603050405020304" pitchFamily="18" charset="0"/>
              </a:rPr>
              <a:t> </a:t>
            </a:r>
            <a:r>
              <a:rPr sz="1600" spc="20" dirty="0">
                <a:solidFill>
                  <a:srgbClr val="252525"/>
                </a:solidFill>
                <a:latin typeface="Times New Roman" panose="02020603050405020304" pitchFamily="18" charset="0"/>
                <a:cs typeface="Times New Roman" panose="02020603050405020304" pitchFamily="18" charset="0"/>
              </a:rPr>
              <a:t>trends</a:t>
            </a:r>
            <a:r>
              <a:rPr sz="1600" spc="12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important</a:t>
            </a:r>
            <a:r>
              <a:rPr sz="1600" spc="160"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in</a:t>
            </a:r>
            <a:r>
              <a:rPr sz="1600" spc="65"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tourism</a:t>
            </a:r>
            <a:r>
              <a:rPr sz="1600" spc="140" dirty="0">
                <a:solidFill>
                  <a:srgbClr val="252525"/>
                </a:solidFill>
                <a:latin typeface="Times New Roman" panose="02020603050405020304" pitchFamily="18" charset="0"/>
                <a:cs typeface="Times New Roman" panose="02020603050405020304" pitchFamily="18" charset="0"/>
              </a:rPr>
              <a:t> </a:t>
            </a:r>
            <a:r>
              <a:rPr sz="1600" spc="10" dirty="0">
                <a:solidFill>
                  <a:srgbClr val="252525"/>
                </a:solidFill>
                <a:latin typeface="Times New Roman" panose="02020603050405020304" pitchFamily="18" charset="0"/>
                <a:cs typeface="Times New Roman" panose="02020603050405020304" pitchFamily="18" charset="0"/>
              </a:rPr>
              <a:t>planning</a:t>
            </a:r>
            <a:r>
              <a:rPr sz="1600" spc="155" dirty="0">
                <a:solidFill>
                  <a:srgbClr val="252525"/>
                </a:solidFill>
                <a:latin typeface="Times New Roman" panose="02020603050405020304" pitchFamily="18" charset="0"/>
                <a:cs typeface="Times New Roman" panose="02020603050405020304" pitchFamily="18" charset="0"/>
              </a:rPr>
              <a:t> </a:t>
            </a:r>
            <a:r>
              <a:rPr sz="1600" spc="30" dirty="0">
                <a:solidFill>
                  <a:srgbClr val="252525"/>
                </a:solidFill>
                <a:latin typeface="Times New Roman" panose="02020603050405020304" pitchFamily="18" charset="0"/>
                <a:cs typeface="Times New Roman" panose="02020603050405020304" pitchFamily="18" charset="0"/>
              </a:rPr>
              <a:t>and</a:t>
            </a:r>
            <a:r>
              <a:rPr sz="1600" spc="150" dirty="0">
                <a:solidFill>
                  <a:srgbClr val="252525"/>
                </a:solidFill>
                <a:latin typeface="Times New Roman" panose="02020603050405020304" pitchFamily="18" charset="0"/>
                <a:cs typeface="Times New Roman" panose="02020603050405020304" pitchFamily="18" charset="0"/>
              </a:rPr>
              <a:t> </a:t>
            </a:r>
            <a:r>
              <a:rPr sz="1600" spc="20" dirty="0">
                <a:solidFill>
                  <a:srgbClr val="252525"/>
                </a:solidFill>
                <a:latin typeface="Times New Roman" panose="02020603050405020304" pitchFamily="18" charset="0"/>
                <a:cs typeface="Times New Roman" panose="02020603050405020304" pitchFamily="18" charset="0"/>
              </a:rPr>
              <a:t>development?</a:t>
            </a:r>
            <a:r>
              <a:rPr sz="1600" spc="15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901065">
              <a:spcBef>
                <a:spcPts val="50"/>
              </a:spcBef>
            </a:pPr>
            <a:r>
              <a:rPr sz="1600" spc="15" dirty="0">
                <a:solidFill>
                  <a:srgbClr val="252525"/>
                </a:solidFill>
                <a:latin typeface="Times New Roman" panose="02020603050405020304" pitchFamily="18" charset="0"/>
                <a:cs typeface="Times New Roman" panose="02020603050405020304" pitchFamily="18" charset="0"/>
              </a:rPr>
              <a:t>3</a:t>
            </a:r>
            <a:r>
              <a:rPr sz="1600" spc="-50" dirty="0">
                <a:solidFill>
                  <a:srgbClr val="252525"/>
                </a:solidFill>
                <a:latin typeface="Times New Roman" panose="02020603050405020304" pitchFamily="18" charset="0"/>
                <a:cs typeface="Times New Roman" panose="02020603050405020304" pitchFamily="18" charset="0"/>
              </a:rPr>
              <a:t> </a:t>
            </a:r>
            <a:r>
              <a:rPr sz="1600" spc="25" dirty="0">
                <a:solidFill>
                  <a:srgbClr val="252525"/>
                </a:solidFill>
                <a:latin typeface="Times New Roman" panose="02020603050405020304" pitchFamily="18" charset="0"/>
                <a:cs typeface="Times New Roman" panose="02020603050405020304" pitchFamily="18" charset="0"/>
              </a:rPr>
              <a:t>slides</a:t>
            </a:r>
            <a:endParaRPr sz="1600" dirty="0">
              <a:latin typeface="Times New Roman" panose="02020603050405020304" pitchFamily="18" charset="0"/>
              <a:cs typeface="Times New Roman" panose="02020603050405020304" pitchFamily="18" charset="0"/>
            </a:endParaRPr>
          </a:p>
          <a:p>
            <a:pPr marL="901065" marR="107314" indent="-343535">
              <a:spcBef>
                <a:spcPts val="1280"/>
              </a:spcBef>
              <a:buClr>
                <a:srgbClr val="83992A"/>
              </a:buClr>
              <a:buSzPct val="118604"/>
              <a:buFont typeface="Symbol"/>
              <a:buChar char=""/>
              <a:tabLst>
                <a:tab pos="901065" algn="l"/>
                <a:tab pos="901700" algn="l"/>
              </a:tabLst>
            </a:pPr>
            <a:r>
              <a:rPr sz="1600" spc="10" dirty="0">
                <a:latin typeface="Times New Roman" panose="02020603050405020304" pitchFamily="18" charset="0"/>
                <a:cs typeface="Times New Roman" panose="02020603050405020304" pitchFamily="18" charset="0"/>
              </a:rPr>
              <a:t>How</a:t>
            </a:r>
            <a:r>
              <a:rPr sz="1600" spc="8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would</a:t>
            </a:r>
            <a:r>
              <a:rPr sz="1600" spc="70"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the</a:t>
            </a:r>
            <a:r>
              <a:rPr sz="1600" spc="15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changes</a:t>
            </a:r>
            <a:r>
              <a:rPr sz="1600" spc="125"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in</a:t>
            </a:r>
            <a:r>
              <a:rPr sz="1600" spc="14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global</a:t>
            </a:r>
            <a:r>
              <a:rPr sz="1600" spc="12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trends</a:t>
            </a:r>
            <a:r>
              <a:rPr sz="1600" spc="2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affect</a:t>
            </a:r>
            <a:r>
              <a:rPr sz="1600" spc="7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the</a:t>
            </a:r>
            <a:r>
              <a:rPr sz="1600" spc="150"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businesses</a:t>
            </a:r>
            <a:r>
              <a:rPr sz="1600" spc="114"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in</a:t>
            </a:r>
            <a:r>
              <a:rPr sz="1600" spc="7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tourism </a:t>
            </a:r>
            <a:r>
              <a:rPr sz="1600" spc="-58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industry</a:t>
            </a:r>
            <a:r>
              <a:rPr sz="1600" spc="40" dirty="0">
                <a:latin typeface="Times New Roman" panose="02020603050405020304" pitchFamily="18" charset="0"/>
                <a:cs typeface="Times New Roman" panose="02020603050405020304" pitchFamily="18" charset="0"/>
              </a:rPr>
              <a:t> </a:t>
            </a:r>
            <a:r>
              <a:rPr sz="1600" spc="30" dirty="0">
                <a:latin typeface="Times New Roman" panose="02020603050405020304" pitchFamily="18" charset="0"/>
                <a:cs typeface="Times New Roman" panose="02020603050405020304" pitchFamily="18" charset="0"/>
              </a:rPr>
              <a:t>in</a:t>
            </a:r>
            <a:r>
              <a:rPr sz="1600" spc="-1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terms</a:t>
            </a:r>
            <a:r>
              <a:rPr sz="1600" spc="4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of </a:t>
            </a:r>
            <a:r>
              <a:rPr sz="1600" spc="10" dirty="0">
                <a:latin typeface="Times New Roman" panose="02020603050405020304" pitchFamily="18" charset="0"/>
                <a:cs typeface="Times New Roman" panose="02020603050405020304" pitchFamily="18" charset="0"/>
              </a:rPr>
              <a:t>competitiveness</a:t>
            </a:r>
            <a:r>
              <a:rPr sz="1600" spc="204"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globally?</a:t>
            </a:r>
            <a:r>
              <a:rPr sz="1600" spc="155"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a:t>
            </a:r>
            <a:r>
              <a:rPr sz="1600" spc="-10" dirty="0">
                <a:latin typeface="Times New Roman" panose="02020603050405020304" pitchFamily="18" charset="0"/>
                <a:cs typeface="Times New Roman" panose="02020603050405020304" pitchFamily="18" charset="0"/>
              </a:rPr>
              <a:t> </a:t>
            </a:r>
            <a:r>
              <a:rPr sz="1600" spc="15" dirty="0">
                <a:latin typeface="Times New Roman" panose="02020603050405020304" pitchFamily="18" charset="0"/>
                <a:cs typeface="Times New Roman" panose="02020603050405020304" pitchFamily="18" charset="0"/>
              </a:rPr>
              <a:t>3</a:t>
            </a:r>
            <a:r>
              <a:rPr sz="1600" spc="65" dirty="0">
                <a:latin typeface="Times New Roman" panose="02020603050405020304" pitchFamily="18" charset="0"/>
                <a:cs typeface="Times New Roman" panose="02020603050405020304" pitchFamily="18" charset="0"/>
              </a:rPr>
              <a:t> </a:t>
            </a:r>
            <a:r>
              <a:rPr sz="1600" spc="20" dirty="0">
                <a:latin typeface="Times New Roman" panose="02020603050405020304" pitchFamily="18" charset="0"/>
                <a:cs typeface="Times New Roman" panose="02020603050405020304" pitchFamily="18" charset="0"/>
              </a:rPr>
              <a:t>slides</a:t>
            </a:r>
            <a:endParaRPr sz="1600" dirty="0">
              <a:latin typeface="Times New Roman" panose="02020603050405020304" pitchFamily="18" charset="0"/>
              <a:cs typeface="Times New Roman" panose="02020603050405020304" pitchFamily="18" charset="0"/>
            </a:endParaRPr>
          </a:p>
          <a:p>
            <a:pPr marL="901065" marR="107950" indent="-343535">
              <a:spcBef>
                <a:spcPts val="1200"/>
              </a:spcBef>
              <a:buClr>
                <a:srgbClr val="83992A"/>
              </a:buClr>
              <a:buSzPct val="118604"/>
              <a:buFont typeface="Symbol"/>
              <a:buChar char=""/>
              <a:tabLst>
                <a:tab pos="901065" algn="l"/>
                <a:tab pos="901700" algn="l"/>
                <a:tab pos="1730375" algn="l"/>
                <a:tab pos="2301875" algn="l"/>
                <a:tab pos="2854960" algn="l"/>
                <a:tab pos="4008120" algn="l"/>
                <a:tab pos="4637405" algn="l"/>
                <a:tab pos="5466715" algn="l"/>
                <a:tab pos="5867400" algn="l"/>
                <a:tab pos="6715759" algn="l"/>
                <a:tab pos="7659370" algn="l"/>
                <a:tab pos="8059420" algn="l"/>
                <a:tab pos="8622030" algn="l"/>
              </a:tabLst>
            </a:pPr>
            <a:r>
              <a:rPr sz="1600" spc="140" dirty="0">
                <a:solidFill>
                  <a:srgbClr val="252525"/>
                </a:solidFill>
                <a:latin typeface="Times New Roman" panose="02020603050405020304" pitchFamily="18" charset="0"/>
                <a:cs typeface="Times New Roman" panose="02020603050405020304" pitchFamily="18" charset="0"/>
              </a:rPr>
              <a:t>W</a:t>
            </a:r>
            <a:r>
              <a:rPr sz="1600" dirty="0">
                <a:solidFill>
                  <a:srgbClr val="252525"/>
                </a:solidFill>
                <a:latin typeface="Times New Roman" panose="02020603050405020304" pitchFamily="18" charset="0"/>
                <a:cs typeface="Times New Roman" panose="02020603050405020304" pitchFamily="18" charset="0"/>
              </a:rPr>
              <a:t>ha</a:t>
            </a:r>
            <a:r>
              <a:rPr sz="1600" spc="5" dirty="0">
                <a:solidFill>
                  <a:srgbClr val="252525"/>
                </a:solidFill>
                <a:latin typeface="Times New Roman" panose="02020603050405020304" pitchFamily="18" charset="0"/>
                <a:cs typeface="Times New Roman" panose="02020603050405020304" pitchFamily="18" charset="0"/>
              </a:rPr>
              <a:t>t</a:t>
            </a:r>
            <a:r>
              <a:rPr sz="1600" dirty="0">
                <a:solidFill>
                  <a:srgbClr val="252525"/>
                </a:solidFill>
                <a:latin typeface="Times New Roman" panose="02020603050405020304" pitchFamily="18" charset="0"/>
                <a:cs typeface="Times New Roman" panose="02020603050405020304" pitchFamily="18" charset="0"/>
              </a:rPr>
              <a:t>	a</a:t>
            </a:r>
            <a:r>
              <a:rPr sz="1600" spc="25" dirty="0">
                <a:solidFill>
                  <a:srgbClr val="252525"/>
                </a:solidFill>
                <a:latin typeface="Times New Roman" panose="02020603050405020304" pitchFamily="18" charset="0"/>
                <a:cs typeface="Times New Roman" panose="02020603050405020304" pitchFamily="18" charset="0"/>
              </a:rPr>
              <a:t>r</a:t>
            </a:r>
            <a:r>
              <a:rPr sz="1600" spc="15" dirty="0">
                <a:solidFill>
                  <a:srgbClr val="252525"/>
                </a:solidFill>
                <a:latin typeface="Times New Roman" panose="02020603050405020304" pitchFamily="18" charset="0"/>
                <a:cs typeface="Times New Roman" panose="02020603050405020304" pitchFamily="18" charset="0"/>
              </a:rPr>
              <a:t>e</a:t>
            </a:r>
            <a:r>
              <a:rPr sz="160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t</a:t>
            </a:r>
            <a:r>
              <a:rPr sz="1600" dirty="0">
                <a:solidFill>
                  <a:srgbClr val="252525"/>
                </a:solidFill>
                <a:latin typeface="Times New Roman" panose="02020603050405020304" pitchFamily="18" charset="0"/>
                <a:cs typeface="Times New Roman" panose="02020603050405020304" pitchFamily="18" charset="0"/>
              </a:rPr>
              <a:t>h</a:t>
            </a:r>
            <a:r>
              <a:rPr sz="1600" spc="15" dirty="0">
                <a:solidFill>
                  <a:srgbClr val="252525"/>
                </a:solidFill>
                <a:latin typeface="Times New Roman" panose="02020603050405020304" pitchFamily="18" charset="0"/>
                <a:cs typeface="Times New Roman" panose="02020603050405020304" pitchFamily="18" charset="0"/>
              </a:rPr>
              <a:t>e</a:t>
            </a:r>
            <a:r>
              <a:rPr sz="1600" dirty="0">
                <a:solidFill>
                  <a:srgbClr val="252525"/>
                </a:solidFill>
                <a:latin typeface="Times New Roman" panose="02020603050405020304" pitchFamily="18" charset="0"/>
                <a:cs typeface="Times New Roman" panose="02020603050405020304" pitchFamily="18" charset="0"/>
              </a:rPr>
              <a:t>	ben</a:t>
            </a:r>
            <a:r>
              <a:rPr sz="1600" spc="75" dirty="0">
                <a:solidFill>
                  <a:srgbClr val="252525"/>
                </a:solidFill>
                <a:latin typeface="Times New Roman" panose="02020603050405020304" pitchFamily="18" charset="0"/>
                <a:cs typeface="Times New Roman" panose="02020603050405020304" pitchFamily="18" charset="0"/>
              </a:rPr>
              <a:t>e</a:t>
            </a:r>
            <a:r>
              <a:rPr sz="1600" spc="5" dirty="0">
                <a:solidFill>
                  <a:srgbClr val="252525"/>
                </a:solidFill>
                <a:latin typeface="Times New Roman" panose="02020603050405020304" pitchFamily="18" charset="0"/>
                <a:cs typeface="Times New Roman" panose="02020603050405020304" pitchFamily="18" charset="0"/>
              </a:rPr>
              <a:t>f</a:t>
            </a:r>
            <a:r>
              <a:rPr sz="1600" spc="35" dirty="0">
                <a:solidFill>
                  <a:srgbClr val="252525"/>
                </a:solidFill>
                <a:latin typeface="Times New Roman" panose="02020603050405020304" pitchFamily="18" charset="0"/>
                <a:cs typeface="Times New Roman" panose="02020603050405020304" pitchFamily="18" charset="0"/>
              </a:rPr>
              <a:t>i</a:t>
            </a:r>
            <a:r>
              <a:rPr sz="1600" spc="10" dirty="0">
                <a:solidFill>
                  <a:srgbClr val="252525"/>
                </a:solidFill>
                <a:latin typeface="Times New Roman" panose="02020603050405020304" pitchFamily="18" charset="0"/>
                <a:cs typeface="Times New Roman" panose="02020603050405020304" pitchFamily="18" charset="0"/>
              </a:rPr>
              <a:t>ts</a:t>
            </a:r>
            <a:r>
              <a:rPr sz="160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an</a:t>
            </a:r>
            <a:r>
              <a:rPr sz="1600" spc="15" dirty="0">
                <a:solidFill>
                  <a:srgbClr val="252525"/>
                </a:solidFill>
                <a:latin typeface="Times New Roman" panose="02020603050405020304" pitchFamily="18" charset="0"/>
                <a:cs typeface="Times New Roman" panose="02020603050405020304" pitchFamily="18" charset="0"/>
              </a:rPr>
              <a:t>d</a:t>
            </a:r>
            <a:r>
              <a:rPr sz="1600" dirty="0">
                <a:solidFill>
                  <a:srgbClr val="252525"/>
                </a:solidFill>
                <a:latin typeface="Times New Roman" panose="02020603050405020304" pitchFamily="18" charset="0"/>
                <a:cs typeface="Times New Roman" panose="02020603050405020304" pitchFamily="18" charset="0"/>
              </a:rPr>
              <a:t>	</a:t>
            </a:r>
            <a:r>
              <a:rPr sz="1600" spc="40" dirty="0">
                <a:solidFill>
                  <a:srgbClr val="252525"/>
                </a:solidFill>
                <a:latin typeface="Times New Roman" panose="02020603050405020304" pitchFamily="18" charset="0"/>
                <a:cs typeface="Times New Roman" panose="02020603050405020304" pitchFamily="18" charset="0"/>
              </a:rPr>
              <a:t>c</a:t>
            </a:r>
            <a:r>
              <a:rPr sz="1600" dirty="0">
                <a:solidFill>
                  <a:srgbClr val="252525"/>
                </a:solidFill>
                <a:latin typeface="Times New Roman" panose="02020603050405020304" pitchFamily="18" charset="0"/>
                <a:cs typeface="Times New Roman" panose="02020603050405020304" pitchFamily="18" charset="0"/>
              </a:rPr>
              <a:t>o</a:t>
            </a:r>
            <a:r>
              <a:rPr sz="1600" spc="40" dirty="0">
                <a:solidFill>
                  <a:srgbClr val="252525"/>
                </a:solidFill>
                <a:latin typeface="Times New Roman" panose="02020603050405020304" pitchFamily="18" charset="0"/>
                <a:cs typeface="Times New Roman" panose="02020603050405020304" pitchFamily="18" charset="0"/>
              </a:rPr>
              <a:t>s</a:t>
            </a:r>
            <a:r>
              <a:rPr sz="1600" spc="10" dirty="0">
                <a:solidFill>
                  <a:srgbClr val="252525"/>
                </a:solidFill>
                <a:latin typeface="Times New Roman" panose="02020603050405020304" pitchFamily="18" charset="0"/>
                <a:cs typeface="Times New Roman" panose="02020603050405020304" pitchFamily="18" charset="0"/>
              </a:rPr>
              <a:t>ts</a:t>
            </a:r>
            <a:r>
              <a:rPr sz="1600" dirty="0">
                <a:solidFill>
                  <a:srgbClr val="252525"/>
                </a:solidFill>
                <a:latin typeface="Times New Roman" panose="02020603050405020304" pitchFamily="18" charset="0"/>
                <a:cs typeface="Times New Roman" panose="02020603050405020304" pitchFamily="18" charset="0"/>
              </a:rPr>
              <a:t>	o</a:t>
            </a:r>
            <a:r>
              <a:rPr sz="1600" spc="5" dirty="0">
                <a:solidFill>
                  <a:srgbClr val="252525"/>
                </a:solidFill>
                <a:latin typeface="Times New Roman" panose="02020603050405020304" pitchFamily="18" charset="0"/>
                <a:cs typeface="Times New Roman" panose="02020603050405020304" pitchFamily="18" charset="0"/>
              </a:rPr>
              <a:t>f</a:t>
            </a:r>
            <a:r>
              <a:rPr sz="160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t</a:t>
            </a:r>
            <a:r>
              <a:rPr sz="1600" spc="-5" dirty="0">
                <a:solidFill>
                  <a:srgbClr val="252525"/>
                </a:solidFill>
                <a:latin typeface="Times New Roman" panose="02020603050405020304" pitchFamily="18" charset="0"/>
                <a:cs typeface="Times New Roman" panose="02020603050405020304" pitchFamily="18" charset="0"/>
              </a:rPr>
              <a:t>h</a:t>
            </a:r>
            <a:r>
              <a:rPr sz="1600" dirty="0">
                <a:solidFill>
                  <a:srgbClr val="252525"/>
                </a:solidFill>
                <a:latin typeface="Times New Roman" panose="02020603050405020304" pitchFamily="18" charset="0"/>
                <a:cs typeface="Times New Roman" panose="02020603050405020304" pitchFamily="18" charset="0"/>
              </a:rPr>
              <a:t>e</a:t>
            </a:r>
            <a:r>
              <a:rPr sz="1600" spc="40" dirty="0">
                <a:solidFill>
                  <a:srgbClr val="252525"/>
                </a:solidFill>
                <a:latin typeface="Times New Roman" panose="02020603050405020304" pitchFamily="18" charset="0"/>
                <a:cs typeface="Times New Roman" panose="02020603050405020304" pitchFamily="18" charset="0"/>
              </a:rPr>
              <a:t>s</a:t>
            </a:r>
            <a:r>
              <a:rPr sz="1600" spc="15" dirty="0">
                <a:solidFill>
                  <a:srgbClr val="252525"/>
                </a:solidFill>
                <a:latin typeface="Times New Roman" panose="02020603050405020304" pitchFamily="18" charset="0"/>
                <a:cs typeface="Times New Roman" panose="02020603050405020304" pitchFamily="18" charset="0"/>
              </a:rPr>
              <a:t>e</a:t>
            </a:r>
            <a:r>
              <a:rPr sz="160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t</a:t>
            </a:r>
            <a:r>
              <a:rPr sz="1600" spc="20" dirty="0">
                <a:solidFill>
                  <a:srgbClr val="252525"/>
                </a:solidFill>
                <a:latin typeface="Times New Roman" panose="02020603050405020304" pitchFamily="18" charset="0"/>
                <a:cs typeface="Times New Roman" panose="02020603050405020304" pitchFamily="18" charset="0"/>
              </a:rPr>
              <a:t>r</a:t>
            </a:r>
            <a:r>
              <a:rPr sz="1600" dirty="0">
                <a:solidFill>
                  <a:srgbClr val="252525"/>
                </a:solidFill>
                <a:latin typeface="Times New Roman" panose="02020603050405020304" pitchFamily="18" charset="0"/>
                <a:cs typeface="Times New Roman" panose="02020603050405020304" pitchFamily="18" charset="0"/>
              </a:rPr>
              <a:t>end</a:t>
            </a:r>
            <a:r>
              <a:rPr sz="1600" spc="10" dirty="0">
                <a:solidFill>
                  <a:srgbClr val="252525"/>
                </a:solidFill>
                <a:latin typeface="Times New Roman" panose="02020603050405020304" pitchFamily="18" charset="0"/>
                <a:cs typeface="Times New Roman" panose="02020603050405020304" pitchFamily="18" charset="0"/>
              </a:rPr>
              <a:t>s</a:t>
            </a:r>
            <a:r>
              <a:rPr sz="1600" dirty="0">
                <a:solidFill>
                  <a:srgbClr val="252525"/>
                </a:solidFill>
                <a:latin typeface="Times New Roman" panose="02020603050405020304" pitchFamily="18" charset="0"/>
                <a:cs typeface="Times New Roman" panose="02020603050405020304" pitchFamily="18" charset="0"/>
              </a:rPr>
              <a:t>	</a:t>
            </a:r>
            <a:r>
              <a:rPr sz="1600" spc="-5" dirty="0">
                <a:solidFill>
                  <a:srgbClr val="252525"/>
                </a:solidFill>
                <a:latin typeface="Times New Roman" panose="02020603050405020304" pitchFamily="18" charset="0"/>
                <a:cs typeface="Times New Roman" panose="02020603050405020304" pitchFamily="18" charset="0"/>
              </a:rPr>
              <a:t>t</a:t>
            </a:r>
            <a:r>
              <a:rPr sz="1600" spc="15" dirty="0">
                <a:solidFill>
                  <a:srgbClr val="252525"/>
                </a:solidFill>
                <a:latin typeface="Times New Roman" panose="02020603050405020304" pitchFamily="18" charset="0"/>
                <a:cs typeface="Times New Roman" panose="02020603050405020304" pitchFamily="18" charset="0"/>
              </a:rPr>
              <a:t>o</a:t>
            </a:r>
            <a:r>
              <a:rPr sz="1600" dirty="0">
                <a:solidFill>
                  <a:srgbClr val="252525"/>
                </a:solidFill>
                <a:latin typeface="Times New Roman" panose="02020603050405020304" pitchFamily="18" charset="0"/>
                <a:cs typeface="Times New Roman" panose="02020603050405020304" pitchFamily="18" charset="0"/>
              </a:rPr>
              <a:t>	</a:t>
            </a:r>
            <a:r>
              <a:rPr sz="1600" spc="70" dirty="0">
                <a:solidFill>
                  <a:srgbClr val="252525"/>
                </a:solidFill>
                <a:latin typeface="Times New Roman" panose="02020603050405020304" pitchFamily="18" charset="0"/>
                <a:cs typeface="Times New Roman" panose="02020603050405020304" pitchFamily="18" charset="0"/>
              </a:rPr>
              <a:t>t</a:t>
            </a:r>
            <a:r>
              <a:rPr sz="1600" spc="5" dirty="0">
                <a:solidFill>
                  <a:srgbClr val="252525"/>
                </a:solidFill>
                <a:latin typeface="Times New Roman" panose="02020603050405020304" pitchFamily="18" charset="0"/>
                <a:cs typeface="Times New Roman" panose="02020603050405020304" pitchFamily="18" charset="0"/>
              </a:rPr>
              <a:t>h</a:t>
            </a:r>
            <a:r>
              <a:rPr sz="1600" spc="15" dirty="0">
                <a:solidFill>
                  <a:srgbClr val="252525"/>
                </a:solidFill>
                <a:latin typeface="Times New Roman" panose="02020603050405020304" pitchFamily="18" charset="0"/>
                <a:cs typeface="Times New Roman" panose="02020603050405020304" pitchFamily="18" charset="0"/>
              </a:rPr>
              <a:t>e</a:t>
            </a:r>
            <a:r>
              <a:rPr sz="1600" dirty="0">
                <a:solidFill>
                  <a:srgbClr val="252525"/>
                </a:solidFill>
                <a:latin typeface="Times New Roman" panose="02020603050405020304" pitchFamily="18" charset="0"/>
                <a:cs typeface="Times New Roman" panose="02020603050405020304" pitchFamily="18" charset="0"/>
              </a:rPr>
              <a:t>	de</a:t>
            </a:r>
            <a:r>
              <a:rPr sz="1600" spc="40" dirty="0">
                <a:solidFill>
                  <a:srgbClr val="252525"/>
                </a:solidFill>
                <a:latin typeface="Times New Roman" panose="02020603050405020304" pitchFamily="18" charset="0"/>
                <a:cs typeface="Times New Roman" panose="02020603050405020304" pitchFamily="18" charset="0"/>
              </a:rPr>
              <a:t>s</a:t>
            </a:r>
            <a:r>
              <a:rPr sz="1600" spc="5" dirty="0">
                <a:solidFill>
                  <a:srgbClr val="252525"/>
                </a:solidFill>
                <a:latin typeface="Times New Roman" panose="02020603050405020304" pitchFamily="18" charset="0"/>
                <a:cs typeface="Times New Roman" panose="02020603050405020304" pitchFamily="18" charset="0"/>
              </a:rPr>
              <a:t>t</a:t>
            </a:r>
            <a:r>
              <a:rPr sz="1600" spc="35" dirty="0">
                <a:solidFill>
                  <a:srgbClr val="252525"/>
                </a:solidFill>
                <a:latin typeface="Times New Roman" panose="02020603050405020304" pitchFamily="18" charset="0"/>
                <a:cs typeface="Times New Roman" panose="02020603050405020304" pitchFamily="18" charset="0"/>
              </a:rPr>
              <a:t>i</a:t>
            </a:r>
            <a:r>
              <a:rPr sz="1600" dirty="0">
                <a:solidFill>
                  <a:srgbClr val="252525"/>
                </a:solidFill>
                <a:latin typeface="Times New Roman" panose="02020603050405020304" pitchFamily="18" charset="0"/>
                <a:cs typeface="Times New Roman" panose="02020603050405020304" pitchFamily="18" charset="0"/>
              </a:rPr>
              <a:t>na</a:t>
            </a:r>
            <a:r>
              <a:rPr sz="1600" spc="5" dirty="0">
                <a:solidFill>
                  <a:srgbClr val="252525"/>
                </a:solidFill>
                <a:latin typeface="Times New Roman" panose="02020603050405020304" pitchFamily="18" charset="0"/>
                <a:cs typeface="Times New Roman" panose="02020603050405020304" pitchFamily="18" charset="0"/>
              </a:rPr>
              <a:t>t</a:t>
            </a:r>
            <a:r>
              <a:rPr sz="1600" spc="35" dirty="0">
                <a:solidFill>
                  <a:srgbClr val="252525"/>
                </a:solidFill>
                <a:latin typeface="Times New Roman" panose="02020603050405020304" pitchFamily="18" charset="0"/>
                <a:cs typeface="Times New Roman" panose="02020603050405020304" pitchFamily="18" charset="0"/>
              </a:rPr>
              <a:t>i</a:t>
            </a:r>
            <a:r>
              <a:rPr sz="1600" spc="75" dirty="0">
                <a:solidFill>
                  <a:srgbClr val="252525"/>
                </a:solidFill>
                <a:latin typeface="Times New Roman" panose="02020603050405020304" pitchFamily="18" charset="0"/>
                <a:cs typeface="Times New Roman" panose="02020603050405020304" pitchFamily="18" charset="0"/>
              </a:rPr>
              <a:t>o</a:t>
            </a:r>
            <a:r>
              <a:rPr sz="1600" spc="10" dirty="0">
                <a:solidFill>
                  <a:srgbClr val="252525"/>
                </a:solidFill>
                <a:latin typeface="Times New Roman" panose="02020603050405020304" pitchFamily="18" charset="0"/>
                <a:cs typeface="Times New Roman" panose="02020603050405020304" pitchFamily="18" charset="0"/>
              </a:rPr>
              <a:t>n  </a:t>
            </a:r>
            <a:r>
              <a:rPr sz="1600" spc="-5" dirty="0">
                <a:solidFill>
                  <a:srgbClr val="252525"/>
                </a:solidFill>
                <a:latin typeface="Times New Roman" panose="02020603050405020304" pitchFamily="18" charset="0"/>
                <a:cs typeface="Times New Roman" panose="02020603050405020304" pitchFamily="18" charset="0"/>
              </a:rPr>
              <a:t>country?</a:t>
            </a:r>
            <a:r>
              <a:rPr sz="1600" spc="22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t>
            </a:r>
            <a:r>
              <a:rPr sz="1600" spc="-10"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4</a:t>
            </a:r>
            <a:r>
              <a:rPr sz="1600" spc="70" dirty="0">
                <a:solidFill>
                  <a:srgbClr val="252525"/>
                </a:solidFill>
                <a:latin typeface="Times New Roman" panose="02020603050405020304" pitchFamily="18" charset="0"/>
                <a:cs typeface="Times New Roman" panose="02020603050405020304" pitchFamily="18" charset="0"/>
              </a:rPr>
              <a:t> </a:t>
            </a:r>
            <a:r>
              <a:rPr sz="1600" spc="20" dirty="0">
                <a:solidFill>
                  <a:srgbClr val="252525"/>
                </a:solidFill>
                <a:latin typeface="Times New Roman" panose="02020603050405020304" pitchFamily="18" charset="0"/>
                <a:cs typeface="Times New Roman" panose="02020603050405020304" pitchFamily="18" charset="0"/>
              </a:rPr>
              <a:t>slides</a:t>
            </a:r>
            <a:endParaRPr sz="1600" dirty="0">
              <a:latin typeface="Times New Roman" panose="02020603050405020304" pitchFamily="18" charset="0"/>
              <a:cs typeface="Times New Roman" panose="02020603050405020304" pitchFamily="18" charset="0"/>
            </a:endParaRPr>
          </a:p>
          <a:p>
            <a:pPr marL="901065" indent="-344170">
              <a:spcBef>
                <a:spcPts val="1400"/>
              </a:spcBef>
              <a:buClr>
                <a:srgbClr val="83992A"/>
              </a:buClr>
              <a:buSzPct val="118604"/>
              <a:buFont typeface="Symbol"/>
              <a:buChar char=""/>
              <a:tabLst>
                <a:tab pos="901065" algn="l"/>
                <a:tab pos="901700" algn="l"/>
              </a:tabLst>
            </a:pPr>
            <a:r>
              <a:rPr sz="1600" spc="20" dirty="0">
                <a:solidFill>
                  <a:srgbClr val="252525"/>
                </a:solidFill>
                <a:latin typeface="Times New Roman" panose="02020603050405020304" pitchFamily="18" charset="0"/>
                <a:cs typeface="Times New Roman" panose="02020603050405020304" pitchFamily="18" charset="0"/>
              </a:rPr>
              <a:t>Conclusion</a:t>
            </a:r>
            <a:r>
              <a:rPr sz="1600" spc="-1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a:t>
            </a:r>
            <a:r>
              <a:rPr sz="1600" spc="45" dirty="0">
                <a:solidFill>
                  <a:srgbClr val="252525"/>
                </a:solidFill>
                <a:latin typeface="Times New Roman" panose="02020603050405020304" pitchFamily="18" charset="0"/>
                <a:cs typeface="Times New Roman" panose="02020603050405020304" pitchFamily="18" charset="0"/>
              </a:rPr>
              <a:t> </a:t>
            </a:r>
            <a:r>
              <a:rPr sz="1600" spc="15" dirty="0">
                <a:solidFill>
                  <a:srgbClr val="252525"/>
                </a:solidFill>
                <a:latin typeface="Times New Roman" panose="02020603050405020304" pitchFamily="18" charset="0"/>
                <a:cs typeface="Times New Roman" panose="02020603050405020304" pitchFamily="18" charset="0"/>
              </a:rPr>
              <a:t>1</a:t>
            </a:r>
            <a:r>
              <a:rPr sz="1600" spc="-25" dirty="0">
                <a:solidFill>
                  <a:srgbClr val="252525"/>
                </a:solidFill>
                <a:latin typeface="Times New Roman" panose="02020603050405020304" pitchFamily="18" charset="0"/>
                <a:cs typeface="Times New Roman" panose="02020603050405020304" pitchFamily="18" charset="0"/>
              </a:rPr>
              <a:t> </a:t>
            </a:r>
            <a:r>
              <a:rPr sz="1600" spc="25" dirty="0">
                <a:solidFill>
                  <a:srgbClr val="252525"/>
                </a:solidFill>
                <a:latin typeface="Times New Roman" panose="02020603050405020304" pitchFamily="18" charset="0"/>
                <a:cs typeface="Times New Roman" panose="02020603050405020304" pitchFamily="18" charset="0"/>
              </a:rPr>
              <a:t>slide</a:t>
            </a:r>
            <a:endParaRPr sz="1600" dirty="0">
              <a:latin typeface="Times New Roman" panose="02020603050405020304" pitchFamily="18" charset="0"/>
              <a:cs typeface="Times New Roman" panose="02020603050405020304" pitchFamily="18" charset="0"/>
            </a:endParaRPr>
          </a:p>
          <a:p>
            <a:pPr marL="901065" indent="-344170">
              <a:spcBef>
                <a:spcPts val="1175"/>
              </a:spcBef>
              <a:buClr>
                <a:srgbClr val="83992A"/>
              </a:buClr>
              <a:buSzPct val="118604"/>
              <a:buFont typeface="Symbol"/>
              <a:buChar char=""/>
              <a:tabLst>
                <a:tab pos="901065" algn="l"/>
                <a:tab pos="901700" algn="l"/>
              </a:tabLst>
            </a:pPr>
            <a:r>
              <a:rPr sz="1600" spc="10" dirty="0">
                <a:solidFill>
                  <a:srgbClr val="252525"/>
                </a:solidFill>
                <a:latin typeface="Times New Roman" panose="02020603050405020304" pitchFamily="18" charset="0"/>
                <a:cs typeface="Times New Roman" panose="02020603050405020304" pitchFamily="18" charset="0"/>
              </a:rPr>
              <a:t>References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2903" y="1240536"/>
            <a:ext cx="2819400" cy="701040"/>
          </a:xfrm>
          <a:prstGeom prst="rect">
            <a:avLst/>
          </a:prstGeom>
        </p:spPr>
        <p:txBody>
          <a:bodyPr vert="horz" wrap="square" lIns="0" tIns="16510" rIns="0" bIns="0" rtlCol="0">
            <a:spAutoFit/>
          </a:bodyPr>
          <a:lstStyle/>
          <a:p>
            <a:pPr marL="12700">
              <a:lnSpc>
                <a:spcPct val="100000"/>
              </a:lnSpc>
              <a:spcBef>
                <a:spcPts val="130"/>
              </a:spcBef>
            </a:pPr>
            <a:r>
              <a:rPr spc="15" dirty="0">
                <a:latin typeface="Times New Roman"/>
                <a:cs typeface="Times New Roman"/>
              </a:rPr>
              <a:t>Introduction</a:t>
            </a:r>
          </a:p>
        </p:txBody>
      </p:sp>
      <p:sp>
        <p:nvSpPr>
          <p:cNvPr id="3" name="object 3"/>
          <p:cNvSpPr txBox="1"/>
          <p:nvPr/>
        </p:nvSpPr>
        <p:spPr>
          <a:xfrm>
            <a:off x="990600" y="2469102"/>
            <a:ext cx="9753600" cy="3344505"/>
          </a:xfrm>
          <a:prstGeom prst="rect">
            <a:avLst/>
          </a:prstGeom>
        </p:spPr>
        <p:txBody>
          <a:bodyPr vert="horz" wrap="square" lIns="0" tIns="111760" rIns="0" bIns="0" rtlCol="0">
            <a:spAutoFit/>
          </a:bodyPr>
          <a:lstStyle/>
          <a:p>
            <a:pPr marL="298450" indent="-286385">
              <a:lnSpc>
                <a:spcPct val="100000"/>
              </a:lnSpc>
              <a:spcBef>
                <a:spcPts val="880"/>
              </a:spcBef>
              <a:buClr>
                <a:srgbClr val="83992A"/>
              </a:buClr>
              <a:buSzPct val="116363"/>
              <a:buFont typeface="Arial MT"/>
              <a:buChar char="•"/>
              <a:tabLst>
                <a:tab pos="299085" algn="l"/>
                <a:tab pos="2573655" algn="l"/>
                <a:tab pos="7285990" algn="l"/>
              </a:tabLst>
            </a:pPr>
            <a:r>
              <a:rPr lang="en-US" spc="5" dirty="0">
                <a:solidFill>
                  <a:srgbClr val="252525"/>
                </a:solidFill>
                <a:latin typeface="Times New Roman"/>
                <a:cs typeface="Times New Roman"/>
              </a:rPr>
              <a:t>The tasks within the group are distributed based on the level of expertise shared for contemporary tourism industry developments and emerging trends in it</a:t>
            </a:r>
          </a:p>
          <a:p>
            <a:pPr marL="298450" indent="-286385">
              <a:lnSpc>
                <a:spcPct val="100000"/>
              </a:lnSpc>
              <a:spcBef>
                <a:spcPts val="880"/>
              </a:spcBef>
              <a:buClr>
                <a:srgbClr val="83992A"/>
              </a:buClr>
              <a:buSzPct val="116363"/>
              <a:buFont typeface="Arial MT"/>
              <a:buChar char="•"/>
              <a:tabLst>
                <a:tab pos="299085" algn="l"/>
                <a:tab pos="2573655" algn="l"/>
                <a:tab pos="7285990" algn="l"/>
              </a:tabLst>
            </a:pPr>
            <a:r>
              <a:rPr lang="en-US" spc="5" dirty="0">
                <a:solidFill>
                  <a:srgbClr val="252525"/>
                </a:solidFill>
                <a:latin typeface="Times New Roman"/>
                <a:cs typeface="Times New Roman"/>
              </a:rPr>
              <a:t>The emerging global trends in the travel and tourism sector, and possible benefits and costs required to promote these trends in the UK are areas that are divided among the group of 4 to form the presentation effectively</a:t>
            </a:r>
          </a:p>
          <a:p>
            <a:pPr marL="298450" indent="-286385">
              <a:lnSpc>
                <a:spcPct val="100000"/>
              </a:lnSpc>
              <a:spcBef>
                <a:spcPts val="880"/>
              </a:spcBef>
              <a:buClr>
                <a:srgbClr val="83992A"/>
              </a:buClr>
              <a:buSzPct val="116363"/>
              <a:buFont typeface="Arial MT"/>
              <a:buChar char="•"/>
              <a:tabLst>
                <a:tab pos="299085" algn="l"/>
                <a:tab pos="2573655" algn="l"/>
                <a:tab pos="7285990" algn="l"/>
              </a:tabLst>
            </a:pPr>
            <a:r>
              <a:rPr lang="en-US" spc="5" dirty="0">
                <a:solidFill>
                  <a:srgbClr val="252525"/>
                </a:solidFill>
                <a:latin typeface="Times New Roman"/>
                <a:cs typeface="Times New Roman"/>
              </a:rPr>
              <a:t>The 21st emerging trends in the travel and tourism industry, the importance of these trends in tourism development and planning, and the influence of changes upon the competitiveness of the industry globally would be outlined</a:t>
            </a:r>
          </a:p>
          <a:p>
            <a:pPr marL="298450" indent="-286385">
              <a:lnSpc>
                <a:spcPct val="100000"/>
              </a:lnSpc>
              <a:spcBef>
                <a:spcPts val="880"/>
              </a:spcBef>
              <a:buClr>
                <a:srgbClr val="83992A"/>
              </a:buClr>
              <a:buSzPct val="116363"/>
              <a:buFont typeface="Arial MT"/>
              <a:buChar char="•"/>
              <a:tabLst>
                <a:tab pos="299085" algn="l"/>
                <a:tab pos="2573655" algn="l"/>
                <a:tab pos="7285990" algn="l"/>
              </a:tabLst>
            </a:pPr>
            <a:r>
              <a:rPr lang="en-US" spc="5" dirty="0">
                <a:solidFill>
                  <a:srgbClr val="252525"/>
                </a:solidFill>
                <a:latin typeface="Times New Roman"/>
                <a:cs typeface="Times New Roman"/>
              </a:rPr>
              <a:t>Lastly, the benefits and costs of following these trends in the UK would be addressed</a:t>
            </a:r>
          </a:p>
          <a:p>
            <a:pPr marL="298450" indent="-286385">
              <a:lnSpc>
                <a:spcPct val="100000"/>
              </a:lnSpc>
              <a:spcBef>
                <a:spcPts val="880"/>
              </a:spcBef>
              <a:buClr>
                <a:srgbClr val="83992A"/>
              </a:buClr>
              <a:buSzPct val="116363"/>
              <a:buFont typeface="Arial MT"/>
              <a:buChar char="•"/>
              <a:tabLst>
                <a:tab pos="299085" algn="l"/>
                <a:tab pos="2573655" algn="l"/>
                <a:tab pos="7285990" algn="l"/>
              </a:tabLst>
            </a:pPr>
            <a:endParaRPr lang="en-US" spc="5" dirty="0">
              <a:solidFill>
                <a:srgbClr val="252525"/>
              </a:solidFill>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610" y="1253172"/>
            <a:ext cx="9925685" cy="632460"/>
          </a:xfrm>
          <a:prstGeom prst="rect">
            <a:avLst/>
          </a:prstGeom>
        </p:spPr>
        <p:txBody>
          <a:bodyPr vert="horz" wrap="square" lIns="0" tIns="16510" rIns="0" bIns="0" rtlCol="0">
            <a:spAutoFit/>
          </a:bodyPr>
          <a:lstStyle/>
          <a:p>
            <a:pPr marL="12700">
              <a:lnSpc>
                <a:spcPct val="100000"/>
              </a:lnSpc>
              <a:spcBef>
                <a:spcPts val="130"/>
              </a:spcBef>
            </a:pPr>
            <a:r>
              <a:rPr sz="3950" spc="-20" dirty="0"/>
              <a:t>Global</a:t>
            </a:r>
            <a:r>
              <a:rPr sz="3950" spc="254" dirty="0"/>
              <a:t> </a:t>
            </a:r>
            <a:r>
              <a:rPr sz="3950" spc="-15" dirty="0"/>
              <a:t>trends</a:t>
            </a:r>
            <a:r>
              <a:rPr sz="3950" spc="195" dirty="0"/>
              <a:t> </a:t>
            </a:r>
            <a:r>
              <a:rPr sz="3950" spc="-20" dirty="0"/>
              <a:t>in</a:t>
            </a:r>
            <a:r>
              <a:rPr sz="3950" spc="60" dirty="0"/>
              <a:t> </a:t>
            </a:r>
            <a:r>
              <a:rPr sz="3950" spc="-10" dirty="0"/>
              <a:t>Travel</a:t>
            </a:r>
            <a:r>
              <a:rPr sz="3950" spc="30" dirty="0"/>
              <a:t> </a:t>
            </a:r>
            <a:r>
              <a:rPr sz="3950" spc="-35" dirty="0"/>
              <a:t>and</a:t>
            </a:r>
            <a:r>
              <a:rPr sz="3950" spc="60" dirty="0"/>
              <a:t> </a:t>
            </a:r>
            <a:r>
              <a:rPr sz="3950" spc="-70" dirty="0"/>
              <a:t>Tourism</a:t>
            </a:r>
            <a:r>
              <a:rPr sz="3950" spc="220" dirty="0"/>
              <a:t> </a:t>
            </a:r>
            <a:r>
              <a:rPr sz="3950" spc="-15" dirty="0"/>
              <a:t>Industry</a:t>
            </a:r>
            <a:endParaRPr sz="3950"/>
          </a:p>
        </p:txBody>
      </p:sp>
      <p:sp>
        <p:nvSpPr>
          <p:cNvPr id="3" name="object 3"/>
          <p:cNvSpPr txBox="1"/>
          <p:nvPr/>
        </p:nvSpPr>
        <p:spPr>
          <a:xfrm>
            <a:off x="1524000" y="2927669"/>
            <a:ext cx="5060949" cy="1978106"/>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major global trends impacting the travel and tourism sector are seen as sustainable tourism, evolving visitor demands, and the digital wave</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per the study by Liburd et al. (2022), sustainable solutions in the tourism sector helps generate a platform for green hotel chains and renewable energy usage</a:t>
            </a:r>
          </a:p>
        </p:txBody>
      </p:sp>
      <p:graphicFrame>
        <p:nvGraphicFramePr>
          <p:cNvPr id="4" name="Diagram 3">
            <a:extLst>
              <a:ext uri="{FF2B5EF4-FFF2-40B4-BE49-F238E27FC236}">
                <a16:creationId xmlns:a16="http://schemas.microsoft.com/office/drawing/2014/main" id="{C3695250-BADF-4060-B433-67592F31BCF3}"/>
              </a:ext>
            </a:extLst>
          </p:cNvPr>
          <p:cNvGraphicFramePr/>
          <p:nvPr>
            <p:extLst>
              <p:ext uri="{D42A27DB-BD31-4B8C-83A1-F6EECF244321}">
                <p14:modId xmlns:p14="http://schemas.microsoft.com/office/powerpoint/2010/main" val="3223641343"/>
              </p:ext>
            </p:extLst>
          </p:nvPr>
        </p:nvGraphicFramePr>
        <p:xfrm>
          <a:off x="6781800" y="2940369"/>
          <a:ext cx="4495800"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D6B04AC4-BE43-465A-AB6E-301C96E7A9A0}"/>
              </a:ext>
            </a:extLst>
          </p:cNvPr>
          <p:cNvSpPr/>
          <p:nvPr/>
        </p:nvSpPr>
        <p:spPr>
          <a:xfrm>
            <a:off x="8001000" y="560482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610" y="1253172"/>
            <a:ext cx="9925685" cy="632460"/>
          </a:xfrm>
          <a:prstGeom prst="rect">
            <a:avLst/>
          </a:prstGeom>
        </p:spPr>
        <p:txBody>
          <a:bodyPr vert="horz" wrap="square" lIns="0" tIns="16510" rIns="0" bIns="0" rtlCol="0">
            <a:spAutoFit/>
          </a:bodyPr>
          <a:lstStyle/>
          <a:p>
            <a:pPr marL="12700">
              <a:lnSpc>
                <a:spcPct val="100000"/>
              </a:lnSpc>
              <a:spcBef>
                <a:spcPts val="130"/>
              </a:spcBef>
            </a:pPr>
            <a:r>
              <a:rPr sz="3950" spc="-20" dirty="0"/>
              <a:t>Global</a:t>
            </a:r>
            <a:r>
              <a:rPr sz="3950" spc="254" dirty="0"/>
              <a:t> </a:t>
            </a:r>
            <a:r>
              <a:rPr sz="3950" spc="-15" dirty="0"/>
              <a:t>trends</a:t>
            </a:r>
            <a:r>
              <a:rPr sz="3950" spc="195" dirty="0"/>
              <a:t> </a:t>
            </a:r>
            <a:r>
              <a:rPr sz="3950" spc="-20" dirty="0"/>
              <a:t>in</a:t>
            </a:r>
            <a:r>
              <a:rPr sz="3950" spc="60" dirty="0"/>
              <a:t> </a:t>
            </a:r>
            <a:r>
              <a:rPr sz="3950" spc="-10" dirty="0"/>
              <a:t>Travel</a:t>
            </a:r>
            <a:r>
              <a:rPr sz="3950" spc="30" dirty="0"/>
              <a:t> </a:t>
            </a:r>
            <a:r>
              <a:rPr sz="3950" spc="-35" dirty="0"/>
              <a:t>and</a:t>
            </a:r>
            <a:r>
              <a:rPr sz="3950" spc="60" dirty="0"/>
              <a:t> </a:t>
            </a:r>
            <a:r>
              <a:rPr sz="3950" spc="-70" dirty="0"/>
              <a:t>Tourism</a:t>
            </a:r>
            <a:r>
              <a:rPr sz="3950" spc="220" dirty="0"/>
              <a:t> </a:t>
            </a:r>
            <a:r>
              <a:rPr sz="3950" spc="-15" dirty="0"/>
              <a:t>Industry</a:t>
            </a:r>
            <a:endParaRPr sz="3950"/>
          </a:p>
        </p:txBody>
      </p:sp>
      <p:sp>
        <p:nvSpPr>
          <p:cNvPr id="4" name="object 3">
            <a:extLst>
              <a:ext uri="{FF2B5EF4-FFF2-40B4-BE49-F238E27FC236}">
                <a16:creationId xmlns:a16="http://schemas.microsoft.com/office/drawing/2014/main" id="{C3CB174D-4A42-49BF-93BE-513AA28230EE}"/>
              </a:ext>
            </a:extLst>
          </p:cNvPr>
          <p:cNvSpPr txBox="1"/>
          <p:nvPr/>
        </p:nvSpPr>
        <p:spPr>
          <a:xfrm>
            <a:off x="1492250" y="2669603"/>
            <a:ext cx="5060949" cy="2834750"/>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ability to meet the sustainable development goals set by the United Nations becomes easier when green practices are entertained</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viewed by Ferrer-Roca et al. (2021), evolving visitor demands are needed to be predicted with the help of modern tools</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For instance, historical data could be compared with modern data to predict the flow of tourist visits</a:t>
            </a:r>
          </a:p>
        </p:txBody>
      </p:sp>
      <p:graphicFrame>
        <p:nvGraphicFramePr>
          <p:cNvPr id="5" name="Diagram 4">
            <a:extLst>
              <a:ext uri="{FF2B5EF4-FFF2-40B4-BE49-F238E27FC236}">
                <a16:creationId xmlns:a16="http://schemas.microsoft.com/office/drawing/2014/main" id="{B09815CA-32FF-4FE0-A754-70842F6E79E3}"/>
              </a:ext>
            </a:extLst>
          </p:cNvPr>
          <p:cNvGraphicFramePr/>
          <p:nvPr>
            <p:extLst>
              <p:ext uri="{D42A27DB-BD31-4B8C-83A1-F6EECF244321}">
                <p14:modId xmlns:p14="http://schemas.microsoft.com/office/powerpoint/2010/main" val="1509000735"/>
              </p:ext>
            </p:extLst>
          </p:nvPr>
        </p:nvGraphicFramePr>
        <p:xfrm>
          <a:off x="6705600" y="2908061"/>
          <a:ext cx="4185285" cy="2596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5A714E60-A285-4BFB-84B6-0C0C4FA3CB87}"/>
              </a:ext>
            </a:extLst>
          </p:cNvPr>
          <p:cNvSpPr/>
          <p:nvPr/>
        </p:nvSpPr>
        <p:spPr>
          <a:xfrm>
            <a:off x="7921942" y="5715000"/>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extLst>
      <p:ext uri="{BB962C8B-B14F-4D97-AF65-F5344CB8AC3E}">
        <p14:creationId xmlns:p14="http://schemas.microsoft.com/office/powerpoint/2010/main" val="286339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610" y="1253172"/>
            <a:ext cx="9925685" cy="632460"/>
          </a:xfrm>
          <a:prstGeom prst="rect">
            <a:avLst/>
          </a:prstGeom>
        </p:spPr>
        <p:txBody>
          <a:bodyPr vert="horz" wrap="square" lIns="0" tIns="16510" rIns="0" bIns="0" rtlCol="0">
            <a:spAutoFit/>
          </a:bodyPr>
          <a:lstStyle/>
          <a:p>
            <a:pPr marL="12700">
              <a:lnSpc>
                <a:spcPct val="100000"/>
              </a:lnSpc>
              <a:spcBef>
                <a:spcPts val="130"/>
              </a:spcBef>
            </a:pPr>
            <a:r>
              <a:rPr sz="3950" spc="-20" dirty="0"/>
              <a:t>Global</a:t>
            </a:r>
            <a:r>
              <a:rPr sz="3950" spc="254" dirty="0"/>
              <a:t> </a:t>
            </a:r>
            <a:r>
              <a:rPr sz="3950" spc="-15" dirty="0"/>
              <a:t>trends</a:t>
            </a:r>
            <a:r>
              <a:rPr sz="3950" spc="195" dirty="0"/>
              <a:t> </a:t>
            </a:r>
            <a:r>
              <a:rPr sz="3950" spc="-20" dirty="0"/>
              <a:t>in</a:t>
            </a:r>
            <a:r>
              <a:rPr sz="3950" spc="60" dirty="0"/>
              <a:t> </a:t>
            </a:r>
            <a:r>
              <a:rPr sz="3950" spc="-10" dirty="0"/>
              <a:t>Travel</a:t>
            </a:r>
            <a:r>
              <a:rPr sz="3950" spc="30" dirty="0"/>
              <a:t> </a:t>
            </a:r>
            <a:r>
              <a:rPr sz="3950" spc="-35" dirty="0"/>
              <a:t>and</a:t>
            </a:r>
            <a:r>
              <a:rPr sz="3950" spc="60" dirty="0"/>
              <a:t> </a:t>
            </a:r>
            <a:r>
              <a:rPr sz="3950" spc="-70" dirty="0"/>
              <a:t>Tourism</a:t>
            </a:r>
            <a:r>
              <a:rPr sz="3950" spc="220" dirty="0"/>
              <a:t> </a:t>
            </a:r>
            <a:r>
              <a:rPr sz="3950" spc="-15" dirty="0"/>
              <a:t>Industry</a:t>
            </a:r>
            <a:endParaRPr sz="3950"/>
          </a:p>
        </p:txBody>
      </p:sp>
      <p:sp>
        <p:nvSpPr>
          <p:cNvPr id="4" name="object 3">
            <a:extLst>
              <a:ext uri="{FF2B5EF4-FFF2-40B4-BE49-F238E27FC236}">
                <a16:creationId xmlns:a16="http://schemas.microsoft.com/office/drawing/2014/main" id="{04EED011-38E0-4068-946A-50F86B51CEAD}"/>
              </a:ext>
            </a:extLst>
          </p:cNvPr>
          <p:cNvSpPr txBox="1"/>
          <p:nvPr/>
        </p:nvSpPr>
        <p:spPr>
          <a:xfrm>
            <a:off x="990600" y="2669603"/>
            <a:ext cx="6324600" cy="3968394"/>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discussed by Li et al. (2022), the digital wave acts as a megatrend that deeply impacts the proceedings in the tourism sector by helping businesses digitally transform and automate various services</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For instance, online booking, previewing the destination virtually, and making cashless payments have helped </a:t>
            </a:r>
            <a:r>
              <a:rPr lang="en-US" sz="1800" spc="-85" dirty="0" err="1">
                <a:latin typeface="Times New Roman" panose="02020603050405020304" pitchFamily="18" charset="0"/>
                <a:cs typeface="Times New Roman" panose="02020603050405020304" pitchFamily="18" charset="0"/>
              </a:rPr>
              <a:t>travellers</a:t>
            </a:r>
            <a:r>
              <a:rPr lang="en-US" sz="1800" spc="-85" dirty="0">
                <a:latin typeface="Times New Roman" panose="02020603050405020304" pitchFamily="18" charset="0"/>
                <a:cs typeface="Times New Roman" panose="02020603050405020304" pitchFamily="18" charset="0"/>
              </a:rPr>
              <a:t> in the travel and tourism industry</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On the other end, technological advancements have helped the business units in the sector to revamp the operational side by making way for renewable energy use, the presence of electric vehicles for the transportation of supplies, and automated check-in and check-out facilities (Guo et al. 2019)</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B095A5DC-489C-464E-BC93-B68451D0D8F1}"/>
              </a:ext>
            </a:extLst>
          </p:cNvPr>
          <p:cNvGraphicFramePr/>
          <p:nvPr>
            <p:extLst>
              <p:ext uri="{D42A27DB-BD31-4B8C-83A1-F6EECF244321}">
                <p14:modId xmlns:p14="http://schemas.microsoft.com/office/powerpoint/2010/main" val="724882152"/>
              </p:ext>
            </p:extLst>
          </p:nvPr>
        </p:nvGraphicFramePr>
        <p:xfrm>
          <a:off x="7239000" y="3200400"/>
          <a:ext cx="39624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D8AB67E-5600-447D-BB83-77BE8047AED8}"/>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extLst>
      <p:ext uri="{BB962C8B-B14F-4D97-AF65-F5344CB8AC3E}">
        <p14:creationId xmlns:p14="http://schemas.microsoft.com/office/powerpoint/2010/main" val="1757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5028" y="883030"/>
            <a:ext cx="9470390" cy="1242695"/>
          </a:xfrm>
          <a:prstGeom prst="rect">
            <a:avLst/>
          </a:prstGeom>
        </p:spPr>
        <p:txBody>
          <a:bodyPr vert="horz" wrap="square" lIns="0" tIns="7620" rIns="0" bIns="0" rtlCol="0">
            <a:spAutoFit/>
          </a:bodyPr>
          <a:lstStyle/>
          <a:p>
            <a:pPr marL="12700" marR="5080">
              <a:lnSpc>
                <a:spcPct val="101400"/>
              </a:lnSpc>
              <a:spcBef>
                <a:spcPts val="60"/>
              </a:spcBef>
            </a:pPr>
            <a:r>
              <a:rPr sz="3950" spc="50" dirty="0"/>
              <a:t>Why</a:t>
            </a:r>
            <a:r>
              <a:rPr sz="3950" spc="-10" dirty="0"/>
              <a:t> </a:t>
            </a:r>
            <a:r>
              <a:rPr sz="3950" spc="5" dirty="0"/>
              <a:t>are</a:t>
            </a:r>
            <a:r>
              <a:rPr sz="3950" spc="65" dirty="0"/>
              <a:t> </a:t>
            </a:r>
            <a:r>
              <a:rPr sz="3950" spc="20" dirty="0"/>
              <a:t>these</a:t>
            </a:r>
            <a:r>
              <a:rPr sz="3950" spc="75" dirty="0"/>
              <a:t> </a:t>
            </a:r>
            <a:r>
              <a:rPr sz="3950" spc="25" dirty="0"/>
              <a:t>Global</a:t>
            </a:r>
            <a:r>
              <a:rPr sz="3950" spc="70" dirty="0"/>
              <a:t> </a:t>
            </a:r>
            <a:r>
              <a:rPr sz="3950" spc="-25" dirty="0"/>
              <a:t>Trends</a:t>
            </a:r>
            <a:r>
              <a:rPr sz="3950" spc="160" dirty="0"/>
              <a:t> </a:t>
            </a:r>
            <a:r>
              <a:rPr sz="3950" spc="10" dirty="0"/>
              <a:t>important</a:t>
            </a:r>
            <a:r>
              <a:rPr sz="3950" spc="155" dirty="0"/>
              <a:t> </a:t>
            </a:r>
            <a:r>
              <a:rPr sz="3950" spc="100" dirty="0"/>
              <a:t>in </a:t>
            </a:r>
            <a:r>
              <a:rPr sz="3950" spc="-1085" dirty="0"/>
              <a:t> </a:t>
            </a:r>
            <a:r>
              <a:rPr sz="3950" spc="-70" dirty="0"/>
              <a:t>Tourism</a:t>
            </a:r>
            <a:r>
              <a:rPr sz="3950" spc="229" dirty="0"/>
              <a:t> </a:t>
            </a:r>
            <a:r>
              <a:rPr sz="3950" spc="-35" dirty="0"/>
              <a:t>Planning</a:t>
            </a:r>
            <a:r>
              <a:rPr sz="3950" spc="430" dirty="0"/>
              <a:t> </a:t>
            </a:r>
            <a:r>
              <a:rPr sz="3950" spc="-35" dirty="0"/>
              <a:t>and</a:t>
            </a:r>
            <a:r>
              <a:rPr sz="3950" spc="215" dirty="0"/>
              <a:t> </a:t>
            </a:r>
            <a:r>
              <a:rPr sz="3950" spc="-5" dirty="0"/>
              <a:t>Development?</a:t>
            </a:r>
            <a:endParaRPr sz="3950" dirty="0"/>
          </a:p>
        </p:txBody>
      </p:sp>
      <p:sp>
        <p:nvSpPr>
          <p:cNvPr id="4" name="object 3">
            <a:extLst>
              <a:ext uri="{FF2B5EF4-FFF2-40B4-BE49-F238E27FC236}">
                <a16:creationId xmlns:a16="http://schemas.microsoft.com/office/drawing/2014/main" id="{A629AE63-CB39-4E27-A987-A709AB2085F2}"/>
              </a:ext>
            </a:extLst>
          </p:cNvPr>
          <p:cNvSpPr txBox="1"/>
          <p:nvPr/>
        </p:nvSpPr>
        <p:spPr>
          <a:xfrm>
            <a:off x="1066800" y="2514600"/>
            <a:ext cx="7010400" cy="4271041"/>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Sustainable practices need to be pursued in the UK tourism industry to make sure the industry registers better success in the future</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stated by </a:t>
            </a:r>
            <a:r>
              <a:rPr lang="en-US" sz="1800" spc="-85" dirty="0" err="1">
                <a:latin typeface="Times New Roman" panose="02020603050405020304" pitchFamily="18" charset="0"/>
                <a:cs typeface="Times New Roman" panose="02020603050405020304" pitchFamily="18" charset="0"/>
              </a:rPr>
              <a:t>Stylos</a:t>
            </a:r>
            <a:r>
              <a:rPr lang="en-US" sz="1800" spc="-85" dirty="0">
                <a:latin typeface="Times New Roman" panose="02020603050405020304" pitchFamily="18" charset="0"/>
                <a:cs typeface="Times New Roman" panose="02020603050405020304" pitchFamily="18" charset="0"/>
              </a:rPr>
              <a:t> (2020), sustainable tourism allows businesses to restructure their business and </a:t>
            </a:r>
            <a:r>
              <a:rPr lang="en-US" sz="1800" spc="-85" dirty="0" err="1">
                <a:latin typeface="Times New Roman" panose="02020603050405020304" pitchFamily="18" charset="0"/>
                <a:cs typeface="Times New Roman" panose="02020603050405020304" pitchFamily="18" charset="0"/>
              </a:rPr>
              <a:t>optimise</a:t>
            </a:r>
            <a:r>
              <a:rPr lang="en-US" sz="1800" spc="-85" dirty="0">
                <a:latin typeface="Times New Roman" panose="02020603050405020304" pitchFamily="18" charset="0"/>
                <a:cs typeface="Times New Roman" panose="02020603050405020304" pitchFamily="18" charset="0"/>
              </a:rPr>
              <a:t> service delivery to make customer services prompt and efficient</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This would ensure that foreign </a:t>
            </a:r>
            <a:r>
              <a:rPr lang="en-US" sz="1800" spc="-85" dirty="0" err="1">
                <a:latin typeface="Times New Roman" panose="02020603050405020304" pitchFamily="18" charset="0"/>
                <a:cs typeface="Times New Roman" panose="02020603050405020304" pitchFamily="18" charset="0"/>
              </a:rPr>
              <a:t>travellers</a:t>
            </a:r>
            <a:r>
              <a:rPr lang="en-US" sz="1800" spc="-85" dirty="0">
                <a:latin typeface="Times New Roman" panose="02020603050405020304" pitchFamily="18" charset="0"/>
                <a:cs typeface="Times New Roman" panose="02020603050405020304" pitchFamily="18" charset="0"/>
              </a:rPr>
              <a:t> face no issues while visiting sites and booking hotels online</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It is seen that the UK permits strong infrastructure which allows robust service offerings to tourists. Using tools such as big data analytics, and forecasting methods, business units can easily become sustainable</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2789E3E5-4EF4-4CB7-877C-4A86B1764024}"/>
              </a:ext>
            </a:extLst>
          </p:cNvPr>
          <p:cNvGraphicFramePr/>
          <p:nvPr>
            <p:extLst>
              <p:ext uri="{D42A27DB-BD31-4B8C-83A1-F6EECF244321}">
                <p14:modId xmlns:p14="http://schemas.microsoft.com/office/powerpoint/2010/main" val="1089035388"/>
              </p:ext>
            </p:extLst>
          </p:nvPr>
        </p:nvGraphicFramePr>
        <p:xfrm>
          <a:off x="7620000" y="3124200"/>
          <a:ext cx="39624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2A5E145D-258B-42A0-8311-BD0D22E8F6C3}"/>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Self-developed)</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5028" y="883030"/>
            <a:ext cx="9470390" cy="1242695"/>
          </a:xfrm>
          <a:prstGeom prst="rect">
            <a:avLst/>
          </a:prstGeom>
        </p:spPr>
        <p:txBody>
          <a:bodyPr vert="horz" wrap="square" lIns="0" tIns="7620" rIns="0" bIns="0" rtlCol="0">
            <a:spAutoFit/>
          </a:bodyPr>
          <a:lstStyle/>
          <a:p>
            <a:pPr marL="12700" marR="5080">
              <a:lnSpc>
                <a:spcPct val="101400"/>
              </a:lnSpc>
              <a:spcBef>
                <a:spcPts val="60"/>
              </a:spcBef>
            </a:pPr>
            <a:r>
              <a:rPr sz="3950" spc="50" dirty="0"/>
              <a:t>Why</a:t>
            </a:r>
            <a:r>
              <a:rPr sz="3950" spc="-10" dirty="0"/>
              <a:t> </a:t>
            </a:r>
            <a:r>
              <a:rPr sz="3950" spc="5" dirty="0"/>
              <a:t>are</a:t>
            </a:r>
            <a:r>
              <a:rPr sz="3950" spc="65" dirty="0"/>
              <a:t> </a:t>
            </a:r>
            <a:r>
              <a:rPr sz="3950" spc="20" dirty="0"/>
              <a:t>these</a:t>
            </a:r>
            <a:r>
              <a:rPr sz="3950" spc="75" dirty="0"/>
              <a:t> </a:t>
            </a:r>
            <a:r>
              <a:rPr sz="3950" spc="25" dirty="0"/>
              <a:t>Global</a:t>
            </a:r>
            <a:r>
              <a:rPr sz="3950" spc="70" dirty="0"/>
              <a:t> </a:t>
            </a:r>
            <a:r>
              <a:rPr sz="3950" spc="-25" dirty="0"/>
              <a:t>Trends</a:t>
            </a:r>
            <a:r>
              <a:rPr sz="3950" spc="160" dirty="0"/>
              <a:t> </a:t>
            </a:r>
            <a:r>
              <a:rPr sz="3950" spc="10" dirty="0"/>
              <a:t>important</a:t>
            </a:r>
            <a:r>
              <a:rPr sz="3950" spc="155" dirty="0"/>
              <a:t> </a:t>
            </a:r>
            <a:r>
              <a:rPr sz="3950" spc="100" dirty="0"/>
              <a:t>in </a:t>
            </a:r>
            <a:r>
              <a:rPr sz="3950" spc="-1085" dirty="0"/>
              <a:t> </a:t>
            </a:r>
            <a:r>
              <a:rPr sz="3950" spc="-70" dirty="0"/>
              <a:t>Tourism</a:t>
            </a:r>
            <a:r>
              <a:rPr sz="3950" spc="229" dirty="0"/>
              <a:t> </a:t>
            </a:r>
            <a:r>
              <a:rPr sz="3950" spc="-35" dirty="0"/>
              <a:t>Planning</a:t>
            </a:r>
            <a:r>
              <a:rPr sz="3950" spc="430" dirty="0"/>
              <a:t> </a:t>
            </a:r>
            <a:r>
              <a:rPr sz="3950" spc="-35" dirty="0"/>
              <a:t>and</a:t>
            </a:r>
            <a:r>
              <a:rPr sz="3950" spc="215" dirty="0"/>
              <a:t> </a:t>
            </a:r>
            <a:r>
              <a:rPr sz="3950" spc="-5" dirty="0"/>
              <a:t>Development?</a:t>
            </a:r>
            <a:endParaRPr sz="3950"/>
          </a:p>
        </p:txBody>
      </p:sp>
      <p:sp>
        <p:nvSpPr>
          <p:cNvPr id="4" name="object 3">
            <a:extLst>
              <a:ext uri="{FF2B5EF4-FFF2-40B4-BE49-F238E27FC236}">
                <a16:creationId xmlns:a16="http://schemas.microsoft.com/office/drawing/2014/main" id="{F18D426A-E306-484B-BB6F-684449EDE199}"/>
              </a:ext>
            </a:extLst>
          </p:cNvPr>
          <p:cNvSpPr txBox="1"/>
          <p:nvPr/>
        </p:nvSpPr>
        <p:spPr>
          <a:xfrm>
            <a:off x="754567" y="2743200"/>
            <a:ext cx="6934200" cy="3704219"/>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UNWTO boosts the strength of Destination Management Organizations (</a:t>
            </a:r>
            <a:r>
              <a:rPr lang="en-US" sz="1800" spc="-85" dirty="0" err="1">
                <a:latin typeface="Times New Roman" panose="02020603050405020304" pitchFamily="18" charset="0"/>
                <a:cs typeface="Times New Roman" panose="02020603050405020304" pitchFamily="18" charset="0"/>
              </a:rPr>
              <a:t>DMOs</a:t>
            </a:r>
            <a:r>
              <a:rPr lang="en-US" sz="1800" spc="-85" dirty="0">
                <a:latin typeface="Times New Roman" panose="02020603050405020304" pitchFamily="18" charset="0"/>
                <a:cs typeface="Times New Roman" panose="02020603050405020304" pitchFamily="18" charset="0"/>
              </a:rPr>
              <a:t>), thereby helping build a harmonious relationship between the residents and visitors</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As per present reports, </a:t>
            </a:r>
            <a:r>
              <a:rPr lang="en-US" sz="1800" spc="-85" dirty="0" err="1">
                <a:latin typeface="Times New Roman" panose="02020603050405020304" pitchFamily="18" charset="0"/>
                <a:cs typeface="Times New Roman" panose="02020603050405020304" pitchFamily="18" charset="0"/>
              </a:rPr>
              <a:t>UNWTO.QUEST</a:t>
            </a:r>
            <a:r>
              <a:rPr lang="en-US" sz="1800" spc="-85" dirty="0">
                <a:latin typeface="Times New Roman" panose="02020603050405020304" pitchFamily="18" charset="0"/>
                <a:cs typeface="Times New Roman" panose="02020603050405020304" pitchFamily="18" charset="0"/>
              </a:rPr>
              <a:t> is formed to help the </a:t>
            </a:r>
            <a:r>
              <a:rPr lang="en-US" sz="1800" spc="-85" dirty="0" err="1">
                <a:latin typeface="Times New Roman" panose="02020603050405020304" pitchFamily="18" charset="0"/>
                <a:cs typeface="Times New Roman" panose="02020603050405020304" pitchFamily="18" charset="0"/>
              </a:rPr>
              <a:t>DMOs</a:t>
            </a:r>
            <a:r>
              <a:rPr lang="en-US" sz="1800" spc="-85" dirty="0">
                <a:latin typeface="Times New Roman" panose="02020603050405020304" pitchFamily="18" charset="0"/>
                <a:cs typeface="Times New Roman" panose="02020603050405020304" pitchFamily="18" charset="0"/>
              </a:rPr>
              <a:t> govern sustainability actions efficiently (UNWTO, 2023)</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On the other end, UNESCO has also made efforts to escalate sustainability actions in tourist destinations</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Hence, both UNESCO and UNWTO from a legal and environmental standpoint force the application of sustainable tourism development in countries</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46F1AC1-C681-48FD-8252-92C54386729D}"/>
              </a:ext>
            </a:extLst>
          </p:cNvPr>
          <p:cNvPicPr>
            <a:picLocks noChangeAspect="1"/>
          </p:cNvPicPr>
          <p:nvPr/>
        </p:nvPicPr>
        <p:blipFill>
          <a:blip r:embed="rId3"/>
          <a:stretch>
            <a:fillRect/>
          </a:stretch>
        </p:blipFill>
        <p:spPr>
          <a:xfrm>
            <a:off x="7848600" y="3200400"/>
            <a:ext cx="3474533" cy="1946189"/>
          </a:xfrm>
          <a:prstGeom prst="rect">
            <a:avLst/>
          </a:prstGeom>
        </p:spPr>
      </p:pic>
      <p:sp>
        <p:nvSpPr>
          <p:cNvPr id="7" name="Rectangle 6">
            <a:extLst>
              <a:ext uri="{FF2B5EF4-FFF2-40B4-BE49-F238E27FC236}">
                <a16:creationId xmlns:a16="http://schemas.microsoft.com/office/drawing/2014/main" id="{7204EF3A-D8F4-4D21-B558-D671DD344A2C}"/>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UNWTO, 2023)</a:t>
            </a:r>
            <a:endParaRPr lang="en-GB" dirty="0"/>
          </a:p>
        </p:txBody>
      </p:sp>
    </p:spTree>
    <p:extLst>
      <p:ext uri="{BB962C8B-B14F-4D97-AF65-F5344CB8AC3E}">
        <p14:creationId xmlns:p14="http://schemas.microsoft.com/office/powerpoint/2010/main" val="221826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5028" y="883030"/>
            <a:ext cx="9470390" cy="1242695"/>
          </a:xfrm>
          <a:prstGeom prst="rect">
            <a:avLst/>
          </a:prstGeom>
        </p:spPr>
        <p:txBody>
          <a:bodyPr vert="horz" wrap="square" lIns="0" tIns="7620" rIns="0" bIns="0" rtlCol="0">
            <a:spAutoFit/>
          </a:bodyPr>
          <a:lstStyle/>
          <a:p>
            <a:pPr marL="12700" marR="5080">
              <a:lnSpc>
                <a:spcPct val="101400"/>
              </a:lnSpc>
              <a:spcBef>
                <a:spcPts val="60"/>
              </a:spcBef>
            </a:pPr>
            <a:r>
              <a:rPr sz="3950" spc="50" dirty="0"/>
              <a:t>Why</a:t>
            </a:r>
            <a:r>
              <a:rPr sz="3950" spc="-10" dirty="0"/>
              <a:t> </a:t>
            </a:r>
            <a:r>
              <a:rPr sz="3950" spc="5" dirty="0"/>
              <a:t>are</a:t>
            </a:r>
            <a:r>
              <a:rPr sz="3950" spc="65" dirty="0"/>
              <a:t> </a:t>
            </a:r>
            <a:r>
              <a:rPr sz="3950" spc="20" dirty="0"/>
              <a:t>these</a:t>
            </a:r>
            <a:r>
              <a:rPr sz="3950" spc="75" dirty="0"/>
              <a:t> </a:t>
            </a:r>
            <a:r>
              <a:rPr sz="3950" spc="25" dirty="0"/>
              <a:t>Global</a:t>
            </a:r>
            <a:r>
              <a:rPr sz="3950" spc="70" dirty="0"/>
              <a:t> </a:t>
            </a:r>
            <a:r>
              <a:rPr sz="3950" spc="-25" dirty="0"/>
              <a:t>Trends</a:t>
            </a:r>
            <a:r>
              <a:rPr sz="3950" spc="160" dirty="0"/>
              <a:t> </a:t>
            </a:r>
            <a:r>
              <a:rPr sz="3950" spc="10" dirty="0"/>
              <a:t>important</a:t>
            </a:r>
            <a:r>
              <a:rPr sz="3950" spc="155" dirty="0"/>
              <a:t> </a:t>
            </a:r>
            <a:r>
              <a:rPr sz="3950" spc="100" dirty="0"/>
              <a:t>in </a:t>
            </a:r>
            <a:r>
              <a:rPr sz="3950" spc="-1085" dirty="0"/>
              <a:t> </a:t>
            </a:r>
            <a:r>
              <a:rPr sz="3950" spc="-70" dirty="0"/>
              <a:t>Tourism</a:t>
            </a:r>
            <a:r>
              <a:rPr sz="3950" spc="229" dirty="0"/>
              <a:t> </a:t>
            </a:r>
            <a:r>
              <a:rPr sz="3950" spc="-35" dirty="0"/>
              <a:t>Planning</a:t>
            </a:r>
            <a:r>
              <a:rPr sz="3950" spc="430" dirty="0"/>
              <a:t> </a:t>
            </a:r>
            <a:r>
              <a:rPr sz="3950" spc="-35" dirty="0"/>
              <a:t>and</a:t>
            </a:r>
            <a:r>
              <a:rPr sz="3950" spc="215" dirty="0"/>
              <a:t> </a:t>
            </a:r>
            <a:r>
              <a:rPr sz="3950" spc="-5" dirty="0"/>
              <a:t>Development?</a:t>
            </a:r>
            <a:endParaRPr sz="3950"/>
          </a:p>
        </p:txBody>
      </p:sp>
      <p:sp>
        <p:nvSpPr>
          <p:cNvPr id="4" name="object 3">
            <a:extLst>
              <a:ext uri="{FF2B5EF4-FFF2-40B4-BE49-F238E27FC236}">
                <a16:creationId xmlns:a16="http://schemas.microsoft.com/office/drawing/2014/main" id="{B8713889-C8B4-4821-B9CB-FB8059A6CEF2}"/>
              </a:ext>
            </a:extLst>
          </p:cNvPr>
          <p:cNvSpPr txBox="1"/>
          <p:nvPr/>
        </p:nvSpPr>
        <p:spPr>
          <a:xfrm>
            <a:off x="1399742" y="2590800"/>
            <a:ext cx="5534458" cy="3955570"/>
          </a:xfrm>
          <a:prstGeom prst="rect">
            <a:avLst/>
          </a:prstGeom>
        </p:spPr>
        <p:txBody>
          <a:bodyPr vert="horz" wrap="square" lIns="0" tIns="13335" rIns="0" bIns="0" rtlCol="0">
            <a:spAutoFit/>
          </a:bodyPr>
          <a:lstStyle/>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The stakeholder involved in the tourism sector known as residents, visitors, government, business units, and foreign authorities such as UNWTO and UNESCO. In the UK, tourism companies are expected to face an economic downturn as possibilities for inflation are on the cards soon</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Since, the gross domestic product (GDP), employment, and community developments are dependent on the tourism sector, then the idea would be to secure better transactions in the tourism sector</a:t>
            </a:r>
          </a:p>
          <a:p>
            <a:pPr marL="12700" marR="5080" algn="just">
              <a:lnSpc>
                <a:spcPct val="99900"/>
              </a:lnSpc>
              <a:spcBef>
                <a:spcPts val="105"/>
              </a:spcBef>
            </a:pPr>
            <a:endParaRPr lang="en-US" spc="-85" dirty="0">
              <a:latin typeface="Times New Roman" panose="02020603050405020304" pitchFamily="18" charset="0"/>
              <a:cs typeface="Times New Roman" panose="02020603050405020304" pitchFamily="18" charset="0"/>
            </a:endParaRPr>
          </a:p>
          <a:p>
            <a:pPr marL="12700" marR="5080" algn="just">
              <a:lnSpc>
                <a:spcPct val="99900"/>
              </a:lnSpc>
              <a:spcBef>
                <a:spcPts val="105"/>
              </a:spcBef>
            </a:pPr>
            <a:r>
              <a:rPr lang="en-US" sz="1800" spc="-85" dirty="0">
                <a:latin typeface="Times New Roman" panose="02020603050405020304" pitchFamily="18" charset="0"/>
                <a:cs typeface="Times New Roman" panose="02020603050405020304" pitchFamily="18" charset="0"/>
              </a:rPr>
              <a:t>Hence, all of the global trends would add immense value to the stakeholders and ensure better resilience against the economic downturn in the UK</a:t>
            </a:r>
          </a:p>
          <a:p>
            <a:pPr marL="12700" marR="5080" algn="just">
              <a:lnSpc>
                <a:spcPct val="99900"/>
              </a:lnSpc>
              <a:spcBef>
                <a:spcPts val="105"/>
              </a:spcBef>
            </a:pPr>
            <a:endParaRPr lang="en-US" sz="1800" spc="-8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6AB650-F995-4905-B9DA-6DB81F303CC9}"/>
              </a:ext>
            </a:extLst>
          </p:cNvPr>
          <p:cNvPicPr>
            <a:picLocks noChangeAspect="1"/>
          </p:cNvPicPr>
          <p:nvPr/>
        </p:nvPicPr>
        <p:blipFill>
          <a:blip r:embed="rId3"/>
          <a:stretch>
            <a:fillRect/>
          </a:stretch>
        </p:blipFill>
        <p:spPr>
          <a:xfrm>
            <a:off x="7086600" y="2895600"/>
            <a:ext cx="4191000" cy="2543175"/>
          </a:xfrm>
          <a:prstGeom prst="rect">
            <a:avLst/>
          </a:prstGeom>
        </p:spPr>
      </p:pic>
      <p:sp>
        <p:nvSpPr>
          <p:cNvPr id="7" name="Rectangle 6">
            <a:extLst>
              <a:ext uri="{FF2B5EF4-FFF2-40B4-BE49-F238E27FC236}">
                <a16:creationId xmlns:a16="http://schemas.microsoft.com/office/drawing/2014/main" id="{904E7979-B629-4AC4-954C-F1CDB3ADAFC1}"/>
              </a:ext>
            </a:extLst>
          </p:cNvPr>
          <p:cNvSpPr/>
          <p:nvPr/>
        </p:nvSpPr>
        <p:spPr>
          <a:xfrm>
            <a:off x="8229600" y="5668498"/>
            <a:ext cx="2514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(Source: UNWTO, 2023)</a:t>
            </a:r>
            <a:endParaRPr lang="en-GB" dirty="0"/>
          </a:p>
        </p:txBody>
      </p:sp>
    </p:spTree>
    <p:extLst>
      <p:ext uri="{BB962C8B-B14F-4D97-AF65-F5344CB8AC3E}">
        <p14:creationId xmlns:p14="http://schemas.microsoft.com/office/powerpoint/2010/main" val="302234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4128</Words>
  <Application>Microsoft Office PowerPoint</Application>
  <PresentationFormat>Widescreen</PresentationFormat>
  <Paragraphs>205</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MT</vt:lpstr>
      <vt:lpstr>Calibri</vt:lpstr>
      <vt:lpstr>Symbol</vt:lpstr>
      <vt:lpstr>Times New Roman</vt:lpstr>
      <vt:lpstr>Office Theme</vt:lpstr>
      <vt:lpstr>DUE DATE: Friday 21st</vt:lpstr>
      <vt:lpstr>Table of Content</vt:lpstr>
      <vt:lpstr>Introduction</vt:lpstr>
      <vt:lpstr>Global trends in Travel and Tourism Industry</vt:lpstr>
      <vt:lpstr>Global trends in Travel and Tourism Industry</vt:lpstr>
      <vt:lpstr>Global trends in Travel and Tourism Industry</vt:lpstr>
      <vt:lpstr>Why are these Global Trends important in  Tourism Planning and Development?</vt:lpstr>
      <vt:lpstr>Why are these Global Trends important in  Tourism Planning and Development?</vt:lpstr>
      <vt:lpstr>Why are these Global Trends important in  Tourism Planning and Development?</vt:lpstr>
      <vt:lpstr>How would the changes in global trends affect  the businesses in tourism industry?</vt:lpstr>
      <vt:lpstr>How would the changes in global trends affect  the businesses in tourism industry?</vt:lpstr>
      <vt:lpstr>How would the changes in global trends affect  the businesses in tourism industry?</vt:lpstr>
      <vt:lpstr>What are the Benefits of these Global Trends  to the Destination Country?</vt:lpstr>
      <vt:lpstr>What are the Benefits of these Global Trends  to the Destination Country?</vt:lpstr>
      <vt:lpstr>What are the Costs of these Global  Trends to the Destination Country?</vt:lpstr>
      <vt:lpstr>What are the Costs of these Global  Trends to the Destination Country?</vt:lpstr>
      <vt:lpstr>Conclusion</vt:lpstr>
      <vt:lpstr>Thank You! Any Questions or Comments?</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DUE DATE: Friday 21st</dc:title>
  <cp:lastModifiedBy>User</cp:lastModifiedBy>
  <cp:revision>61</cp:revision>
  <dcterms:created xsi:type="dcterms:W3CDTF">2023-04-11T16:57:35Z</dcterms:created>
  <dcterms:modified xsi:type="dcterms:W3CDTF">2023-04-11T18:31:23Z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2023-03-24T00:00:00Z</vt:filetime>
  </property>
  <property fmtid="{D5CDD505-2E9C-101B-9397-08002B2CF9AE}" pid="3" name="LastSaved">
    <vt:filetime>2023-04-11T00:00:00Z</vt:filetime>
  </property>
</Properties>
</file>