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3716000" cy="16459200"/>
  <p:notesSz cx="6858000" cy="9144000"/>
  <p:defaultTextStyle>
    <a:defPPr>
      <a:defRPr lang="en-US"/>
    </a:defPPr>
    <a:lvl1pPr marL="0" algn="l" defTabSz="1714334" rtl="0" eaLnBrk="1" latinLnBrk="0" hangingPunct="1">
      <a:defRPr sz="3400" kern="1200">
        <a:solidFill>
          <a:schemeClr val="tx1"/>
        </a:solidFill>
        <a:latin typeface="+mn-lt"/>
        <a:ea typeface="+mn-ea"/>
        <a:cs typeface="+mn-cs"/>
      </a:defRPr>
    </a:lvl1pPr>
    <a:lvl2pPr marL="857167" algn="l" defTabSz="1714334" rtl="0" eaLnBrk="1" latinLnBrk="0" hangingPunct="1">
      <a:defRPr sz="3400" kern="1200">
        <a:solidFill>
          <a:schemeClr val="tx1"/>
        </a:solidFill>
        <a:latin typeface="+mn-lt"/>
        <a:ea typeface="+mn-ea"/>
        <a:cs typeface="+mn-cs"/>
      </a:defRPr>
    </a:lvl2pPr>
    <a:lvl3pPr marL="1714334" algn="l" defTabSz="1714334" rtl="0" eaLnBrk="1" latinLnBrk="0" hangingPunct="1">
      <a:defRPr sz="3400" kern="1200">
        <a:solidFill>
          <a:schemeClr val="tx1"/>
        </a:solidFill>
        <a:latin typeface="+mn-lt"/>
        <a:ea typeface="+mn-ea"/>
        <a:cs typeface="+mn-cs"/>
      </a:defRPr>
    </a:lvl3pPr>
    <a:lvl4pPr marL="2571501" algn="l" defTabSz="1714334" rtl="0" eaLnBrk="1" latinLnBrk="0" hangingPunct="1">
      <a:defRPr sz="3400" kern="1200">
        <a:solidFill>
          <a:schemeClr val="tx1"/>
        </a:solidFill>
        <a:latin typeface="+mn-lt"/>
        <a:ea typeface="+mn-ea"/>
        <a:cs typeface="+mn-cs"/>
      </a:defRPr>
    </a:lvl4pPr>
    <a:lvl5pPr marL="3428666" algn="l" defTabSz="1714334" rtl="0" eaLnBrk="1" latinLnBrk="0" hangingPunct="1">
      <a:defRPr sz="3400" kern="1200">
        <a:solidFill>
          <a:schemeClr val="tx1"/>
        </a:solidFill>
        <a:latin typeface="+mn-lt"/>
        <a:ea typeface="+mn-ea"/>
        <a:cs typeface="+mn-cs"/>
      </a:defRPr>
    </a:lvl5pPr>
    <a:lvl6pPr marL="4285833" algn="l" defTabSz="1714334" rtl="0" eaLnBrk="1" latinLnBrk="0" hangingPunct="1">
      <a:defRPr sz="3400" kern="1200">
        <a:solidFill>
          <a:schemeClr val="tx1"/>
        </a:solidFill>
        <a:latin typeface="+mn-lt"/>
        <a:ea typeface="+mn-ea"/>
        <a:cs typeface="+mn-cs"/>
      </a:defRPr>
    </a:lvl6pPr>
    <a:lvl7pPr marL="5143000" algn="l" defTabSz="1714334" rtl="0" eaLnBrk="1" latinLnBrk="0" hangingPunct="1">
      <a:defRPr sz="3400" kern="1200">
        <a:solidFill>
          <a:schemeClr val="tx1"/>
        </a:solidFill>
        <a:latin typeface="+mn-lt"/>
        <a:ea typeface="+mn-ea"/>
        <a:cs typeface="+mn-cs"/>
      </a:defRPr>
    </a:lvl7pPr>
    <a:lvl8pPr marL="6000166" algn="l" defTabSz="1714334" rtl="0" eaLnBrk="1" latinLnBrk="0" hangingPunct="1">
      <a:defRPr sz="3400" kern="1200">
        <a:solidFill>
          <a:schemeClr val="tx1"/>
        </a:solidFill>
        <a:latin typeface="+mn-lt"/>
        <a:ea typeface="+mn-ea"/>
        <a:cs typeface="+mn-cs"/>
      </a:defRPr>
    </a:lvl8pPr>
    <a:lvl9pPr marL="6857333" algn="l" defTabSz="1714334" rtl="0" eaLnBrk="1" latinLnBrk="0" hangingPunct="1">
      <a:defRPr sz="3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184">
          <p15:clr>
            <a:srgbClr val="A4A3A4"/>
          </p15:clr>
        </p15:guide>
        <p15:guide id="2" pos="432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34" d="100"/>
          <a:sy n="34" d="100"/>
        </p:scale>
        <p:origin x="-1044" y="-6"/>
      </p:cViewPr>
      <p:guideLst>
        <p:guide orient="horz" pos="5184"/>
        <p:guide pos="4320"/>
      </p:guideLst>
    </p:cSldViewPr>
  </p:slideViewPr>
  <p:notesTextViewPr>
    <p:cViewPr>
      <p:scale>
        <a:sx n="100" d="100"/>
        <a:sy n="100" d="100"/>
      </p:scale>
      <p:origin x="0" y="0"/>
    </p:cViewPr>
  </p:notesTextViewPr>
  <p:notesViewPr>
    <p:cSldViewPr>
      <p:cViewPr varScale="1">
        <p:scale>
          <a:sx n="92" d="100"/>
          <a:sy n="92" d="100"/>
        </p:scale>
        <p:origin x="-168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F48D494-A139-41AC-B45C-9FB7EA3A27AF}" type="datetimeFigureOut">
              <a:rPr lang="en-US" smtClean="0"/>
              <a:pPr/>
              <a:t>4/17/2023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E56599A-7FD6-44C8-B716-1C3411B3EC9B}" type="slidenum">
              <a:rPr lang="en-US" smtClean="0"/>
              <a:pPr/>
              <a:t>‹#›</a:t>
            </a:fld>
            <a:endParaRPr lang="en-US"/>
          </a:p>
        </p:txBody>
      </p:sp>
    </p:spTree>
    <p:extLst>
      <p:ext uri="{BB962C8B-B14F-4D97-AF65-F5344CB8AC3E}">
        <p14:creationId xmlns:p14="http://schemas.microsoft.com/office/powerpoint/2010/main" val="1289955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204F85-5000-4E2E-B48C-4803E8B87F88}" type="datetimeFigureOut">
              <a:rPr lang="en-US" smtClean="0"/>
              <a:pPr/>
              <a:t>4/17/2023</a:t>
            </a:fld>
            <a:endParaRPr lang="en-US"/>
          </a:p>
        </p:txBody>
      </p:sp>
      <p:sp>
        <p:nvSpPr>
          <p:cNvPr id="4" name="Slide Image Placeholder 3"/>
          <p:cNvSpPr>
            <a:spLocks noGrp="1" noRot="1" noChangeAspect="1"/>
          </p:cNvSpPr>
          <p:nvPr>
            <p:ph type="sldImg" idx="2"/>
          </p:nvPr>
        </p:nvSpPr>
        <p:spPr>
          <a:xfrm>
            <a:off x="2000250" y="685800"/>
            <a:ext cx="2857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3D1C44-10C7-480C-BBDA-331133A2FABC}" type="slidenum">
              <a:rPr lang="en-US" smtClean="0"/>
              <a:pPr/>
              <a:t>‹#›</a:t>
            </a:fld>
            <a:endParaRPr lang="en-US"/>
          </a:p>
        </p:txBody>
      </p:sp>
    </p:spTree>
    <p:extLst>
      <p:ext uri="{BB962C8B-B14F-4D97-AF65-F5344CB8AC3E}">
        <p14:creationId xmlns:p14="http://schemas.microsoft.com/office/powerpoint/2010/main" val="4275630241"/>
      </p:ext>
    </p:extLst>
  </p:cSld>
  <p:clrMap bg1="lt1" tx1="dk1" bg2="lt2" tx2="dk2" accent1="accent1" accent2="accent2" accent3="accent3" accent4="accent4" accent5="accent5" accent6="accent6" hlink="hlink" folHlink="folHlink"/>
  <p:notesStyle>
    <a:lvl1pPr marL="0" algn="l" defTabSz="1714334" rtl="0" eaLnBrk="1" latinLnBrk="0" hangingPunct="1">
      <a:defRPr sz="2300" kern="1200">
        <a:solidFill>
          <a:schemeClr val="tx1"/>
        </a:solidFill>
        <a:latin typeface="+mn-lt"/>
        <a:ea typeface="+mn-ea"/>
        <a:cs typeface="+mn-cs"/>
      </a:defRPr>
    </a:lvl1pPr>
    <a:lvl2pPr marL="857167" algn="l" defTabSz="1714334" rtl="0" eaLnBrk="1" latinLnBrk="0" hangingPunct="1">
      <a:defRPr sz="2300" kern="1200">
        <a:solidFill>
          <a:schemeClr val="tx1"/>
        </a:solidFill>
        <a:latin typeface="+mn-lt"/>
        <a:ea typeface="+mn-ea"/>
        <a:cs typeface="+mn-cs"/>
      </a:defRPr>
    </a:lvl2pPr>
    <a:lvl3pPr marL="1714334" algn="l" defTabSz="1714334" rtl="0" eaLnBrk="1" latinLnBrk="0" hangingPunct="1">
      <a:defRPr sz="2300" kern="1200">
        <a:solidFill>
          <a:schemeClr val="tx1"/>
        </a:solidFill>
        <a:latin typeface="+mn-lt"/>
        <a:ea typeface="+mn-ea"/>
        <a:cs typeface="+mn-cs"/>
      </a:defRPr>
    </a:lvl3pPr>
    <a:lvl4pPr marL="2571501" algn="l" defTabSz="1714334" rtl="0" eaLnBrk="1" latinLnBrk="0" hangingPunct="1">
      <a:defRPr sz="2300" kern="1200">
        <a:solidFill>
          <a:schemeClr val="tx1"/>
        </a:solidFill>
        <a:latin typeface="+mn-lt"/>
        <a:ea typeface="+mn-ea"/>
        <a:cs typeface="+mn-cs"/>
      </a:defRPr>
    </a:lvl4pPr>
    <a:lvl5pPr marL="3428666" algn="l" defTabSz="1714334" rtl="0" eaLnBrk="1" latinLnBrk="0" hangingPunct="1">
      <a:defRPr sz="2300" kern="1200">
        <a:solidFill>
          <a:schemeClr val="tx1"/>
        </a:solidFill>
        <a:latin typeface="+mn-lt"/>
        <a:ea typeface="+mn-ea"/>
        <a:cs typeface="+mn-cs"/>
      </a:defRPr>
    </a:lvl5pPr>
    <a:lvl6pPr marL="4285833" algn="l" defTabSz="1714334" rtl="0" eaLnBrk="1" latinLnBrk="0" hangingPunct="1">
      <a:defRPr sz="2300" kern="1200">
        <a:solidFill>
          <a:schemeClr val="tx1"/>
        </a:solidFill>
        <a:latin typeface="+mn-lt"/>
        <a:ea typeface="+mn-ea"/>
        <a:cs typeface="+mn-cs"/>
      </a:defRPr>
    </a:lvl6pPr>
    <a:lvl7pPr marL="5143000" algn="l" defTabSz="1714334" rtl="0" eaLnBrk="1" latinLnBrk="0" hangingPunct="1">
      <a:defRPr sz="2300" kern="1200">
        <a:solidFill>
          <a:schemeClr val="tx1"/>
        </a:solidFill>
        <a:latin typeface="+mn-lt"/>
        <a:ea typeface="+mn-ea"/>
        <a:cs typeface="+mn-cs"/>
      </a:defRPr>
    </a:lvl7pPr>
    <a:lvl8pPr marL="6000166" algn="l" defTabSz="1714334" rtl="0" eaLnBrk="1" latinLnBrk="0" hangingPunct="1">
      <a:defRPr sz="2300" kern="1200">
        <a:solidFill>
          <a:schemeClr val="tx1"/>
        </a:solidFill>
        <a:latin typeface="+mn-lt"/>
        <a:ea typeface="+mn-ea"/>
        <a:cs typeface="+mn-cs"/>
      </a:defRPr>
    </a:lvl8pPr>
    <a:lvl9pPr marL="6857333" algn="l" defTabSz="1714334" rtl="0" eaLnBrk="1" latinLnBrk="0" hangingPunct="1">
      <a:defRPr sz="2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5113022"/>
            <a:ext cx="11658600" cy="3528060"/>
          </a:xfrm>
        </p:spPr>
        <p:txBody>
          <a:bodyPr/>
          <a:lstStyle/>
          <a:p>
            <a:r>
              <a:rPr lang="en-US" smtClean="0"/>
              <a:t>Click to edit Master title style</a:t>
            </a:r>
            <a:endParaRPr lang="en-US"/>
          </a:p>
        </p:txBody>
      </p:sp>
      <p:sp>
        <p:nvSpPr>
          <p:cNvPr id="3" name="Subtitle 2"/>
          <p:cNvSpPr>
            <a:spLocks noGrp="1"/>
          </p:cNvSpPr>
          <p:nvPr>
            <p:ph type="subTitle" idx="1"/>
          </p:nvPr>
        </p:nvSpPr>
        <p:spPr>
          <a:xfrm>
            <a:off x="2057400" y="9326880"/>
            <a:ext cx="9601200" cy="4206240"/>
          </a:xfrm>
        </p:spPr>
        <p:txBody>
          <a:bodyPr/>
          <a:lstStyle>
            <a:lvl1pPr marL="0" indent="0" algn="ctr">
              <a:buNone/>
              <a:defRPr>
                <a:solidFill>
                  <a:schemeClr val="tx1">
                    <a:tint val="75000"/>
                  </a:schemeClr>
                </a:solidFill>
              </a:defRPr>
            </a:lvl1pPr>
            <a:lvl2pPr marL="857167" indent="0" algn="ctr">
              <a:buNone/>
              <a:defRPr>
                <a:solidFill>
                  <a:schemeClr val="tx1">
                    <a:tint val="75000"/>
                  </a:schemeClr>
                </a:solidFill>
              </a:defRPr>
            </a:lvl2pPr>
            <a:lvl3pPr marL="1714334" indent="0" algn="ctr">
              <a:buNone/>
              <a:defRPr>
                <a:solidFill>
                  <a:schemeClr val="tx1">
                    <a:tint val="75000"/>
                  </a:schemeClr>
                </a:solidFill>
              </a:defRPr>
            </a:lvl3pPr>
            <a:lvl4pPr marL="2571501" indent="0" algn="ctr">
              <a:buNone/>
              <a:defRPr>
                <a:solidFill>
                  <a:schemeClr val="tx1">
                    <a:tint val="75000"/>
                  </a:schemeClr>
                </a:solidFill>
              </a:defRPr>
            </a:lvl4pPr>
            <a:lvl5pPr marL="3428666" indent="0" algn="ctr">
              <a:buNone/>
              <a:defRPr>
                <a:solidFill>
                  <a:schemeClr val="tx1">
                    <a:tint val="75000"/>
                  </a:schemeClr>
                </a:solidFill>
              </a:defRPr>
            </a:lvl5pPr>
            <a:lvl6pPr marL="4285833" indent="0" algn="ctr">
              <a:buNone/>
              <a:defRPr>
                <a:solidFill>
                  <a:schemeClr val="tx1">
                    <a:tint val="75000"/>
                  </a:schemeClr>
                </a:solidFill>
              </a:defRPr>
            </a:lvl6pPr>
            <a:lvl7pPr marL="5143000" indent="0" algn="ctr">
              <a:buNone/>
              <a:defRPr>
                <a:solidFill>
                  <a:schemeClr val="tx1">
                    <a:tint val="75000"/>
                  </a:schemeClr>
                </a:solidFill>
              </a:defRPr>
            </a:lvl7pPr>
            <a:lvl8pPr marL="6000166" indent="0" algn="ctr">
              <a:buNone/>
              <a:defRPr>
                <a:solidFill>
                  <a:schemeClr val="tx1">
                    <a:tint val="75000"/>
                  </a:schemeClr>
                </a:solidFill>
              </a:defRPr>
            </a:lvl8pPr>
            <a:lvl9pPr marL="6857333"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025AC5-CF44-46C1-9690-BBCAF0EC7D7B}"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025AC5-CF44-46C1-9690-BBCAF0EC7D7B}"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659138"/>
            <a:ext cx="3086100" cy="140436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59138"/>
            <a:ext cx="9029700" cy="140436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025AC5-CF44-46C1-9690-BBCAF0EC7D7B}"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025AC5-CF44-46C1-9690-BBCAF0EC7D7B}"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69" y="10576563"/>
            <a:ext cx="11658600" cy="3268980"/>
          </a:xfrm>
        </p:spPr>
        <p:txBody>
          <a:bodyPr anchor="t"/>
          <a:lstStyle>
            <a:lvl1pPr algn="l">
              <a:defRPr sz="7600" b="1" cap="all"/>
            </a:lvl1pPr>
          </a:lstStyle>
          <a:p>
            <a:r>
              <a:rPr lang="en-US" smtClean="0"/>
              <a:t>Click to edit Master title style</a:t>
            </a:r>
            <a:endParaRPr lang="en-US"/>
          </a:p>
        </p:txBody>
      </p:sp>
      <p:sp>
        <p:nvSpPr>
          <p:cNvPr id="3" name="Text Placeholder 2"/>
          <p:cNvSpPr>
            <a:spLocks noGrp="1"/>
          </p:cNvSpPr>
          <p:nvPr>
            <p:ph type="body" idx="1"/>
          </p:nvPr>
        </p:nvSpPr>
        <p:spPr>
          <a:xfrm>
            <a:off x="1083469" y="6976116"/>
            <a:ext cx="11658600" cy="3600450"/>
          </a:xfrm>
        </p:spPr>
        <p:txBody>
          <a:bodyPr anchor="b"/>
          <a:lstStyle>
            <a:lvl1pPr marL="0" indent="0">
              <a:buNone/>
              <a:defRPr sz="3700">
                <a:solidFill>
                  <a:schemeClr val="tx1">
                    <a:tint val="75000"/>
                  </a:schemeClr>
                </a:solidFill>
              </a:defRPr>
            </a:lvl1pPr>
            <a:lvl2pPr marL="857167" indent="0">
              <a:buNone/>
              <a:defRPr sz="3400">
                <a:solidFill>
                  <a:schemeClr val="tx1">
                    <a:tint val="75000"/>
                  </a:schemeClr>
                </a:solidFill>
              </a:defRPr>
            </a:lvl2pPr>
            <a:lvl3pPr marL="1714334" indent="0">
              <a:buNone/>
              <a:defRPr sz="3100">
                <a:solidFill>
                  <a:schemeClr val="tx1">
                    <a:tint val="75000"/>
                  </a:schemeClr>
                </a:solidFill>
              </a:defRPr>
            </a:lvl3pPr>
            <a:lvl4pPr marL="2571501" indent="0">
              <a:buNone/>
              <a:defRPr sz="2600">
                <a:solidFill>
                  <a:schemeClr val="tx1">
                    <a:tint val="75000"/>
                  </a:schemeClr>
                </a:solidFill>
              </a:defRPr>
            </a:lvl4pPr>
            <a:lvl5pPr marL="3428666" indent="0">
              <a:buNone/>
              <a:defRPr sz="2600">
                <a:solidFill>
                  <a:schemeClr val="tx1">
                    <a:tint val="75000"/>
                  </a:schemeClr>
                </a:solidFill>
              </a:defRPr>
            </a:lvl5pPr>
            <a:lvl6pPr marL="4285833" indent="0">
              <a:buNone/>
              <a:defRPr sz="2600">
                <a:solidFill>
                  <a:schemeClr val="tx1">
                    <a:tint val="75000"/>
                  </a:schemeClr>
                </a:solidFill>
              </a:defRPr>
            </a:lvl6pPr>
            <a:lvl7pPr marL="5143000" indent="0">
              <a:buNone/>
              <a:defRPr sz="2600">
                <a:solidFill>
                  <a:schemeClr val="tx1">
                    <a:tint val="75000"/>
                  </a:schemeClr>
                </a:solidFill>
              </a:defRPr>
            </a:lvl7pPr>
            <a:lvl8pPr marL="6000166" indent="0">
              <a:buNone/>
              <a:defRPr sz="2600">
                <a:solidFill>
                  <a:schemeClr val="tx1">
                    <a:tint val="75000"/>
                  </a:schemeClr>
                </a:solidFill>
              </a:defRPr>
            </a:lvl8pPr>
            <a:lvl9pPr marL="6857333" indent="0">
              <a:buNone/>
              <a:defRPr sz="2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025AC5-CF44-46C1-9690-BBCAF0EC7D7B}" type="datetimeFigureOut">
              <a:rPr lang="en-US" smtClean="0"/>
              <a:pPr/>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3840485"/>
            <a:ext cx="6057900" cy="10862312"/>
          </a:xfrm>
        </p:spPr>
        <p:txBody>
          <a:bodyPr/>
          <a:lstStyle>
            <a:lvl1pPr>
              <a:defRPr sz="5300"/>
            </a:lvl1pPr>
            <a:lvl2pPr>
              <a:defRPr sz="4500"/>
            </a:lvl2pPr>
            <a:lvl3pPr>
              <a:defRPr sz="37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72300" y="3840485"/>
            <a:ext cx="6057900" cy="10862312"/>
          </a:xfrm>
        </p:spPr>
        <p:txBody>
          <a:bodyPr/>
          <a:lstStyle>
            <a:lvl1pPr>
              <a:defRPr sz="5300"/>
            </a:lvl1pPr>
            <a:lvl2pPr>
              <a:defRPr sz="4500"/>
            </a:lvl2pPr>
            <a:lvl3pPr>
              <a:defRPr sz="3700"/>
            </a:lvl3pPr>
            <a:lvl4pPr>
              <a:defRPr sz="3400"/>
            </a:lvl4pPr>
            <a:lvl5pPr>
              <a:defRPr sz="3400"/>
            </a:lvl5pPr>
            <a:lvl6pPr>
              <a:defRPr sz="3400"/>
            </a:lvl6pPr>
            <a:lvl7pPr>
              <a:defRPr sz="3400"/>
            </a:lvl7pPr>
            <a:lvl8pPr>
              <a:defRPr sz="3400"/>
            </a:lvl8pPr>
            <a:lvl9pPr>
              <a:defRPr sz="3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025AC5-CF44-46C1-9690-BBCAF0EC7D7B}"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4" y="3684274"/>
            <a:ext cx="6060282" cy="1535429"/>
          </a:xfrm>
        </p:spPr>
        <p:txBody>
          <a:bodyPr anchor="b"/>
          <a:lstStyle>
            <a:lvl1pPr marL="0" indent="0">
              <a:buNone/>
              <a:defRPr sz="4500" b="1"/>
            </a:lvl1pPr>
            <a:lvl2pPr marL="857167" indent="0">
              <a:buNone/>
              <a:defRPr sz="3700" b="1"/>
            </a:lvl2pPr>
            <a:lvl3pPr marL="1714334" indent="0">
              <a:buNone/>
              <a:defRPr sz="3400" b="1"/>
            </a:lvl3pPr>
            <a:lvl4pPr marL="2571501" indent="0">
              <a:buNone/>
              <a:defRPr sz="3100" b="1"/>
            </a:lvl4pPr>
            <a:lvl5pPr marL="3428666" indent="0">
              <a:buNone/>
              <a:defRPr sz="3100" b="1"/>
            </a:lvl5pPr>
            <a:lvl6pPr marL="4285833" indent="0">
              <a:buNone/>
              <a:defRPr sz="3100" b="1"/>
            </a:lvl6pPr>
            <a:lvl7pPr marL="5143000" indent="0">
              <a:buNone/>
              <a:defRPr sz="3100" b="1"/>
            </a:lvl7pPr>
            <a:lvl8pPr marL="6000166" indent="0">
              <a:buNone/>
              <a:defRPr sz="3100" b="1"/>
            </a:lvl8pPr>
            <a:lvl9pPr marL="6857333" indent="0">
              <a:buNone/>
              <a:defRPr sz="3100" b="1"/>
            </a:lvl9pPr>
          </a:lstStyle>
          <a:p>
            <a:pPr lvl="0"/>
            <a:r>
              <a:rPr lang="en-US" smtClean="0"/>
              <a:t>Click to edit Master text styles</a:t>
            </a:r>
          </a:p>
        </p:txBody>
      </p:sp>
      <p:sp>
        <p:nvSpPr>
          <p:cNvPr id="4" name="Content Placeholder 3"/>
          <p:cNvSpPr>
            <a:spLocks noGrp="1"/>
          </p:cNvSpPr>
          <p:nvPr>
            <p:ph sz="half" idx="2"/>
          </p:nvPr>
        </p:nvSpPr>
        <p:spPr>
          <a:xfrm>
            <a:off x="685804" y="5219701"/>
            <a:ext cx="6060282" cy="9483092"/>
          </a:xfrm>
        </p:spPr>
        <p:txBody>
          <a:bodyPr/>
          <a:lstStyle>
            <a:lvl1pPr>
              <a:defRPr sz="4500"/>
            </a:lvl1pPr>
            <a:lvl2pPr>
              <a:defRPr sz="37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1" y="3684274"/>
            <a:ext cx="6062661" cy="1535429"/>
          </a:xfrm>
        </p:spPr>
        <p:txBody>
          <a:bodyPr anchor="b"/>
          <a:lstStyle>
            <a:lvl1pPr marL="0" indent="0">
              <a:buNone/>
              <a:defRPr sz="4500" b="1"/>
            </a:lvl1pPr>
            <a:lvl2pPr marL="857167" indent="0">
              <a:buNone/>
              <a:defRPr sz="3700" b="1"/>
            </a:lvl2pPr>
            <a:lvl3pPr marL="1714334" indent="0">
              <a:buNone/>
              <a:defRPr sz="3400" b="1"/>
            </a:lvl3pPr>
            <a:lvl4pPr marL="2571501" indent="0">
              <a:buNone/>
              <a:defRPr sz="3100" b="1"/>
            </a:lvl4pPr>
            <a:lvl5pPr marL="3428666" indent="0">
              <a:buNone/>
              <a:defRPr sz="3100" b="1"/>
            </a:lvl5pPr>
            <a:lvl6pPr marL="4285833" indent="0">
              <a:buNone/>
              <a:defRPr sz="3100" b="1"/>
            </a:lvl6pPr>
            <a:lvl7pPr marL="5143000" indent="0">
              <a:buNone/>
              <a:defRPr sz="3100" b="1"/>
            </a:lvl7pPr>
            <a:lvl8pPr marL="6000166" indent="0">
              <a:buNone/>
              <a:defRPr sz="3100" b="1"/>
            </a:lvl8pPr>
            <a:lvl9pPr marL="6857333" indent="0">
              <a:buNone/>
              <a:defRPr sz="3100" b="1"/>
            </a:lvl9pPr>
          </a:lstStyle>
          <a:p>
            <a:pPr lvl="0"/>
            <a:r>
              <a:rPr lang="en-US" smtClean="0"/>
              <a:t>Click to edit Master text styles</a:t>
            </a:r>
          </a:p>
        </p:txBody>
      </p:sp>
      <p:sp>
        <p:nvSpPr>
          <p:cNvPr id="6" name="Content Placeholder 5"/>
          <p:cNvSpPr>
            <a:spLocks noGrp="1"/>
          </p:cNvSpPr>
          <p:nvPr>
            <p:ph sz="quarter" idx="4"/>
          </p:nvPr>
        </p:nvSpPr>
        <p:spPr>
          <a:xfrm>
            <a:off x="6967541" y="5219701"/>
            <a:ext cx="6062661" cy="9483092"/>
          </a:xfrm>
        </p:spPr>
        <p:txBody>
          <a:bodyPr/>
          <a:lstStyle>
            <a:lvl1pPr>
              <a:defRPr sz="4500"/>
            </a:lvl1pPr>
            <a:lvl2pPr>
              <a:defRPr sz="3700"/>
            </a:lvl2pPr>
            <a:lvl3pPr>
              <a:defRPr sz="34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025AC5-CF44-46C1-9690-BBCAF0EC7D7B}" type="datetimeFigureOut">
              <a:rPr lang="en-US" smtClean="0"/>
              <a:pPr/>
              <a:t>4/17/2023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025AC5-CF44-46C1-9690-BBCAF0EC7D7B}" type="datetimeFigureOut">
              <a:rPr lang="en-US" smtClean="0"/>
              <a:pPr/>
              <a:t>4/17/2023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25AC5-CF44-46C1-9690-BBCAF0EC7D7B}" type="datetimeFigureOut">
              <a:rPr lang="en-US" smtClean="0"/>
              <a:pPr/>
              <a:t>4/17/2023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4" y="655320"/>
            <a:ext cx="4512469" cy="2788920"/>
          </a:xfrm>
        </p:spPr>
        <p:txBody>
          <a:bodyPr anchor="b"/>
          <a:lstStyle>
            <a:lvl1pPr algn="l">
              <a:defRPr sz="3700" b="1"/>
            </a:lvl1pPr>
          </a:lstStyle>
          <a:p>
            <a:r>
              <a:rPr lang="en-US" smtClean="0"/>
              <a:t>Click to edit Master title style</a:t>
            </a:r>
            <a:endParaRPr lang="en-US"/>
          </a:p>
        </p:txBody>
      </p:sp>
      <p:sp>
        <p:nvSpPr>
          <p:cNvPr id="3" name="Content Placeholder 2"/>
          <p:cNvSpPr>
            <a:spLocks noGrp="1"/>
          </p:cNvSpPr>
          <p:nvPr>
            <p:ph idx="1"/>
          </p:nvPr>
        </p:nvSpPr>
        <p:spPr>
          <a:xfrm>
            <a:off x="5362578" y="655321"/>
            <a:ext cx="7667626" cy="14047472"/>
          </a:xfrm>
        </p:spPr>
        <p:txBody>
          <a:bodyPr/>
          <a:lstStyle>
            <a:lvl1pPr>
              <a:defRPr sz="6000"/>
            </a:lvl1pPr>
            <a:lvl2pPr>
              <a:defRPr sz="5300"/>
            </a:lvl2pPr>
            <a:lvl3pPr>
              <a:defRPr sz="4500"/>
            </a:lvl3pPr>
            <a:lvl4pPr>
              <a:defRPr sz="3700"/>
            </a:lvl4pPr>
            <a:lvl5pPr>
              <a:defRPr sz="3700"/>
            </a:lvl5pPr>
            <a:lvl6pPr>
              <a:defRPr sz="3700"/>
            </a:lvl6pPr>
            <a:lvl7pPr>
              <a:defRPr sz="3700"/>
            </a:lvl7pPr>
            <a:lvl8pPr>
              <a:defRPr sz="3700"/>
            </a:lvl8pPr>
            <a:lvl9pPr>
              <a:defRPr sz="3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4" y="3444245"/>
            <a:ext cx="4512469" cy="11258552"/>
          </a:xfrm>
        </p:spPr>
        <p:txBody>
          <a:bodyPr/>
          <a:lstStyle>
            <a:lvl1pPr marL="0" indent="0">
              <a:buNone/>
              <a:defRPr sz="2600"/>
            </a:lvl1pPr>
            <a:lvl2pPr marL="857167" indent="0">
              <a:buNone/>
              <a:defRPr sz="2300"/>
            </a:lvl2pPr>
            <a:lvl3pPr marL="1714334" indent="0">
              <a:buNone/>
              <a:defRPr sz="1900"/>
            </a:lvl3pPr>
            <a:lvl4pPr marL="2571501" indent="0">
              <a:buNone/>
              <a:defRPr sz="1600"/>
            </a:lvl4pPr>
            <a:lvl5pPr marL="3428666" indent="0">
              <a:buNone/>
              <a:defRPr sz="1600"/>
            </a:lvl5pPr>
            <a:lvl6pPr marL="4285833" indent="0">
              <a:buNone/>
              <a:defRPr sz="1600"/>
            </a:lvl6pPr>
            <a:lvl7pPr marL="5143000" indent="0">
              <a:buNone/>
              <a:defRPr sz="1600"/>
            </a:lvl7pPr>
            <a:lvl8pPr marL="6000166" indent="0">
              <a:buNone/>
              <a:defRPr sz="1600"/>
            </a:lvl8pPr>
            <a:lvl9pPr marL="6857333"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025AC5-CF44-46C1-9690-BBCAF0EC7D7B}"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11521441"/>
            <a:ext cx="8229600" cy="1360172"/>
          </a:xfrm>
        </p:spPr>
        <p:txBody>
          <a:bodyPr anchor="b"/>
          <a:lstStyle>
            <a:lvl1pPr algn="l">
              <a:defRPr sz="3700" b="1"/>
            </a:lvl1pPr>
          </a:lstStyle>
          <a:p>
            <a:r>
              <a:rPr lang="en-US" smtClean="0"/>
              <a:t>Click to edit Master title style</a:t>
            </a:r>
            <a:endParaRPr lang="en-US"/>
          </a:p>
        </p:txBody>
      </p:sp>
      <p:sp>
        <p:nvSpPr>
          <p:cNvPr id="3" name="Picture Placeholder 2"/>
          <p:cNvSpPr>
            <a:spLocks noGrp="1"/>
          </p:cNvSpPr>
          <p:nvPr>
            <p:ph type="pic" idx="1"/>
          </p:nvPr>
        </p:nvSpPr>
        <p:spPr>
          <a:xfrm>
            <a:off x="2688432" y="1470660"/>
            <a:ext cx="8229600" cy="9875520"/>
          </a:xfrm>
        </p:spPr>
        <p:txBody>
          <a:bodyPr/>
          <a:lstStyle>
            <a:lvl1pPr marL="0" indent="0">
              <a:buNone/>
              <a:defRPr sz="6000"/>
            </a:lvl1pPr>
            <a:lvl2pPr marL="857167" indent="0">
              <a:buNone/>
              <a:defRPr sz="5300"/>
            </a:lvl2pPr>
            <a:lvl3pPr marL="1714334" indent="0">
              <a:buNone/>
              <a:defRPr sz="4500"/>
            </a:lvl3pPr>
            <a:lvl4pPr marL="2571501" indent="0">
              <a:buNone/>
              <a:defRPr sz="3700"/>
            </a:lvl4pPr>
            <a:lvl5pPr marL="3428666" indent="0">
              <a:buNone/>
              <a:defRPr sz="3700"/>
            </a:lvl5pPr>
            <a:lvl6pPr marL="4285833" indent="0">
              <a:buNone/>
              <a:defRPr sz="3700"/>
            </a:lvl6pPr>
            <a:lvl7pPr marL="5143000" indent="0">
              <a:buNone/>
              <a:defRPr sz="3700"/>
            </a:lvl7pPr>
            <a:lvl8pPr marL="6000166" indent="0">
              <a:buNone/>
              <a:defRPr sz="3700"/>
            </a:lvl8pPr>
            <a:lvl9pPr marL="6857333" indent="0">
              <a:buNone/>
              <a:defRPr sz="3700"/>
            </a:lvl9pPr>
          </a:lstStyle>
          <a:p>
            <a:endParaRPr lang="en-US"/>
          </a:p>
        </p:txBody>
      </p:sp>
      <p:sp>
        <p:nvSpPr>
          <p:cNvPr id="4" name="Text Placeholder 3"/>
          <p:cNvSpPr>
            <a:spLocks noGrp="1"/>
          </p:cNvSpPr>
          <p:nvPr>
            <p:ph type="body" sz="half" idx="2"/>
          </p:nvPr>
        </p:nvSpPr>
        <p:spPr>
          <a:xfrm>
            <a:off x="2688432" y="12881612"/>
            <a:ext cx="8229600" cy="1931669"/>
          </a:xfrm>
        </p:spPr>
        <p:txBody>
          <a:bodyPr/>
          <a:lstStyle>
            <a:lvl1pPr marL="0" indent="0">
              <a:buNone/>
              <a:defRPr sz="2600"/>
            </a:lvl1pPr>
            <a:lvl2pPr marL="857167" indent="0">
              <a:buNone/>
              <a:defRPr sz="2300"/>
            </a:lvl2pPr>
            <a:lvl3pPr marL="1714334" indent="0">
              <a:buNone/>
              <a:defRPr sz="1900"/>
            </a:lvl3pPr>
            <a:lvl4pPr marL="2571501" indent="0">
              <a:buNone/>
              <a:defRPr sz="1600"/>
            </a:lvl4pPr>
            <a:lvl5pPr marL="3428666" indent="0">
              <a:buNone/>
              <a:defRPr sz="1600"/>
            </a:lvl5pPr>
            <a:lvl6pPr marL="4285833" indent="0">
              <a:buNone/>
              <a:defRPr sz="1600"/>
            </a:lvl6pPr>
            <a:lvl7pPr marL="5143000" indent="0">
              <a:buNone/>
              <a:defRPr sz="1600"/>
            </a:lvl7pPr>
            <a:lvl8pPr marL="6000166" indent="0">
              <a:buNone/>
              <a:defRPr sz="1600"/>
            </a:lvl8pPr>
            <a:lvl9pPr marL="6857333" indent="0">
              <a:buNone/>
              <a:defRPr sz="16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025AC5-CF44-46C1-9690-BBCAF0EC7D7B}" type="datetimeFigureOut">
              <a:rPr lang="en-US" smtClean="0"/>
              <a:pPr/>
              <a:t>4/17/2023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FD69FB-CABE-49F2-B774-AEE013285AD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alpha val="43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59132"/>
            <a:ext cx="12344400" cy="2743200"/>
          </a:xfrm>
          <a:prstGeom prst="rect">
            <a:avLst/>
          </a:prstGeom>
        </p:spPr>
        <p:txBody>
          <a:bodyPr vert="horz" lIns="171433" tIns="85717" rIns="171433" bIns="8571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3840485"/>
            <a:ext cx="12344400" cy="10862312"/>
          </a:xfrm>
          <a:prstGeom prst="rect">
            <a:avLst/>
          </a:prstGeom>
        </p:spPr>
        <p:txBody>
          <a:bodyPr vert="horz" lIns="171433" tIns="85717" rIns="171433" bIns="857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85800" y="15255245"/>
            <a:ext cx="3200400" cy="876299"/>
          </a:xfrm>
          <a:prstGeom prst="rect">
            <a:avLst/>
          </a:prstGeom>
        </p:spPr>
        <p:txBody>
          <a:bodyPr vert="horz" lIns="171433" tIns="85717" rIns="171433" bIns="85717" rtlCol="0" anchor="ctr"/>
          <a:lstStyle>
            <a:lvl1pPr algn="l">
              <a:defRPr sz="2300">
                <a:solidFill>
                  <a:schemeClr val="tx1">
                    <a:tint val="75000"/>
                  </a:schemeClr>
                </a:solidFill>
              </a:defRPr>
            </a:lvl1pPr>
          </a:lstStyle>
          <a:p>
            <a:fld id="{5D025AC5-CF44-46C1-9690-BBCAF0EC7D7B}" type="datetimeFigureOut">
              <a:rPr lang="en-US" smtClean="0"/>
              <a:pPr/>
              <a:t>4/17/2023</a:t>
            </a:fld>
            <a:endParaRPr lang="en-US"/>
          </a:p>
        </p:txBody>
      </p:sp>
      <p:sp>
        <p:nvSpPr>
          <p:cNvPr id="5" name="Footer Placeholder 4"/>
          <p:cNvSpPr>
            <a:spLocks noGrp="1"/>
          </p:cNvSpPr>
          <p:nvPr>
            <p:ph type="ftr" sz="quarter" idx="3"/>
          </p:nvPr>
        </p:nvSpPr>
        <p:spPr>
          <a:xfrm>
            <a:off x="4686300" y="15255245"/>
            <a:ext cx="4343400" cy="876299"/>
          </a:xfrm>
          <a:prstGeom prst="rect">
            <a:avLst/>
          </a:prstGeom>
        </p:spPr>
        <p:txBody>
          <a:bodyPr vert="horz" lIns="171433" tIns="85717" rIns="171433" bIns="85717" rtlCol="0" anchor="ctr"/>
          <a:lstStyle>
            <a:lvl1pPr algn="ctr">
              <a:defRPr sz="2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829800" y="15255245"/>
            <a:ext cx="3200400" cy="876299"/>
          </a:xfrm>
          <a:prstGeom prst="rect">
            <a:avLst/>
          </a:prstGeom>
        </p:spPr>
        <p:txBody>
          <a:bodyPr vert="horz" lIns="171433" tIns="85717" rIns="171433" bIns="85717" rtlCol="0" anchor="ctr"/>
          <a:lstStyle>
            <a:lvl1pPr algn="r">
              <a:defRPr sz="2300">
                <a:solidFill>
                  <a:schemeClr val="tx1">
                    <a:tint val="75000"/>
                  </a:schemeClr>
                </a:solidFill>
              </a:defRPr>
            </a:lvl1pPr>
          </a:lstStyle>
          <a:p>
            <a:fld id="{F5FD69FB-CABE-49F2-B774-AEE013285AD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14334" rtl="0" eaLnBrk="1" latinLnBrk="0" hangingPunct="1">
        <a:spcBef>
          <a:spcPct val="0"/>
        </a:spcBef>
        <a:buNone/>
        <a:defRPr sz="8200" kern="1200">
          <a:solidFill>
            <a:schemeClr val="tx1"/>
          </a:solidFill>
          <a:latin typeface="+mj-lt"/>
          <a:ea typeface="+mj-ea"/>
          <a:cs typeface="+mj-cs"/>
        </a:defRPr>
      </a:lvl1pPr>
    </p:titleStyle>
    <p:bodyStyle>
      <a:lvl1pPr marL="642876" indent="-642876" algn="l" defTabSz="1714334" rtl="0" eaLnBrk="1" latinLnBrk="0" hangingPunct="1">
        <a:spcBef>
          <a:spcPct val="20000"/>
        </a:spcBef>
        <a:buFont typeface="Arial" pitchFamily="34" charset="0"/>
        <a:buChar char="•"/>
        <a:defRPr sz="6000" kern="1200">
          <a:solidFill>
            <a:schemeClr val="tx1"/>
          </a:solidFill>
          <a:latin typeface="+mn-lt"/>
          <a:ea typeface="+mn-ea"/>
          <a:cs typeface="+mn-cs"/>
        </a:defRPr>
      </a:lvl1pPr>
      <a:lvl2pPr marL="1392896" indent="-535729" algn="l" defTabSz="1714334"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42916" indent="-428583" algn="l" defTabSz="1714334"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00083" indent="-428583" algn="l" defTabSz="1714334" rtl="0" eaLnBrk="1" latinLnBrk="0" hangingPunct="1">
        <a:spcBef>
          <a:spcPct val="20000"/>
        </a:spcBef>
        <a:buFont typeface="Arial" pitchFamily="34" charset="0"/>
        <a:buChar char="–"/>
        <a:defRPr sz="3700" kern="1200">
          <a:solidFill>
            <a:schemeClr val="tx1"/>
          </a:solidFill>
          <a:latin typeface="+mn-lt"/>
          <a:ea typeface="+mn-ea"/>
          <a:cs typeface="+mn-cs"/>
        </a:defRPr>
      </a:lvl4pPr>
      <a:lvl5pPr marL="3857250" indent="-428583" algn="l" defTabSz="1714334" rtl="0" eaLnBrk="1" latinLnBrk="0" hangingPunct="1">
        <a:spcBef>
          <a:spcPct val="20000"/>
        </a:spcBef>
        <a:buFont typeface="Arial" pitchFamily="34" charset="0"/>
        <a:buChar char="»"/>
        <a:defRPr sz="3700" kern="1200">
          <a:solidFill>
            <a:schemeClr val="tx1"/>
          </a:solidFill>
          <a:latin typeface="+mn-lt"/>
          <a:ea typeface="+mn-ea"/>
          <a:cs typeface="+mn-cs"/>
        </a:defRPr>
      </a:lvl5pPr>
      <a:lvl6pPr marL="4714417" indent="-428583" algn="l" defTabSz="1714334" rtl="0" eaLnBrk="1" latinLnBrk="0" hangingPunct="1">
        <a:spcBef>
          <a:spcPct val="20000"/>
        </a:spcBef>
        <a:buFont typeface="Arial" pitchFamily="34" charset="0"/>
        <a:buChar char="•"/>
        <a:defRPr sz="3700" kern="1200">
          <a:solidFill>
            <a:schemeClr val="tx1"/>
          </a:solidFill>
          <a:latin typeface="+mn-lt"/>
          <a:ea typeface="+mn-ea"/>
          <a:cs typeface="+mn-cs"/>
        </a:defRPr>
      </a:lvl6pPr>
      <a:lvl7pPr marL="5571582" indent="-428583" algn="l" defTabSz="1714334" rtl="0" eaLnBrk="1" latinLnBrk="0" hangingPunct="1">
        <a:spcBef>
          <a:spcPct val="20000"/>
        </a:spcBef>
        <a:buFont typeface="Arial" pitchFamily="34" charset="0"/>
        <a:buChar char="•"/>
        <a:defRPr sz="3700" kern="1200">
          <a:solidFill>
            <a:schemeClr val="tx1"/>
          </a:solidFill>
          <a:latin typeface="+mn-lt"/>
          <a:ea typeface="+mn-ea"/>
          <a:cs typeface="+mn-cs"/>
        </a:defRPr>
      </a:lvl7pPr>
      <a:lvl8pPr marL="6428749" indent="-428583" algn="l" defTabSz="1714334" rtl="0" eaLnBrk="1" latinLnBrk="0" hangingPunct="1">
        <a:spcBef>
          <a:spcPct val="20000"/>
        </a:spcBef>
        <a:buFont typeface="Arial" pitchFamily="34" charset="0"/>
        <a:buChar char="•"/>
        <a:defRPr sz="3700" kern="1200">
          <a:solidFill>
            <a:schemeClr val="tx1"/>
          </a:solidFill>
          <a:latin typeface="+mn-lt"/>
          <a:ea typeface="+mn-ea"/>
          <a:cs typeface="+mn-cs"/>
        </a:defRPr>
      </a:lvl8pPr>
      <a:lvl9pPr marL="7285916" indent="-428583" algn="l" defTabSz="1714334" rtl="0" eaLnBrk="1" latinLnBrk="0" hangingPunct="1">
        <a:spcBef>
          <a:spcPct val="20000"/>
        </a:spcBef>
        <a:buFont typeface="Arial" pitchFamily="34" charset="0"/>
        <a:buChar char="•"/>
        <a:defRPr sz="3700" kern="1200">
          <a:solidFill>
            <a:schemeClr val="tx1"/>
          </a:solidFill>
          <a:latin typeface="+mn-lt"/>
          <a:ea typeface="+mn-ea"/>
          <a:cs typeface="+mn-cs"/>
        </a:defRPr>
      </a:lvl9pPr>
    </p:bodyStyle>
    <p:otherStyle>
      <a:defPPr>
        <a:defRPr lang="en-US"/>
      </a:defPPr>
      <a:lvl1pPr marL="0" algn="l" defTabSz="1714334" rtl="0" eaLnBrk="1" latinLnBrk="0" hangingPunct="1">
        <a:defRPr sz="3400" kern="1200">
          <a:solidFill>
            <a:schemeClr val="tx1"/>
          </a:solidFill>
          <a:latin typeface="+mn-lt"/>
          <a:ea typeface="+mn-ea"/>
          <a:cs typeface="+mn-cs"/>
        </a:defRPr>
      </a:lvl1pPr>
      <a:lvl2pPr marL="857167" algn="l" defTabSz="1714334" rtl="0" eaLnBrk="1" latinLnBrk="0" hangingPunct="1">
        <a:defRPr sz="3400" kern="1200">
          <a:solidFill>
            <a:schemeClr val="tx1"/>
          </a:solidFill>
          <a:latin typeface="+mn-lt"/>
          <a:ea typeface="+mn-ea"/>
          <a:cs typeface="+mn-cs"/>
        </a:defRPr>
      </a:lvl2pPr>
      <a:lvl3pPr marL="1714334" algn="l" defTabSz="1714334" rtl="0" eaLnBrk="1" latinLnBrk="0" hangingPunct="1">
        <a:defRPr sz="3400" kern="1200">
          <a:solidFill>
            <a:schemeClr val="tx1"/>
          </a:solidFill>
          <a:latin typeface="+mn-lt"/>
          <a:ea typeface="+mn-ea"/>
          <a:cs typeface="+mn-cs"/>
        </a:defRPr>
      </a:lvl3pPr>
      <a:lvl4pPr marL="2571501" algn="l" defTabSz="1714334" rtl="0" eaLnBrk="1" latinLnBrk="0" hangingPunct="1">
        <a:defRPr sz="3400" kern="1200">
          <a:solidFill>
            <a:schemeClr val="tx1"/>
          </a:solidFill>
          <a:latin typeface="+mn-lt"/>
          <a:ea typeface="+mn-ea"/>
          <a:cs typeface="+mn-cs"/>
        </a:defRPr>
      </a:lvl4pPr>
      <a:lvl5pPr marL="3428666" algn="l" defTabSz="1714334" rtl="0" eaLnBrk="1" latinLnBrk="0" hangingPunct="1">
        <a:defRPr sz="3400" kern="1200">
          <a:solidFill>
            <a:schemeClr val="tx1"/>
          </a:solidFill>
          <a:latin typeface="+mn-lt"/>
          <a:ea typeface="+mn-ea"/>
          <a:cs typeface="+mn-cs"/>
        </a:defRPr>
      </a:lvl5pPr>
      <a:lvl6pPr marL="4285833" algn="l" defTabSz="1714334" rtl="0" eaLnBrk="1" latinLnBrk="0" hangingPunct="1">
        <a:defRPr sz="3400" kern="1200">
          <a:solidFill>
            <a:schemeClr val="tx1"/>
          </a:solidFill>
          <a:latin typeface="+mn-lt"/>
          <a:ea typeface="+mn-ea"/>
          <a:cs typeface="+mn-cs"/>
        </a:defRPr>
      </a:lvl6pPr>
      <a:lvl7pPr marL="5143000" algn="l" defTabSz="1714334" rtl="0" eaLnBrk="1" latinLnBrk="0" hangingPunct="1">
        <a:defRPr sz="3400" kern="1200">
          <a:solidFill>
            <a:schemeClr val="tx1"/>
          </a:solidFill>
          <a:latin typeface="+mn-lt"/>
          <a:ea typeface="+mn-ea"/>
          <a:cs typeface="+mn-cs"/>
        </a:defRPr>
      </a:lvl7pPr>
      <a:lvl8pPr marL="6000166" algn="l" defTabSz="1714334" rtl="0" eaLnBrk="1" latinLnBrk="0" hangingPunct="1">
        <a:defRPr sz="3400" kern="1200">
          <a:solidFill>
            <a:schemeClr val="tx1"/>
          </a:solidFill>
          <a:latin typeface="+mn-lt"/>
          <a:ea typeface="+mn-ea"/>
          <a:cs typeface="+mn-cs"/>
        </a:defRPr>
      </a:lvl8pPr>
      <a:lvl9pPr marL="6857333" algn="l" defTabSz="1714334"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654" y="210525"/>
            <a:ext cx="11734800" cy="584775"/>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GB" sz="3200" b="1" dirty="0"/>
              <a:t>Challenges and best practices In managing remote work security</a:t>
            </a:r>
            <a:endParaRPr lang="en-IN" sz="3200" dirty="0">
              <a:ln w="0"/>
              <a:effectLst>
                <a:outerShdw blurRad="38100" dist="19050" dir="2700000" algn="tl" rotWithShape="0">
                  <a:schemeClr val="dk1">
                    <a:alpha val="40000"/>
                  </a:schemeClr>
                </a:outerShdw>
              </a:effectLst>
            </a:endParaRPr>
          </a:p>
        </p:txBody>
      </p:sp>
      <p:sp>
        <p:nvSpPr>
          <p:cNvPr id="5" name="TextBox 4"/>
          <p:cNvSpPr txBox="1"/>
          <p:nvPr/>
        </p:nvSpPr>
        <p:spPr>
          <a:xfrm>
            <a:off x="826" y="1800933"/>
            <a:ext cx="5773085" cy="4188381"/>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a:r>
              <a:rPr lang="en-US" sz="2400" dirty="0"/>
              <a:t>What are the challenges that remote workers faced in terms of cyber-security?</a:t>
            </a:r>
          </a:p>
          <a:p>
            <a:pPr lvl="0"/>
            <a:r>
              <a:rPr lang="en-US" sz="2400" dirty="0"/>
              <a:t>What are the practices which the organizations have implemented to handle the issues of cyber-security?</a:t>
            </a:r>
          </a:p>
          <a:p>
            <a:pPr lvl="0"/>
            <a:r>
              <a:rPr lang="en-US" sz="2400" dirty="0"/>
              <a:t>What are the practices that the organization can take in future to eliminate the issue related to cyber-security?</a:t>
            </a:r>
          </a:p>
          <a:p>
            <a:r>
              <a:rPr lang="en-US" sz="2400" dirty="0" smtClean="0">
                <a:solidFill>
                  <a:schemeClr val="tx1"/>
                </a:solidFill>
              </a:rPr>
              <a:t>.</a:t>
            </a:r>
            <a:endParaRPr lang="en-US" sz="2400" b="1" dirty="0">
              <a:solidFill>
                <a:schemeClr val="tx1"/>
              </a:solidFill>
              <a:latin typeface="Times New Roman" pitchFamily="18" charset="0"/>
              <a:cs typeface="Times New Roman" pitchFamily="18" charset="0"/>
            </a:endParaRPr>
          </a:p>
        </p:txBody>
      </p:sp>
      <p:sp>
        <p:nvSpPr>
          <p:cNvPr id="6" name="Rectangle 5"/>
          <p:cNvSpPr/>
          <p:nvPr/>
        </p:nvSpPr>
        <p:spPr>
          <a:xfrm>
            <a:off x="-1" y="893319"/>
            <a:ext cx="6196230" cy="954107"/>
          </a:xfrm>
          <a:prstGeom prst="rect">
            <a:avLst/>
          </a:prstGeom>
        </p:spPr>
        <p:txBody>
          <a:bodyPr wrap="square">
            <a:spAutoFit/>
          </a:bodyPr>
          <a:lstStyle/>
          <a:p>
            <a:r>
              <a:rPr lang="en-US" sz="2800" dirty="0">
                <a:solidFill>
                  <a:schemeClr val="tx2">
                    <a:lumMod val="60000"/>
                    <a:lumOff val="40000"/>
                  </a:schemeClr>
                </a:solidFill>
              </a:rPr>
              <a:t>Research Questions and anticipated products</a:t>
            </a:r>
          </a:p>
        </p:txBody>
      </p:sp>
      <p:sp>
        <p:nvSpPr>
          <p:cNvPr id="7" name="Rectangle 6"/>
          <p:cNvSpPr/>
          <p:nvPr/>
        </p:nvSpPr>
        <p:spPr>
          <a:xfrm>
            <a:off x="5989911" y="3708132"/>
            <a:ext cx="8534400" cy="523220"/>
          </a:xfrm>
          <a:prstGeom prst="rect">
            <a:avLst/>
          </a:prstGeom>
        </p:spPr>
        <p:txBody>
          <a:bodyPr wrap="square">
            <a:spAutoFit/>
          </a:bodyPr>
          <a:lstStyle/>
          <a:p>
            <a:pPr algn="ctr"/>
            <a:r>
              <a:rPr lang="en-US" sz="2800" dirty="0">
                <a:solidFill>
                  <a:schemeClr val="accent6">
                    <a:lumMod val="75000"/>
                  </a:schemeClr>
                </a:solidFill>
              </a:rPr>
              <a:t>Evaluation methodology</a:t>
            </a:r>
            <a:endParaRPr lang="en-IN" sz="2800" dirty="0">
              <a:ln w="0"/>
              <a:solidFill>
                <a:schemeClr val="accent6">
                  <a:lumMod val="75000"/>
                </a:schemeClr>
              </a:solidFill>
              <a:effectLst>
                <a:outerShdw blurRad="38100" dist="25400" dir="5400000" algn="ctr" rotWithShape="0">
                  <a:srgbClr val="6E747A">
                    <a:alpha val="43000"/>
                  </a:srgbClr>
                </a:outerShdw>
              </a:effectLst>
            </a:endParaRPr>
          </a:p>
        </p:txBody>
      </p:sp>
      <p:sp>
        <p:nvSpPr>
          <p:cNvPr id="8" name="TextBox 7"/>
          <p:cNvSpPr txBox="1"/>
          <p:nvPr/>
        </p:nvSpPr>
        <p:spPr>
          <a:xfrm>
            <a:off x="6798223" y="4672070"/>
            <a:ext cx="6917777" cy="2145268"/>
          </a:xfrm>
          <a:prstGeom prst="round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dirty="0"/>
              <a:t>The data collected in this research will be analyzed with the help of qualitative analysis of the findings made with the help of the semi-structured interview of the managers of the TCS. The quantitative analysis made in this research will help the researcher to find conceptual data related to the research issue.</a:t>
            </a:r>
          </a:p>
        </p:txBody>
      </p:sp>
      <p:sp>
        <p:nvSpPr>
          <p:cNvPr id="10" name="TextBox 9"/>
          <p:cNvSpPr txBox="1"/>
          <p:nvPr/>
        </p:nvSpPr>
        <p:spPr>
          <a:xfrm>
            <a:off x="169044" y="8259003"/>
            <a:ext cx="5435820" cy="3847862"/>
          </a:xfrm>
          <a:prstGeom prst="round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000" dirty="0"/>
              <a:t>The remote working culture has gained momentum after the pandemic. The remote work culture has also increased the risk of cyber security to the critical data of the organization. This research will try to study the challenge faced by the research by doing an in-depth analysis. The research will also try to find out the best practice that the organization can implement to manage and eliminate the risk associated with cyber-security for the organization in terms of </a:t>
            </a:r>
            <a:r>
              <a:rPr lang="en-US" sz="2000" dirty="0" smtClean="0"/>
              <a:t>remote.</a:t>
            </a:r>
            <a:endParaRPr lang="en-US" sz="2000" dirty="0"/>
          </a:p>
        </p:txBody>
      </p:sp>
      <p:sp>
        <p:nvSpPr>
          <p:cNvPr id="11" name="TextBox 10"/>
          <p:cNvSpPr txBox="1"/>
          <p:nvPr/>
        </p:nvSpPr>
        <p:spPr>
          <a:xfrm>
            <a:off x="8626366" y="8284823"/>
            <a:ext cx="5105400" cy="3132773"/>
          </a:xfrm>
          <a:prstGeom prst="round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800" dirty="0"/>
              <a:t>The research process started with the selection of the topic for the research. After this step, the literature review of the research was conducted. After the literature review, the data was collected with the help of semi-structured interviews (</a:t>
            </a:r>
            <a:r>
              <a:rPr lang="en-US" sz="1800" dirty="0" err="1"/>
              <a:t>Ahlin</a:t>
            </a:r>
            <a:r>
              <a:rPr lang="en-US" sz="1800" dirty="0"/>
              <a:t> 2019). This step was followed by the data analysis of the data collected in this research. The research ended with the making conclusion and submission of the research work</a:t>
            </a:r>
            <a:r>
              <a:rPr lang="en-US" sz="1800" dirty="0" smtClean="0"/>
              <a:t>.</a:t>
            </a:r>
          </a:p>
          <a:p>
            <a:endParaRPr lang="en-US" sz="1600" dirty="0"/>
          </a:p>
        </p:txBody>
      </p:sp>
      <p:sp>
        <p:nvSpPr>
          <p:cNvPr id="12" name="Rectangle 11"/>
          <p:cNvSpPr/>
          <p:nvPr/>
        </p:nvSpPr>
        <p:spPr>
          <a:xfrm>
            <a:off x="-1" y="7333963"/>
            <a:ext cx="5773911" cy="523220"/>
          </a:xfrm>
          <a:prstGeom prst="rect">
            <a:avLst/>
          </a:prstGeom>
        </p:spPr>
        <p:txBody>
          <a:bodyPr wrap="square">
            <a:spAutoFit/>
          </a:bodyPr>
          <a:lstStyle/>
          <a:p>
            <a:r>
              <a:rPr lang="en-US" sz="2800" dirty="0">
                <a:solidFill>
                  <a:schemeClr val="accent6">
                    <a:lumMod val="75000"/>
                  </a:schemeClr>
                </a:solidFill>
              </a:rPr>
              <a:t>Background of the research </a:t>
            </a:r>
          </a:p>
        </p:txBody>
      </p:sp>
      <p:sp>
        <p:nvSpPr>
          <p:cNvPr id="13" name="Rectangle 12"/>
          <p:cNvSpPr/>
          <p:nvPr/>
        </p:nvSpPr>
        <p:spPr>
          <a:xfrm>
            <a:off x="7292575" y="7348397"/>
            <a:ext cx="6506530" cy="584775"/>
          </a:xfrm>
          <a:prstGeom prst="rect">
            <a:avLst/>
          </a:prstGeom>
        </p:spPr>
        <p:txBody>
          <a:bodyPr wrap="square">
            <a:spAutoFit/>
          </a:bodyPr>
          <a:lstStyle/>
          <a:p>
            <a:r>
              <a:rPr lang="en-US" sz="3200" dirty="0">
                <a:solidFill>
                  <a:srgbClr val="92D050"/>
                </a:solidFill>
              </a:rPr>
              <a:t>Schedule and dissemination plans </a:t>
            </a:r>
          </a:p>
        </p:txBody>
      </p:sp>
      <p:sp>
        <p:nvSpPr>
          <p:cNvPr id="17" name="TextBox 16"/>
          <p:cNvSpPr txBox="1"/>
          <p:nvPr/>
        </p:nvSpPr>
        <p:spPr>
          <a:xfrm>
            <a:off x="7883" y="12333441"/>
            <a:ext cx="6865346" cy="2553891"/>
          </a:xfrm>
          <a:prstGeom prst="round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800" dirty="0"/>
              <a:t>Research Methodology</a:t>
            </a:r>
          </a:p>
          <a:p>
            <a:r>
              <a:rPr lang="en-US" sz="1800" dirty="0"/>
              <a:t>The research methodology will follow the positivism research methodology to make proper data analysis in this research. The primary data will be collected with the help of the </a:t>
            </a:r>
            <a:r>
              <a:rPr lang="en-US" sz="1800" dirty="0" err="1"/>
              <a:t>semistructured</a:t>
            </a:r>
            <a:r>
              <a:rPr lang="en-US" sz="1800" dirty="0"/>
              <a:t> interview to collect the qualitative data in this research (Lester</a:t>
            </a:r>
            <a:r>
              <a:rPr lang="en-US" sz="1800" i="1" dirty="0"/>
              <a:t> et al.,</a:t>
            </a:r>
            <a:r>
              <a:rPr lang="en-US" sz="1800" dirty="0"/>
              <a:t> 2020).  The tools and techniques that are laid down in the research methodology will help in making proper findings about the research issues.</a:t>
            </a:r>
          </a:p>
        </p:txBody>
      </p:sp>
      <p:sp>
        <p:nvSpPr>
          <p:cNvPr id="3" name="TextBox 2"/>
          <p:cNvSpPr txBox="1"/>
          <p:nvPr/>
        </p:nvSpPr>
        <p:spPr>
          <a:xfrm>
            <a:off x="7597995" y="12076916"/>
            <a:ext cx="6019800"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800" dirty="0"/>
              <a:t>Professional, legal and ethical issues</a:t>
            </a:r>
          </a:p>
          <a:p>
            <a:r>
              <a:rPr lang="en-US" sz="1800" dirty="0"/>
              <a:t>The research was conducted by maintaining high ethical, legal and professional standards. The researcher maintained the privacy and confidentiality of the participants by adhering to the </a:t>
            </a:r>
            <a:r>
              <a:rPr lang="en-US" sz="1800" i="1" dirty="0"/>
              <a:t>Data protection act 2018</a:t>
            </a:r>
            <a:r>
              <a:rPr lang="en-US" sz="1800" dirty="0"/>
              <a:t>. The human right of the participants was also protected regarding their participation in the data collection process. The consent was taken by the participant for using their opinion in this research. No participant was forced on any of the questions.</a:t>
            </a: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996" y="1045234"/>
            <a:ext cx="4941384" cy="269626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2595" y="8340360"/>
            <a:ext cx="3052822" cy="2457521"/>
          </a:xfrm>
          <a:prstGeom prst="rect">
            <a:avLst/>
          </a:prstGeom>
        </p:spPr>
      </p:pic>
      <p:sp>
        <p:nvSpPr>
          <p:cNvPr id="16" name="Rounded Rectangle 15"/>
          <p:cNvSpPr/>
          <p:nvPr/>
        </p:nvSpPr>
        <p:spPr>
          <a:xfrm>
            <a:off x="2887369" y="14887332"/>
            <a:ext cx="10730426" cy="1571867"/>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smtClean="0">
              <a:solidFill>
                <a:schemeClr val="tx1"/>
              </a:solidFill>
            </a:endParaRPr>
          </a:p>
          <a:p>
            <a:endParaRPr lang="en-US" sz="1800" dirty="0">
              <a:solidFill>
                <a:schemeClr val="tx1"/>
              </a:solidFill>
            </a:endParaRPr>
          </a:p>
          <a:p>
            <a:r>
              <a:rPr lang="en-US" sz="2000" b="1" dirty="0" smtClean="0">
                <a:solidFill>
                  <a:schemeClr val="tx1"/>
                </a:solidFill>
              </a:rPr>
              <a:t>References</a:t>
            </a:r>
          </a:p>
          <a:p>
            <a:r>
              <a:rPr lang="en-US" sz="1800" dirty="0" err="1" smtClean="0">
                <a:solidFill>
                  <a:schemeClr val="tx1"/>
                </a:solidFill>
              </a:rPr>
              <a:t>Ahlin</a:t>
            </a:r>
            <a:r>
              <a:rPr lang="en-US" sz="1800" dirty="0">
                <a:solidFill>
                  <a:schemeClr val="tx1"/>
                </a:solidFill>
              </a:rPr>
              <a:t>, E.M., 2019. Semi-structured interviews with expert practitioners: Their validity and significant contribution to translational research.</a:t>
            </a:r>
          </a:p>
          <a:p>
            <a:r>
              <a:rPr lang="en-US" sz="1800" dirty="0">
                <a:solidFill>
                  <a:schemeClr val="tx1"/>
                </a:solidFill>
              </a:rPr>
              <a:t>Lester, J.N., Cho, Y. and </a:t>
            </a:r>
            <a:r>
              <a:rPr lang="en-US" sz="1800" dirty="0" err="1">
                <a:solidFill>
                  <a:schemeClr val="tx1"/>
                </a:solidFill>
              </a:rPr>
              <a:t>Lochmiller</a:t>
            </a:r>
            <a:r>
              <a:rPr lang="en-US" sz="1800" dirty="0">
                <a:solidFill>
                  <a:schemeClr val="tx1"/>
                </a:solidFill>
              </a:rPr>
              <a:t>, C.R., 2020. Learning to do qualitative data analysis: A starting point. </a:t>
            </a:r>
            <a:r>
              <a:rPr lang="en-US" sz="1800" i="1" dirty="0">
                <a:solidFill>
                  <a:schemeClr val="tx1"/>
                </a:solidFill>
              </a:rPr>
              <a:t>Human Resource Development Review</a:t>
            </a:r>
            <a:r>
              <a:rPr lang="en-US" sz="1800" dirty="0">
                <a:solidFill>
                  <a:schemeClr val="tx1"/>
                </a:solidFill>
              </a:rPr>
              <a:t>, </a:t>
            </a:r>
            <a:r>
              <a:rPr lang="en-US" sz="1800" i="1" dirty="0">
                <a:solidFill>
                  <a:schemeClr val="tx1"/>
                </a:solidFill>
              </a:rPr>
              <a:t>19</a:t>
            </a:r>
            <a:r>
              <a:rPr lang="en-US" sz="1800" dirty="0">
                <a:solidFill>
                  <a:schemeClr val="tx1"/>
                </a:solidFill>
              </a:rPr>
              <a:t>(1), pp.94-106.</a:t>
            </a:r>
          </a:p>
          <a:p>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495</Words>
  <PresentationFormat>Custom</PresentationFormat>
  <Paragraphs>22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2021-03-30T18:15:48Z</dcterms:created>
  <dcterms:modified xsi:type="dcterms:W3CDTF">2023-04-17T14:01:11Z</dcterms:modified>
</cp:coreProperties>
</file>