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2" autoAdjust="0"/>
    <p:restoredTop sz="94673" autoAdjust="0"/>
  </p:normalViewPr>
  <p:slideViewPr>
    <p:cSldViewPr>
      <p:cViewPr>
        <p:scale>
          <a:sx n="60" d="100"/>
          <a:sy n="60" d="100"/>
        </p:scale>
        <p:origin x="-3250" y="-115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906B1-BA48-44ED-A278-A27A9B13A2D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56670-DCB3-4FB1-BFA4-D9753C24CE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Berlin Sans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56670-DCB3-4FB1-BFA4-D9753C24CE0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BB8F-609F-4883-AC9F-98F4D4E37B8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F6E38-523B-4108-ABBE-B366F0F573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/>
          <p:cNvSpPr/>
          <p:nvPr/>
        </p:nvSpPr>
        <p:spPr>
          <a:xfrm>
            <a:off x="0" y="0"/>
            <a:ext cx="1447800" cy="11430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 Rounded MT Bold" pitchFamily="34" charset="0"/>
              </a:rPr>
              <a:t>Open Daily</a:t>
            </a:r>
            <a:endParaRPr lang="en-US" sz="1500" dirty="0">
              <a:latin typeface="Arial Rounded MT Bold" pitchFamily="34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5334000" y="0"/>
            <a:ext cx="1524000" cy="11430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 Rounded MT Bold" pitchFamily="34" charset="0"/>
              </a:rPr>
              <a:t>Free Wi-Fi</a:t>
            </a:r>
            <a:endParaRPr lang="en-US" sz="1500" dirty="0">
              <a:latin typeface="Arial Rounded MT Bold" pitchFamily="34" charset="0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E7D04FCA-36C4-C81F-97A9-75D0033A0138}"/>
              </a:ext>
            </a:extLst>
          </p:cNvPr>
          <p:cNvGrpSpPr/>
          <p:nvPr/>
        </p:nvGrpSpPr>
        <p:grpSpPr>
          <a:xfrm>
            <a:off x="152400" y="1447801"/>
            <a:ext cx="2819400" cy="1600200"/>
            <a:chOff x="228600" y="1353312"/>
            <a:chExt cx="3200400" cy="204860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xmlns="" id="{EEE0186B-ED85-07E6-9C22-88D0BE29B408}"/>
                </a:ext>
              </a:extLst>
            </p:cNvPr>
            <p:cNvSpPr txBox="1"/>
            <p:nvPr/>
          </p:nvSpPr>
          <p:spPr>
            <a:xfrm>
              <a:off x="381000" y="1353312"/>
              <a:ext cx="211691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 Medium" panose="00000600000000000000" pitchFamily="2" charset="0"/>
                </a:rPr>
                <a:t>Appetigers</a:t>
              </a:r>
              <a:endParaRPr lang="en-IN" sz="2000" b="1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 Medium" panose="00000600000000000000" pitchFamily="2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xmlns="" id="{9E9A7819-E0CD-66D9-B8F1-532A6FAA1440}"/>
                </a:ext>
              </a:extLst>
            </p:cNvPr>
            <p:cNvSpPr txBox="1"/>
            <p:nvPr/>
          </p:nvSpPr>
          <p:spPr>
            <a:xfrm>
              <a:off x="228600" y="1756011"/>
              <a:ext cx="198709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Artichoke Dip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xmlns="" id="{C9C058F8-64CD-A1AC-6DBE-40E843BC7715}"/>
                </a:ext>
              </a:extLst>
            </p:cNvPr>
            <p:cNvSpPr txBox="1"/>
            <p:nvPr/>
          </p:nvSpPr>
          <p:spPr>
            <a:xfrm>
              <a:off x="2852058" y="1756011"/>
              <a:ext cx="57694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$20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xmlns="" id="{50A5D1E3-A002-823A-B3C8-31CAE9A1B36C}"/>
                </a:ext>
              </a:extLst>
            </p:cNvPr>
            <p:cNvSpPr txBox="1"/>
            <p:nvPr/>
          </p:nvSpPr>
          <p:spPr>
            <a:xfrm>
              <a:off x="228600" y="2119979"/>
              <a:ext cx="198709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Focaccia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xmlns="" id="{ED4C6E73-2347-7258-EAF8-DDC0E3BA6D47}"/>
                </a:ext>
              </a:extLst>
            </p:cNvPr>
            <p:cNvSpPr txBox="1"/>
            <p:nvPr/>
          </p:nvSpPr>
          <p:spPr>
            <a:xfrm>
              <a:off x="2852058" y="2119979"/>
              <a:ext cx="57694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</a:t>
              </a: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15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xmlns="" id="{5B1155F2-AD91-FD45-CD77-2A8FD8ED4177}"/>
                </a:ext>
              </a:extLst>
            </p:cNvPr>
            <p:cNvSpPr txBox="1"/>
            <p:nvPr/>
          </p:nvSpPr>
          <p:spPr>
            <a:xfrm>
              <a:off x="228600" y="2483947"/>
              <a:ext cx="198709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Rice Balls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xmlns="" id="{BF3B49C7-0CE7-44C0-8074-82788666D053}"/>
                </a:ext>
              </a:extLst>
            </p:cNvPr>
            <p:cNvSpPr txBox="1"/>
            <p:nvPr/>
          </p:nvSpPr>
          <p:spPr>
            <a:xfrm>
              <a:off x="2852058" y="2483947"/>
              <a:ext cx="57694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$9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xmlns="" id="{9A7A277C-E6CB-DFFB-9737-8F4BDBA01778}"/>
                </a:ext>
              </a:extLst>
            </p:cNvPr>
            <p:cNvSpPr txBox="1"/>
            <p:nvPr/>
          </p:nvSpPr>
          <p:spPr>
            <a:xfrm>
              <a:off x="228600" y="2847915"/>
              <a:ext cx="198709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Bruschetta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xmlns="" id="{B1E02627-3E7F-CDB3-8263-8621924C1978}"/>
                </a:ext>
              </a:extLst>
            </p:cNvPr>
            <p:cNvSpPr txBox="1"/>
            <p:nvPr/>
          </p:nvSpPr>
          <p:spPr>
            <a:xfrm>
              <a:off x="2852058" y="2847915"/>
              <a:ext cx="576942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</a:t>
              </a: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13</a:t>
              </a:r>
            </a:p>
            <a:p>
              <a:pPr algn="r"/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xmlns="" id="{A2521832-C020-89C5-C395-96BC1BF3B140}"/>
              </a:ext>
            </a:extLst>
          </p:cNvPr>
          <p:cNvGrpSpPr/>
          <p:nvPr/>
        </p:nvGrpSpPr>
        <p:grpSpPr>
          <a:xfrm>
            <a:off x="3505200" y="3124200"/>
            <a:ext cx="3048000" cy="1295399"/>
            <a:chOff x="3429000" y="3446800"/>
            <a:chExt cx="3200400" cy="1865209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xmlns="" id="{B04FA87C-48E8-6AAF-07BE-FD69355207E8}"/>
                </a:ext>
              </a:extLst>
            </p:cNvPr>
            <p:cNvSpPr txBox="1"/>
            <p:nvPr/>
          </p:nvSpPr>
          <p:spPr>
            <a:xfrm>
              <a:off x="3429000" y="3446800"/>
              <a:ext cx="2116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 Medium" panose="00000600000000000000" pitchFamily="2" charset="0"/>
                </a:rPr>
                <a:t>Pasta</a:t>
              </a:r>
              <a:endParaRPr lang="en-IN" sz="2000" b="1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 Medium" panose="00000600000000000000" pitchFamily="2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xmlns="" id="{EF268717-0C47-D72C-B2B3-7FBC5C601106}"/>
                </a:ext>
              </a:extLst>
            </p:cNvPr>
            <p:cNvSpPr txBox="1"/>
            <p:nvPr/>
          </p:nvSpPr>
          <p:spPr>
            <a:xfrm>
              <a:off x="3429000" y="3912328"/>
              <a:ext cx="198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Pesto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xmlns="" id="{3B5BB3BD-5489-497A-59F3-F2A03E67EF95}"/>
                </a:ext>
              </a:extLst>
            </p:cNvPr>
            <p:cNvSpPr txBox="1"/>
            <p:nvPr/>
          </p:nvSpPr>
          <p:spPr>
            <a:xfrm>
              <a:off x="6052458" y="3912328"/>
              <a:ext cx="576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$14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xmlns="" id="{FD6AC6AA-02EF-2EDF-C2AC-513D26715F39}"/>
                </a:ext>
              </a:extLst>
            </p:cNvPr>
            <p:cNvSpPr txBox="1"/>
            <p:nvPr/>
          </p:nvSpPr>
          <p:spPr>
            <a:xfrm>
              <a:off x="3429000" y="4276296"/>
              <a:ext cx="198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Farfalle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xmlns="" id="{C481B369-EB1B-BE45-CC77-1F2EFBD76976}"/>
                </a:ext>
              </a:extLst>
            </p:cNvPr>
            <p:cNvSpPr txBox="1"/>
            <p:nvPr/>
          </p:nvSpPr>
          <p:spPr>
            <a:xfrm>
              <a:off x="6052458" y="4276296"/>
              <a:ext cx="576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$30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xmlns="" id="{BCF7353F-CE0F-1968-77E4-482AC80E20AC}"/>
                </a:ext>
              </a:extLst>
            </p:cNvPr>
            <p:cNvSpPr txBox="1"/>
            <p:nvPr/>
          </p:nvSpPr>
          <p:spPr>
            <a:xfrm>
              <a:off x="3429000" y="4640264"/>
              <a:ext cx="198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Papalina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xmlns="" id="{1AC63E6D-E08B-F31C-77A5-913E18F9ADA5}"/>
                </a:ext>
              </a:extLst>
            </p:cNvPr>
            <p:cNvSpPr txBox="1"/>
            <p:nvPr/>
          </p:nvSpPr>
          <p:spPr>
            <a:xfrm>
              <a:off x="6019800" y="4589800"/>
              <a:ext cx="576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</a:t>
              </a: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18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xmlns="" id="{81AE25E5-3C28-1476-B9E0-F8A94CCBF90A}"/>
                </a:ext>
              </a:extLst>
            </p:cNvPr>
            <p:cNvSpPr txBox="1"/>
            <p:nvPr/>
          </p:nvSpPr>
          <p:spPr>
            <a:xfrm>
              <a:off x="3429000" y="5004232"/>
              <a:ext cx="198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Marinara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xmlns="" id="{706BEA2A-308E-81D3-5284-40FFCB782C58}"/>
                </a:ext>
              </a:extLst>
            </p:cNvPr>
            <p:cNvSpPr txBox="1"/>
            <p:nvPr/>
          </p:nvSpPr>
          <p:spPr>
            <a:xfrm>
              <a:off x="6052458" y="5004232"/>
              <a:ext cx="576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</a:t>
              </a: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15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xmlns="" id="{E45B5079-3306-A4C5-88BD-D7E58ECDD424}"/>
              </a:ext>
            </a:extLst>
          </p:cNvPr>
          <p:cNvGrpSpPr/>
          <p:nvPr/>
        </p:nvGrpSpPr>
        <p:grpSpPr>
          <a:xfrm>
            <a:off x="228600" y="4648200"/>
            <a:ext cx="3048000" cy="1219199"/>
            <a:chOff x="228600" y="5420530"/>
            <a:chExt cx="3200400" cy="1871338"/>
          </a:xfrm>
        </p:grpSpPr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xmlns="" id="{F73A81F8-6AB9-FDB4-9D15-66AADF295FCF}"/>
                </a:ext>
              </a:extLst>
            </p:cNvPr>
            <p:cNvSpPr txBox="1"/>
            <p:nvPr/>
          </p:nvSpPr>
          <p:spPr>
            <a:xfrm>
              <a:off x="228600" y="5420530"/>
              <a:ext cx="2116910" cy="408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 Medium" panose="00000600000000000000" pitchFamily="2" charset="0"/>
                </a:rPr>
                <a:t>Desserts</a:t>
              </a:r>
              <a:endParaRPr lang="en-IN" sz="2000" b="1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 Medium" panose="00000600000000000000" pitchFamily="2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xmlns="" id="{493D0135-8FCE-C48B-764A-032037925D07}"/>
                </a:ext>
              </a:extLst>
            </p:cNvPr>
            <p:cNvSpPr txBox="1"/>
            <p:nvPr/>
          </p:nvSpPr>
          <p:spPr>
            <a:xfrm>
              <a:off x="228600" y="5886058"/>
              <a:ext cx="1987097" cy="31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Cannoli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xmlns="" id="{B229C9CD-46D7-1A26-7BAB-592E4B2B6A89}"/>
                </a:ext>
              </a:extLst>
            </p:cNvPr>
            <p:cNvSpPr txBox="1"/>
            <p:nvPr/>
          </p:nvSpPr>
          <p:spPr>
            <a:xfrm>
              <a:off x="2852058" y="5886058"/>
              <a:ext cx="576942" cy="31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$10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xmlns="" id="{327583FF-D385-3630-3D4E-5A0BAA1A2F25}"/>
                </a:ext>
              </a:extLst>
            </p:cNvPr>
            <p:cNvSpPr txBox="1"/>
            <p:nvPr/>
          </p:nvSpPr>
          <p:spPr>
            <a:xfrm>
              <a:off x="228600" y="6250026"/>
              <a:ext cx="1987097" cy="31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Gelato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xmlns="" id="{CD6A24E0-D6C1-682C-A2B2-7EF28021C5CE}"/>
                </a:ext>
              </a:extLst>
            </p:cNvPr>
            <p:cNvSpPr txBox="1"/>
            <p:nvPr/>
          </p:nvSpPr>
          <p:spPr>
            <a:xfrm>
              <a:off x="2852058" y="6250025"/>
              <a:ext cx="576942" cy="313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</a:t>
              </a: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11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xmlns="" id="{B22713ED-6ACC-FBBC-9EBA-3A5283935BF1}"/>
                </a:ext>
              </a:extLst>
            </p:cNvPr>
            <p:cNvSpPr txBox="1"/>
            <p:nvPr/>
          </p:nvSpPr>
          <p:spPr>
            <a:xfrm>
              <a:off x="228600" y="6613995"/>
              <a:ext cx="1987097" cy="31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Italian Ice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xmlns="" id="{45069597-D4C2-B7CD-A459-BC2BD55625E8}"/>
                </a:ext>
              </a:extLst>
            </p:cNvPr>
            <p:cNvSpPr txBox="1"/>
            <p:nvPr/>
          </p:nvSpPr>
          <p:spPr>
            <a:xfrm>
              <a:off x="2852058" y="6613994"/>
              <a:ext cx="576942" cy="313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8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xmlns="" id="{5CC21750-9BD2-72A3-6C64-1CF66E1E55B8}"/>
                </a:ext>
              </a:extLst>
            </p:cNvPr>
            <p:cNvSpPr txBox="1"/>
            <p:nvPr/>
          </p:nvSpPr>
          <p:spPr>
            <a:xfrm>
              <a:off x="228600" y="6977963"/>
              <a:ext cx="1987097" cy="31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Brownie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xmlns="" id="{2BAFA72B-905F-A62A-FAE0-B6708C0865D6}"/>
                </a:ext>
              </a:extLst>
            </p:cNvPr>
            <p:cNvSpPr txBox="1"/>
            <p:nvPr/>
          </p:nvSpPr>
          <p:spPr>
            <a:xfrm>
              <a:off x="2852058" y="6977961"/>
              <a:ext cx="576942" cy="313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</a:t>
              </a: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15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xmlns="" id="{5F35D46F-16A8-A68F-4AEC-0DF74249F063}"/>
              </a:ext>
            </a:extLst>
          </p:cNvPr>
          <p:cNvGrpSpPr/>
          <p:nvPr/>
        </p:nvGrpSpPr>
        <p:grpSpPr>
          <a:xfrm>
            <a:off x="3733800" y="6248400"/>
            <a:ext cx="2819400" cy="1371600"/>
            <a:chOff x="3429000" y="7470963"/>
            <a:chExt cx="3200400" cy="1865209"/>
          </a:xfrm>
        </p:grpSpPr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xmlns="" id="{1A6FECCD-CEBA-795A-807B-CCF706D91C1D}"/>
                </a:ext>
              </a:extLst>
            </p:cNvPr>
            <p:cNvSpPr txBox="1"/>
            <p:nvPr/>
          </p:nvSpPr>
          <p:spPr>
            <a:xfrm>
              <a:off x="3429000" y="7470963"/>
              <a:ext cx="2116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 Medium" panose="00000600000000000000" pitchFamily="2" charset="0"/>
                </a:rPr>
                <a:t>Salads</a:t>
              </a:r>
              <a:endParaRPr lang="en-IN" sz="2000" b="1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 Medium" panose="00000600000000000000" pitchFamily="2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A06F2935-7907-F579-DD99-555C17C7FA97}"/>
                </a:ext>
              </a:extLst>
            </p:cNvPr>
            <p:cNvSpPr txBox="1"/>
            <p:nvPr/>
          </p:nvSpPr>
          <p:spPr>
            <a:xfrm>
              <a:off x="3429000" y="7936491"/>
              <a:ext cx="198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House Salad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xmlns="" id="{166F4CBB-CEFC-CDE6-E606-2626B4926C63}"/>
                </a:ext>
              </a:extLst>
            </p:cNvPr>
            <p:cNvSpPr txBox="1"/>
            <p:nvPr/>
          </p:nvSpPr>
          <p:spPr>
            <a:xfrm>
              <a:off x="6052458" y="7936491"/>
              <a:ext cx="576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$21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xmlns="" id="{3B8912EC-ECCA-52C8-330D-24C78E5C81D1}"/>
                </a:ext>
              </a:extLst>
            </p:cNvPr>
            <p:cNvSpPr txBox="1"/>
            <p:nvPr/>
          </p:nvSpPr>
          <p:spPr>
            <a:xfrm>
              <a:off x="3429000" y="8300459"/>
              <a:ext cx="198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Caesar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xmlns="" id="{2DE6122F-9D35-0D71-7309-30295F4ABDD3}"/>
                </a:ext>
              </a:extLst>
            </p:cNvPr>
            <p:cNvSpPr txBox="1"/>
            <p:nvPr/>
          </p:nvSpPr>
          <p:spPr>
            <a:xfrm>
              <a:off x="6052458" y="8300459"/>
              <a:ext cx="576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$20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xmlns="" id="{5C181B40-F0D3-B483-2960-41ABF460D594}"/>
                </a:ext>
              </a:extLst>
            </p:cNvPr>
            <p:cNvSpPr txBox="1"/>
            <p:nvPr/>
          </p:nvSpPr>
          <p:spPr>
            <a:xfrm>
              <a:off x="3429000" y="8664427"/>
              <a:ext cx="198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Chef Salad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xmlns="" id="{609C16CC-BE0E-2FEB-A25F-1C0284AC938A}"/>
                </a:ext>
              </a:extLst>
            </p:cNvPr>
            <p:cNvSpPr txBox="1"/>
            <p:nvPr/>
          </p:nvSpPr>
          <p:spPr>
            <a:xfrm>
              <a:off x="6052458" y="8664427"/>
              <a:ext cx="576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$10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xmlns="" id="{333ED75F-C751-03FC-37D8-81E3D60E8C1A}"/>
                </a:ext>
              </a:extLst>
            </p:cNvPr>
            <p:cNvSpPr txBox="1"/>
            <p:nvPr/>
          </p:nvSpPr>
          <p:spPr>
            <a:xfrm>
              <a:off x="3429000" y="9028395"/>
              <a:ext cx="198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Spinach Salad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xmlns="" id="{18BA8EC4-E730-F76F-866B-23E3AC383C6B}"/>
                </a:ext>
              </a:extLst>
            </p:cNvPr>
            <p:cNvSpPr txBox="1"/>
            <p:nvPr/>
          </p:nvSpPr>
          <p:spPr>
            <a:xfrm>
              <a:off x="6052458" y="9028395"/>
              <a:ext cx="576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rial Rounded MT Bold" pitchFamily="34" charset="0"/>
                  <a:cs typeface="Poppins" panose="00000500000000000000" pitchFamily="2" charset="0"/>
                </a:rPr>
                <a:t>$10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endParaRPr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xmlns="" id="{848D7D92-56AC-C270-8EB1-941FC4763B08}"/>
              </a:ext>
            </a:extLst>
          </p:cNvPr>
          <p:cNvSpPr txBox="1"/>
          <p:nvPr/>
        </p:nvSpPr>
        <p:spPr>
          <a:xfrm>
            <a:off x="980126" y="320715"/>
            <a:ext cx="4897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Café Menu</a:t>
            </a:r>
            <a:endParaRPr lang="en-IN" sz="6600" b="1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3314" name="Picture 2" descr="Focaccia Cheese Board Recipe | Wisconsin Chee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600200"/>
            <a:ext cx="2361986" cy="1312317"/>
          </a:xfrm>
          <a:prstGeom prst="rect">
            <a:avLst/>
          </a:prstGeom>
          <a:noFill/>
        </p:spPr>
      </p:pic>
      <p:pic>
        <p:nvPicPr>
          <p:cNvPr id="13316" name="Picture 4" descr="Fork inserted into a bowl of pasta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124200"/>
            <a:ext cx="1899708" cy="1219200"/>
          </a:xfrm>
          <a:prstGeom prst="rect">
            <a:avLst/>
          </a:prstGeom>
          <a:noFill/>
        </p:spPr>
      </p:pic>
      <p:pic>
        <p:nvPicPr>
          <p:cNvPr id="13318" name="Picture 6" descr="The Easiest Homemade Gelato (No Machine, 3 Flavors!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4724400"/>
            <a:ext cx="2172291" cy="1143000"/>
          </a:xfrm>
          <a:prstGeom prst="rect">
            <a:avLst/>
          </a:prstGeom>
          <a:noFill/>
        </p:spPr>
      </p:pic>
      <p:pic>
        <p:nvPicPr>
          <p:cNvPr id="13320" name="Picture 8" descr="Olive Garden-Style House Salad Recipe | Food Network Kitchen | Food Networ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6248400"/>
            <a:ext cx="1828800" cy="1371600"/>
          </a:xfrm>
          <a:prstGeom prst="rect">
            <a:avLst/>
          </a:prstGeom>
          <a:noFill/>
        </p:spPr>
      </p:pic>
      <p:sp>
        <p:nvSpPr>
          <p:cNvPr id="620" name="TextBox 619"/>
          <p:cNvSpPr txBox="1"/>
          <p:nvPr/>
        </p:nvSpPr>
        <p:spPr>
          <a:xfrm>
            <a:off x="457200" y="8077200"/>
            <a:ext cx="541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Rounded MT Bold" pitchFamily="34" charset="0"/>
              </a:rPr>
              <a:t>Chef’s Special</a:t>
            </a:r>
          </a:p>
          <a:p>
            <a:r>
              <a:rPr lang="en-US" sz="1400" dirty="0" smtClean="0">
                <a:latin typeface="Arial Rounded MT Bold" pitchFamily="34" charset="0"/>
              </a:rPr>
              <a:t>Lasagna                                           </a:t>
            </a:r>
          </a:p>
          <a:p>
            <a:r>
              <a:rPr lang="en-US" sz="1400" dirty="0" smtClean="0">
                <a:latin typeface="Arial Rounded MT Bold" pitchFamily="34" charset="0"/>
              </a:rPr>
              <a:t>Bolognese</a:t>
            </a:r>
            <a:endParaRPr lang="en-US" sz="1400" dirty="0">
              <a:latin typeface="Arial Rounded MT Bold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xmlns="" id="{2DE6122F-9D35-0D71-7309-30295F4ABDD3}"/>
              </a:ext>
            </a:extLst>
          </p:cNvPr>
          <p:cNvSpPr txBox="1"/>
          <p:nvPr/>
        </p:nvSpPr>
        <p:spPr>
          <a:xfrm>
            <a:off x="2209800" y="8382000"/>
            <a:ext cx="508258" cy="22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rPr>
              <a:t>$20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  <a:cs typeface="Poppins" panose="00000500000000000000" pitchFamily="2" charset="0"/>
            </a:endParaRP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xmlns="" id="{C481B369-EB1B-BE45-CC77-1F2EFBD76976}"/>
              </a:ext>
            </a:extLst>
          </p:cNvPr>
          <p:cNvSpPr txBox="1"/>
          <p:nvPr/>
        </p:nvSpPr>
        <p:spPr>
          <a:xfrm>
            <a:off x="2209800" y="8686800"/>
            <a:ext cx="549469" cy="21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Poppins" panose="00000500000000000000" pitchFamily="2" charset="0"/>
              </a:rPr>
              <a:t>$30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  <a:cs typeface="Poppins" panose="00000500000000000000" pitchFamily="2" charset="0"/>
            </a:endParaRPr>
          </a:p>
        </p:txBody>
      </p:sp>
      <p:pic>
        <p:nvPicPr>
          <p:cNvPr id="13322" name="Picture 10" descr="Linguine Bolognese (Linguine alla Bolognese) - Crumb-Snatche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7848600"/>
            <a:ext cx="1394981" cy="112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73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revision>8</cp:revision>
  <dcterms:created xsi:type="dcterms:W3CDTF">2023-04-26T15:28:03Z</dcterms:created>
  <dcterms:modified xsi:type="dcterms:W3CDTF">2023-04-26T16:41:20Z</dcterms:modified>
</cp:coreProperties>
</file>