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
  </p:notesMasterIdLst>
  <p:sldIdLst>
    <p:sldId id="256" r:id="rId2"/>
  </p:sldIdLst>
  <p:sldSz cx="38404800" cy="51206400"/>
  <p:notesSz cx="6858000" cy="9144000"/>
  <p:embeddedFontLst>
    <p:embeddedFont>
      <p:font typeface="Oswald" panose="020B0604020202020204" charset="0"/>
      <p:regular r:id="rId4"/>
      <p:bold r:id="rId5"/>
    </p:embeddedFont>
    <p:embeddedFont>
      <p:font typeface="Calibri" panose="020F0502020204030204" pitchFamily="34" charset="0"/>
      <p:regular r:id="rId6"/>
      <p:bold r:id="rId7"/>
      <p:italic r:id="rId8"/>
      <p:boldItalic r:id="rId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BD4EBD7B-8836-4622-82D2-A910E879E145}">
  <a:tblStyle styleId="{BD4EBD7B-8836-4622-82D2-A910E879E14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25" d="100"/>
          <a:sy n="25" d="100"/>
        </p:scale>
        <p:origin x="-372" y="2928"/>
      </p:cViewPr>
      <p:guideLst>
        <p:guide orient="horz" pos="16128"/>
        <p:guide pos="1209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5.fntdata"/><Relationship Id="rId13"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font" Target="fonts/font4.fntdata"/><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3.fntdata"/><Relationship Id="rId11" Type="http://schemas.openxmlformats.org/officeDocument/2006/relationships/viewProps" Target="viewProps.xml"/><Relationship Id="rId5" Type="http://schemas.openxmlformats.org/officeDocument/2006/relationships/font" Target="fonts/font2.fntdata"/><Relationship Id="rId10" Type="http://schemas.openxmlformats.org/officeDocument/2006/relationships/presProps" Target="presProps.xml"/><Relationship Id="rId4" Type="http://schemas.openxmlformats.org/officeDocument/2006/relationships/font" Target="fonts/font1.fntdata"/><Relationship Id="rId9" Type="http://schemas.openxmlformats.org/officeDocument/2006/relationships/font" Target="fonts/font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extLst>
      <p:ext uri="{BB962C8B-B14F-4D97-AF65-F5344CB8AC3E}">
        <p14:creationId xmlns:p14="http://schemas.microsoft.com/office/powerpoint/2010/main" val="306017307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www.free-power-point-templates.com/presentation-poster-templates/"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p:notes"/>
          <p:cNvSpPr>
            <a:spLocks noGrp="1" noRot="1" noChangeAspect="1"/>
          </p:cNvSpPr>
          <p:nvPr>
            <p:ph type="sldImg" idx="2"/>
          </p:nvPr>
        </p:nvSpPr>
        <p:spPr>
          <a:xfrm>
            <a:off x="2143125" y="685800"/>
            <a:ext cx="257175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add your presentation notes here. This presentation template for research posters is fully editable so text, graphics and content can be updated to fit your own research needs.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
              <a:t>Download more </a:t>
            </a:r>
            <a:r>
              <a:rPr lang="en" u="sng">
                <a:solidFill>
                  <a:schemeClr val="hlink"/>
                </a:solidFill>
                <a:hlinkClick r:id="rId3"/>
              </a:rPr>
              <a:t>poster presentation templates</a:t>
            </a:r>
            <a:r>
              <a:rPr lang="en"/>
              <a:t> from FPPT.com</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free-power-point-templates.com/"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309176" y="7412658"/>
            <a:ext cx="35786699" cy="20434799"/>
          </a:xfrm>
          <a:prstGeom prst="rect">
            <a:avLst/>
          </a:prstGeom>
        </p:spPr>
        <p:txBody>
          <a:bodyPr spcFirstLastPara="1" wrap="square" lIns="487600" tIns="487600" rIns="487600" bIns="487600" anchor="b" anchorCtr="0">
            <a:noAutofit/>
          </a:bodyPr>
          <a:lstStyle>
            <a:lvl1pPr lvl="0" algn="ctr">
              <a:spcBef>
                <a:spcPts val="0"/>
              </a:spcBef>
              <a:spcAft>
                <a:spcPts val="0"/>
              </a:spcAft>
              <a:buSzPts val="27700"/>
              <a:buNone/>
              <a:defRPr sz="27700"/>
            </a:lvl1pPr>
            <a:lvl2pPr lvl="1" algn="ctr">
              <a:spcBef>
                <a:spcPts val="0"/>
              </a:spcBef>
              <a:spcAft>
                <a:spcPts val="0"/>
              </a:spcAft>
              <a:buSzPts val="27700"/>
              <a:buNone/>
              <a:defRPr sz="27700"/>
            </a:lvl2pPr>
            <a:lvl3pPr lvl="2" algn="ctr">
              <a:spcBef>
                <a:spcPts val="0"/>
              </a:spcBef>
              <a:spcAft>
                <a:spcPts val="0"/>
              </a:spcAft>
              <a:buSzPts val="27700"/>
              <a:buNone/>
              <a:defRPr sz="27700"/>
            </a:lvl3pPr>
            <a:lvl4pPr lvl="3" algn="ctr">
              <a:spcBef>
                <a:spcPts val="0"/>
              </a:spcBef>
              <a:spcAft>
                <a:spcPts val="0"/>
              </a:spcAft>
              <a:buSzPts val="27700"/>
              <a:buNone/>
              <a:defRPr sz="27700"/>
            </a:lvl4pPr>
            <a:lvl5pPr lvl="4" algn="ctr">
              <a:spcBef>
                <a:spcPts val="0"/>
              </a:spcBef>
              <a:spcAft>
                <a:spcPts val="0"/>
              </a:spcAft>
              <a:buSzPts val="27700"/>
              <a:buNone/>
              <a:defRPr sz="27700"/>
            </a:lvl5pPr>
            <a:lvl6pPr lvl="5" algn="ctr">
              <a:spcBef>
                <a:spcPts val="0"/>
              </a:spcBef>
              <a:spcAft>
                <a:spcPts val="0"/>
              </a:spcAft>
              <a:buSzPts val="27700"/>
              <a:buNone/>
              <a:defRPr sz="27700"/>
            </a:lvl6pPr>
            <a:lvl7pPr lvl="6" algn="ctr">
              <a:spcBef>
                <a:spcPts val="0"/>
              </a:spcBef>
              <a:spcAft>
                <a:spcPts val="0"/>
              </a:spcAft>
              <a:buSzPts val="27700"/>
              <a:buNone/>
              <a:defRPr sz="27700"/>
            </a:lvl7pPr>
            <a:lvl8pPr lvl="7" algn="ctr">
              <a:spcBef>
                <a:spcPts val="0"/>
              </a:spcBef>
              <a:spcAft>
                <a:spcPts val="0"/>
              </a:spcAft>
              <a:buSzPts val="27700"/>
              <a:buNone/>
              <a:defRPr sz="27700"/>
            </a:lvl8pPr>
            <a:lvl9pPr lvl="8" algn="ctr">
              <a:spcBef>
                <a:spcPts val="0"/>
              </a:spcBef>
              <a:spcAft>
                <a:spcPts val="0"/>
              </a:spcAft>
              <a:buSzPts val="27700"/>
              <a:buNone/>
              <a:defRPr sz="27700"/>
            </a:lvl9pPr>
          </a:lstStyle>
          <a:p>
            <a:endParaRPr/>
          </a:p>
        </p:txBody>
      </p:sp>
      <p:sp>
        <p:nvSpPr>
          <p:cNvPr id="11" name="Google Shape;11;p2"/>
          <p:cNvSpPr txBox="1">
            <a:spLocks noGrp="1"/>
          </p:cNvSpPr>
          <p:nvPr>
            <p:ph type="subTitle" idx="1"/>
          </p:nvPr>
        </p:nvSpPr>
        <p:spPr>
          <a:xfrm>
            <a:off x="1309141" y="28215289"/>
            <a:ext cx="35786699" cy="7890800"/>
          </a:xfrm>
          <a:prstGeom prst="rect">
            <a:avLst/>
          </a:prstGeom>
        </p:spPr>
        <p:txBody>
          <a:bodyPr spcFirstLastPara="1" wrap="square" lIns="487600" tIns="487600" rIns="487600" bIns="487600" anchor="t" anchorCtr="0">
            <a:noAutofit/>
          </a:bodyPr>
          <a:lstStyle>
            <a:lvl1pPr lvl="0" algn="ctr">
              <a:lnSpc>
                <a:spcPct val="100000"/>
              </a:lnSpc>
              <a:spcBef>
                <a:spcPts val="0"/>
              </a:spcBef>
              <a:spcAft>
                <a:spcPts val="0"/>
              </a:spcAft>
              <a:buSzPts val="14900"/>
              <a:buNone/>
              <a:defRPr sz="14900"/>
            </a:lvl1pPr>
            <a:lvl2pPr lvl="1" algn="ctr">
              <a:lnSpc>
                <a:spcPct val="100000"/>
              </a:lnSpc>
              <a:spcBef>
                <a:spcPts val="0"/>
              </a:spcBef>
              <a:spcAft>
                <a:spcPts val="0"/>
              </a:spcAft>
              <a:buSzPts val="14900"/>
              <a:buNone/>
              <a:defRPr sz="14900"/>
            </a:lvl2pPr>
            <a:lvl3pPr lvl="2" algn="ctr">
              <a:lnSpc>
                <a:spcPct val="100000"/>
              </a:lnSpc>
              <a:spcBef>
                <a:spcPts val="0"/>
              </a:spcBef>
              <a:spcAft>
                <a:spcPts val="0"/>
              </a:spcAft>
              <a:buSzPts val="14900"/>
              <a:buNone/>
              <a:defRPr sz="14900"/>
            </a:lvl3pPr>
            <a:lvl4pPr lvl="3" algn="ctr">
              <a:lnSpc>
                <a:spcPct val="100000"/>
              </a:lnSpc>
              <a:spcBef>
                <a:spcPts val="0"/>
              </a:spcBef>
              <a:spcAft>
                <a:spcPts val="0"/>
              </a:spcAft>
              <a:buSzPts val="14900"/>
              <a:buNone/>
              <a:defRPr sz="14900"/>
            </a:lvl4pPr>
            <a:lvl5pPr lvl="4" algn="ctr">
              <a:lnSpc>
                <a:spcPct val="100000"/>
              </a:lnSpc>
              <a:spcBef>
                <a:spcPts val="0"/>
              </a:spcBef>
              <a:spcAft>
                <a:spcPts val="0"/>
              </a:spcAft>
              <a:buSzPts val="14900"/>
              <a:buNone/>
              <a:defRPr sz="14900"/>
            </a:lvl5pPr>
            <a:lvl6pPr lvl="5" algn="ctr">
              <a:lnSpc>
                <a:spcPct val="100000"/>
              </a:lnSpc>
              <a:spcBef>
                <a:spcPts val="0"/>
              </a:spcBef>
              <a:spcAft>
                <a:spcPts val="0"/>
              </a:spcAft>
              <a:buSzPts val="14900"/>
              <a:buNone/>
              <a:defRPr sz="14900"/>
            </a:lvl6pPr>
            <a:lvl7pPr lvl="6" algn="ctr">
              <a:lnSpc>
                <a:spcPct val="100000"/>
              </a:lnSpc>
              <a:spcBef>
                <a:spcPts val="0"/>
              </a:spcBef>
              <a:spcAft>
                <a:spcPts val="0"/>
              </a:spcAft>
              <a:buSzPts val="14900"/>
              <a:buNone/>
              <a:defRPr sz="14900"/>
            </a:lvl7pPr>
            <a:lvl8pPr lvl="7" algn="ctr">
              <a:lnSpc>
                <a:spcPct val="100000"/>
              </a:lnSpc>
              <a:spcBef>
                <a:spcPts val="0"/>
              </a:spcBef>
              <a:spcAft>
                <a:spcPts val="0"/>
              </a:spcAft>
              <a:buSzPts val="14900"/>
              <a:buNone/>
              <a:defRPr sz="14900"/>
            </a:lvl8pPr>
            <a:lvl9pPr lvl="8" algn="ctr">
              <a:lnSpc>
                <a:spcPct val="100000"/>
              </a:lnSpc>
              <a:spcBef>
                <a:spcPts val="0"/>
              </a:spcBef>
              <a:spcAft>
                <a:spcPts val="0"/>
              </a:spcAft>
              <a:buSzPts val="14900"/>
              <a:buNone/>
              <a:defRPr sz="14900"/>
            </a:lvl9pPr>
          </a:lstStyle>
          <a:p>
            <a:endParaRPr/>
          </a:p>
        </p:txBody>
      </p:sp>
      <p:sp>
        <p:nvSpPr>
          <p:cNvPr id="12" name="Google Shape;12;p2"/>
          <p:cNvSpPr txBox="1">
            <a:spLocks noGrp="1"/>
          </p:cNvSpPr>
          <p:nvPr>
            <p:ph type="sldNum" idx="12"/>
          </p:nvPr>
        </p:nvSpPr>
        <p:spPr>
          <a:xfrm>
            <a:off x="35584322" y="46424912"/>
            <a:ext cx="2304600" cy="39188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309141" y="11012088"/>
            <a:ext cx="35786699" cy="19547600"/>
          </a:xfrm>
          <a:prstGeom prst="rect">
            <a:avLst/>
          </a:prstGeom>
        </p:spPr>
        <p:txBody>
          <a:bodyPr spcFirstLastPara="1" wrap="square" lIns="487600" tIns="487600" rIns="487600" bIns="487600" anchor="b" anchorCtr="0">
            <a:noAutofit/>
          </a:bodyPr>
          <a:lstStyle>
            <a:lvl1pPr lvl="0" algn="ctr">
              <a:spcBef>
                <a:spcPts val="0"/>
              </a:spcBef>
              <a:spcAft>
                <a:spcPts val="0"/>
              </a:spcAft>
              <a:buSzPts val="64000"/>
              <a:buNone/>
              <a:defRPr sz="64000"/>
            </a:lvl1pPr>
            <a:lvl2pPr lvl="1" algn="ctr">
              <a:spcBef>
                <a:spcPts val="0"/>
              </a:spcBef>
              <a:spcAft>
                <a:spcPts val="0"/>
              </a:spcAft>
              <a:buSzPts val="64000"/>
              <a:buNone/>
              <a:defRPr sz="64000"/>
            </a:lvl2pPr>
            <a:lvl3pPr lvl="2" algn="ctr">
              <a:spcBef>
                <a:spcPts val="0"/>
              </a:spcBef>
              <a:spcAft>
                <a:spcPts val="0"/>
              </a:spcAft>
              <a:buSzPts val="64000"/>
              <a:buNone/>
              <a:defRPr sz="64000"/>
            </a:lvl3pPr>
            <a:lvl4pPr lvl="3" algn="ctr">
              <a:spcBef>
                <a:spcPts val="0"/>
              </a:spcBef>
              <a:spcAft>
                <a:spcPts val="0"/>
              </a:spcAft>
              <a:buSzPts val="64000"/>
              <a:buNone/>
              <a:defRPr sz="64000"/>
            </a:lvl4pPr>
            <a:lvl5pPr lvl="4" algn="ctr">
              <a:spcBef>
                <a:spcPts val="0"/>
              </a:spcBef>
              <a:spcAft>
                <a:spcPts val="0"/>
              </a:spcAft>
              <a:buSzPts val="64000"/>
              <a:buNone/>
              <a:defRPr sz="64000"/>
            </a:lvl5pPr>
            <a:lvl6pPr lvl="5" algn="ctr">
              <a:spcBef>
                <a:spcPts val="0"/>
              </a:spcBef>
              <a:spcAft>
                <a:spcPts val="0"/>
              </a:spcAft>
              <a:buSzPts val="64000"/>
              <a:buNone/>
              <a:defRPr sz="64000"/>
            </a:lvl6pPr>
            <a:lvl7pPr lvl="6" algn="ctr">
              <a:spcBef>
                <a:spcPts val="0"/>
              </a:spcBef>
              <a:spcAft>
                <a:spcPts val="0"/>
              </a:spcAft>
              <a:buSzPts val="64000"/>
              <a:buNone/>
              <a:defRPr sz="64000"/>
            </a:lvl7pPr>
            <a:lvl8pPr lvl="7" algn="ctr">
              <a:spcBef>
                <a:spcPts val="0"/>
              </a:spcBef>
              <a:spcAft>
                <a:spcPts val="0"/>
              </a:spcAft>
              <a:buSzPts val="64000"/>
              <a:buNone/>
              <a:defRPr sz="64000"/>
            </a:lvl8pPr>
            <a:lvl9pPr lvl="8" algn="ctr">
              <a:spcBef>
                <a:spcPts val="0"/>
              </a:spcBef>
              <a:spcAft>
                <a:spcPts val="0"/>
              </a:spcAft>
              <a:buSzPts val="64000"/>
              <a:buNone/>
              <a:defRPr sz="64000"/>
            </a:lvl9pPr>
          </a:lstStyle>
          <a:p>
            <a:r>
              <a:t>xx%</a:t>
            </a:r>
          </a:p>
        </p:txBody>
      </p:sp>
      <p:sp>
        <p:nvSpPr>
          <p:cNvPr id="46" name="Google Shape;46;p11"/>
          <p:cNvSpPr txBox="1">
            <a:spLocks noGrp="1"/>
          </p:cNvSpPr>
          <p:nvPr>
            <p:ph type="body" idx="1"/>
          </p:nvPr>
        </p:nvSpPr>
        <p:spPr>
          <a:xfrm>
            <a:off x="1309141" y="31382152"/>
            <a:ext cx="35786699" cy="12950000"/>
          </a:xfrm>
          <a:prstGeom prst="rect">
            <a:avLst/>
          </a:prstGeom>
        </p:spPr>
        <p:txBody>
          <a:bodyPr spcFirstLastPara="1" wrap="square" lIns="487600" tIns="487600" rIns="487600" bIns="487600" anchor="t" anchorCtr="0">
            <a:noAutofit/>
          </a:bodyPr>
          <a:lstStyle>
            <a:lvl1pPr marL="457200" lvl="0" indent="-838200" algn="ctr">
              <a:spcBef>
                <a:spcPts val="0"/>
              </a:spcBef>
              <a:spcAft>
                <a:spcPts val="0"/>
              </a:spcAft>
              <a:buSzPts val="9600"/>
              <a:buChar char="●"/>
              <a:defRPr/>
            </a:lvl1pPr>
            <a:lvl2pPr marL="914400" lvl="1" indent="-704850" algn="ctr">
              <a:spcBef>
                <a:spcPts val="8500"/>
              </a:spcBef>
              <a:spcAft>
                <a:spcPts val="0"/>
              </a:spcAft>
              <a:buSzPts val="7500"/>
              <a:buChar char="○"/>
              <a:defRPr/>
            </a:lvl2pPr>
            <a:lvl3pPr marL="1371600" lvl="2" indent="-704850" algn="ctr">
              <a:spcBef>
                <a:spcPts val="8500"/>
              </a:spcBef>
              <a:spcAft>
                <a:spcPts val="0"/>
              </a:spcAft>
              <a:buSzPts val="7500"/>
              <a:buChar char="■"/>
              <a:defRPr/>
            </a:lvl3pPr>
            <a:lvl4pPr marL="1828800" lvl="3" indent="-704850" algn="ctr">
              <a:spcBef>
                <a:spcPts val="8500"/>
              </a:spcBef>
              <a:spcAft>
                <a:spcPts val="0"/>
              </a:spcAft>
              <a:buSzPts val="7500"/>
              <a:buChar char="●"/>
              <a:defRPr/>
            </a:lvl4pPr>
            <a:lvl5pPr marL="2286000" lvl="4" indent="-704850" algn="ctr">
              <a:spcBef>
                <a:spcPts val="8500"/>
              </a:spcBef>
              <a:spcAft>
                <a:spcPts val="0"/>
              </a:spcAft>
              <a:buSzPts val="7500"/>
              <a:buChar char="○"/>
              <a:defRPr/>
            </a:lvl5pPr>
            <a:lvl6pPr marL="2743200" lvl="5" indent="-704850" algn="ctr">
              <a:spcBef>
                <a:spcPts val="8500"/>
              </a:spcBef>
              <a:spcAft>
                <a:spcPts val="0"/>
              </a:spcAft>
              <a:buSzPts val="7500"/>
              <a:buChar char="■"/>
              <a:defRPr/>
            </a:lvl6pPr>
            <a:lvl7pPr marL="3200400" lvl="6" indent="-704850" algn="ctr">
              <a:spcBef>
                <a:spcPts val="8500"/>
              </a:spcBef>
              <a:spcAft>
                <a:spcPts val="0"/>
              </a:spcAft>
              <a:buSzPts val="7500"/>
              <a:buChar char="●"/>
              <a:defRPr/>
            </a:lvl7pPr>
            <a:lvl8pPr marL="3657600" lvl="7" indent="-704850" algn="ctr">
              <a:spcBef>
                <a:spcPts val="8500"/>
              </a:spcBef>
              <a:spcAft>
                <a:spcPts val="0"/>
              </a:spcAft>
              <a:buSzPts val="7500"/>
              <a:buChar char="○"/>
              <a:defRPr/>
            </a:lvl8pPr>
            <a:lvl9pPr marL="4114800" lvl="8" indent="-704850" algn="ctr">
              <a:spcBef>
                <a:spcPts val="8500"/>
              </a:spcBef>
              <a:spcAft>
                <a:spcPts val="8500"/>
              </a:spcAft>
              <a:buSzPts val="7500"/>
              <a:buChar char="■"/>
              <a:defRPr/>
            </a:lvl9pPr>
          </a:lstStyle>
          <a:p>
            <a:endParaRPr/>
          </a:p>
        </p:txBody>
      </p:sp>
      <p:sp>
        <p:nvSpPr>
          <p:cNvPr id="47" name="Google Shape;47;p11"/>
          <p:cNvSpPr txBox="1">
            <a:spLocks noGrp="1"/>
          </p:cNvSpPr>
          <p:nvPr>
            <p:ph type="sldNum" idx="12"/>
          </p:nvPr>
        </p:nvSpPr>
        <p:spPr>
          <a:xfrm>
            <a:off x="35584322" y="46424912"/>
            <a:ext cx="2304600" cy="39188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5584322" y="46424912"/>
            <a:ext cx="2304600" cy="39188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0" name="Google Shape;50;p12" descr="logo.png">
            <a:hlinkClick r:id="rId2"/>
          </p:cNvPr>
          <p:cNvPicPr preferRelativeResize="0"/>
          <p:nvPr/>
        </p:nvPicPr>
        <p:blipFill>
          <a:blip r:embed="rId3">
            <a:alphaModFix/>
          </a:blip>
          <a:stretch>
            <a:fillRect/>
          </a:stretch>
        </p:blipFill>
        <p:spPr>
          <a:xfrm>
            <a:off x="2054499" y="1778001"/>
            <a:ext cx="6279875" cy="27223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309141" y="21412908"/>
            <a:ext cx="35786699" cy="8380400"/>
          </a:xfrm>
          <a:prstGeom prst="rect">
            <a:avLst/>
          </a:prstGeom>
        </p:spPr>
        <p:txBody>
          <a:bodyPr spcFirstLastPara="1" wrap="square" lIns="487600" tIns="487600" rIns="487600" bIns="487600" anchor="ctr" anchorCtr="0">
            <a:noAutofit/>
          </a:bodyPr>
          <a:lstStyle>
            <a:lvl1pPr lvl="0" algn="ctr">
              <a:spcBef>
                <a:spcPts val="0"/>
              </a:spcBef>
              <a:spcAft>
                <a:spcPts val="0"/>
              </a:spcAft>
              <a:buSzPts val="19200"/>
              <a:buNone/>
              <a:defRPr sz="19200"/>
            </a:lvl1pPr>
            <a:lvl2pPr lvl="1" algn="ctr">
              <a:spcBef>
                <a:spcPts val="0"/>
              </a:spcBef>
              <a:spcAft>
                <a:spcPts val="0"/>
              </a:spcAft>
              <a:buSzPts val="19200"/>
              <a:buNone/>
              <a:defRPr sz="19200"/>
            </a:lvl2pPr>
            <a:lvl3pPr lvl="2" algn="ctr">
              <a:spcBef>
                <a:spcPts val="0"/>
              </a:spcBef>
              <a:spcAft>
                <a:spcPts val="0"/>
              </a:spcAft>
              <a:buSzPts val="19200"/>
              <a:buNone/>
              <a:defRPr sz="19200"/>
            </a:lvl3pPr>
            <a:lvl4pPr lvl="3" algn="ctr">
              <a:spcBef>
                <a:spcPts val="0"/>
              </a:spcBef>
              <a:spcAft>
                <a:spcPts val="0"/>
              </a:spcAft>
              <a:buSzPts val="19200"/>
              <a:buNone/>
              <a:defRPr sz="19200"/>
            </a:lvl4pPr>
            <a:lvl5pPr lvl="4" algn="ctr">
              <a:spcBef>
                <a:spcPts val="0"/>
              </a:spcBef>
              <a:spcAft>
                <a:spcPts val="0"/>
              </a:spcAft>
              <a:buSzPts val="19200"/>
              <a:buNone/>
              <a:defRPr sz="19200"/>
            </a:lvl5pPr>
            <a:lvl6pPr lvl="5" algn="ctr">
              <a:spcBef>
                <a:spcPts val="0"/>
              </a:spcBef>
              <a:spcAft>
                <a:spcPts val="0"/>
              </a:spcAft>
              <a:buSzPts val="19200"/>
              <a:buNone/>
              <a:defRPr sz="19200"/>
            </a:lvl6pPr>
            <a:lvl7pPr lvl="6" algn="ctr">
              <a:spcBef>
                <a:spcPts val="0"/>
              </a:spcBef>
              <a:spcAft>
                <a:spcPts val="0"/>
              </a:spcAft>
              <a:buSzPts val="19200"/>
              <a:buNone/>
              <a:defRPr sz="19200"/>
            </a:lvl7pPr>
            <a:lvl8pPr lvl="7" algn="ctr">
              <a:spcBef>
                <a:spcPts val="0"/>
              </a:spcBef>
              <a:spcAft>
                <a:spcPts val="0"/>
              </a:spcAft>
              <a:buSzPts val="19200"/>
              <a:buNone/>
              <a:defRPr sz="19200"/>
            </a:lvl8pPr>
            <a:lvl9pPr lvl="8" algn="ctr">
              <a:spcBef>
                <a:spcPts val="0"/>
              </a:spcBef>
              <a:spcAft>
                <a:spcPts val="0"/>
              </a:spcAft>
              <a:buSzPts val="19200"/>
              <a:buNone/>
              <a:defRPr sz="19200"/>
            </a:lvl9pPr>
          </a:lstStyle>
          <a:p>
            <a:endParaRPr/>
          </a:p>
        </p:txBody>
      </p:sp>
      <p:sp>
        <p:nvSpPr>
          <p:cNvPr id="15" name="Google Shape;15;p3"/>
          <p:cNvSpPr txBox="1">
            <a:spLocks noGrp="1"/>
          </p:cNvSpPr>
          <p:nvPr>
            <p:ph type="sldNum" idx="12"/>
          </p:nvPr>
        </p:nvSpPr>
        <p:spPr>
          <a:xfrm>
            <a:off x="35584322" y="46424912"/>
            <a:ext cx="2304600" cy="39188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309141" y="4430471"/>
            <a:ext cx="35786699" cy="5701600"/>
          </a:xfrm>
          <a:prstGeom prst="rect">
            <a:avLst/>
          </a:prstGeom>
        </p:spPr>
        <p:txBody>
          <a:bodyPr spcFirstLastPara="1" wrap="square" lIns="487600" tIns="487600" rIns="487600" bIns="487600" anchor="t" anchorCtr="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18" name="Google Shape;18;p4"/>
          <p:cNvSpPr txBox="1">
            <a:spLocks noGrp="1"/>
          </p:cNvSpPr>
          <p:nvPr>
            <p:ph type="body" idx="1"/>
          </p:nvPr>
        </p:nvSpPr>
        <p:spPr>
          <a:xfrm>
            <a:off x="1309141" y="11473530"/>
            <a:ext cx="35786699" cy="34012001"/>
          </a:xfrm>
          <a:prstGeom prst="rect">
            <a:avLst/>
          </a:prstGeom>
        </p:spPr>
        <p:txBody>
          <a:bodyPr spcFirstLastPara="1" wrap="square" lIns="487600" tIns="487600" rIns="487600" bIns="487600" anchor="t" anchorCtr="0">
            <a:noAutofit/>
          </a:bodyPr>
          <a:lstStyle>
            <a:lvl1pPr marL="457200" lvl="0" indent="-838200">
              <a:spcBef>
                <a:spcPts val="0"/>
              </a:spcBef>
              <a:spcAft>
                <a:spcPts val="0"/>
              </a:spcAft>
              <a:buSzPts val="9600"/>
              <a:buChar char="●"/>
              <a:defRPr/>
            </a:lvl1pPr>
            <a:lvl2pPr marL="914400" lvl="1" indent="-704850">
              <a:spcBef>
                <a:spcPts val="8500"/>
              </a:spcBef>
              <a:spcAft>
                <a:spcPts val="0"/>
              </a:spcAft>
              <a:buSzPts val="7500"/>
              <a:buChar char="○"/>
              <a:defRPr/>
            </a:lvl2pPr>
            <a:lvl3pPr marL="1371600" lvl="2" indent="-704850">
              <a:spcBef>
                <a:spcPts val="8500"/>
              </a:spcBef>
              <a:spcAft>
                <a:spcPts val="0"/>
              </a:spcAft>
              <a:buSzPts val="7500"/>
              <a:buChar char="■"/>
              <a:defRPr/>
            </a:lvl3pPr>
            <a:lvl4pPr marL="1828800" lvl="3" indent="-704850">
              <a:spcBef>
                <a:spcPts val="8500"/>
              </a:spcBef>
              <a:spcAft>
                <a:spcPts val="0"/>
              </a:spcAft>
              <a:buSzPts val="7500"/>
              <a:buChar char="●"/>
              <a:defRPr/>
            </a:lvl4pPr>
            <a:lvl5pPr marL="2286000" lvl="4" indent="-704850">
              <a:spcBef>
                <a:spcPts val="8500"/>
              </a:spcBef>
              <a:spcAft>
                <a:spcPts val="0"/>
              </a:spcAft>
              <a:buSzPts val="7500"/>
              <a:buChar char="○"/>
              <a:defRPr/>
            </a:lvl5pPr>
            <a:lvl6pPr marL="2743200" lvl="5" indent="-704850">
              <a:spcBef>
                <a:spcPts val="8500"/>
              </a:spcBef>
              <a:spcAft>
                <a:spcPts val="0"/>
              </a:spcAft>
              <a:buSzPts val="7500"/>
              <a:buChar char="■"/>
              <a:defRPr/>
            </a:lvl6pPr>
            <a:lvl7pPr marL="3200400" lvl="6" indent="-704850">
              <a:spcBef>
                <a:spcPts val="8500"/>
              </a:spcBef>
              <a:spcAft>
                <a:spcPts val="0"/>
              </a:spcAft>
              <a:buSzPts val="7500"/>
              <a:buChar char="●"/>
              <a:defRPr/>
            </a:lvl7pPr>
            <a:lvl8pPr marL="3657600" lvl="7" indent="-704850">
              <a:spcBef>
                <a:spcPts val="8500"/>
              </a:spcBef>
              <a:spcAft>
                <a:spcPts val="0"/>
              </a:spcAft>
              <a:buSzPts val="7500"/>
              <a:buChar char="○"/>
              <a:defRPr/>
            </a:lvl8pPr>
            <a:lvl9pPr marL="4114800" lvl="8" indent="-704850">
              <a:spcBef>
                <a:spcPts val="8500"/>
              </a:spcBef>
              <a:spcAft>
                <a:spcPts val="8500"/>
              </a:spcAft>
              <a:buSzPts val="7500"/>
              <a:buChar char="■"/>
              <a:defRPr/>
            </a:lvl9pPr>
          </a:lstStyle>
          <a:p>
            <a:endParaRPr/>
          </a:p>
        </p:txBody>
      </p:sp>
      <p:sp>
        <p:nvSpPr>
          <p:cNvPr id="19" name="Google Shape;19;p4"/>
          <p:cNvSpPr txBox="1">
            <a:spLocks noGrp="1"/>
          </p:cNvSpPr>
          <p:nvPr>
            <p:ph type="sldNum" idx="12"/>
          </p:nvPr>
        </p:nvSpPr>
        <p:spPr>
          <a:xfrm>
            <a:off x="35584322" y="46424912"/>
            <a:ext cx="2304600" cy="39188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309141" y="4430471"/>
            <a:ext cx="35786699" cy="5701600"/>
          </a:xfrm>
          <a:prstGeom prst="rect">
            <a:avLst/>
          </a:prstGeom>
        </p:spPr>
        <p:txBody>
          <a:bodyPr spcFirstLastPara="1" wrap="square" lIns="487600" tIns="487600" rIns="487600" bIns="487600" anchor="t" anchorCtr="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2" name="Google Shape;22;p5"/>
          <p:cNvSpPr txBox="1">
            <a:spLocks noGrp="1"/>
          </p:cNvSpPr>
          <p:nvPr>
            <p:ph type="body" idx="1"/>
          </p:nvPr>
        </p:nvSpPr>
        <p:spPr>
          <a:xfrm>
            <a:off x="1309140" y="11473530"/>
            <a:ext cx="16799400" cy="34012001"/>
          </a:xfrm>
          <a:prstGeom prst="rect">
            <a:avLst/>
          </a:prstGeom>
        </p:spPr>
        <p:txBody>
          <a:bodyPr spcFirstLastPara="1" wrap="square" lIns="487600" tIns="487600" rIns="487600" bIns="487600" anchor="t" anchorCtr="0">
            <a:noAutofit/>
          </a:bodyPr>
          <a:lstStyle>
            <a:lvl1pPr marL="457200" lvl="0" indent="-704850">
              <a:spcBef>
                <a:spcPts val="0"/>
              </a:spcBef>
              <a:spcAft>
                <a:spcPts val="0"/>
              </a:spcAft>
              <a:buSzPts val="7500"/>
              <a:buChar char="●"/>
              <a:defRPr sz="75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3" name="Google Shape;23;p5"/>
          <p:cNvSpPr txBox="1">
            <a:spLocks noGrp="1"/>
          </p:cNvSpPr>
          <p:nvPr>
            <p:ph type="body" idx="2"/>
          </p:nvPr>
        </p:nvSpPr>
        <p:spPr>
          <a:xfrm>
            <a:off x="20296080" y="11473530"/>
            <a:ext cx="16799400" cy="34012001"/>
          </a:xfrm>
          <a:prstGeom prst="rect">
            <a:avLst/>
          </a:prstGeom>
        </p:spPr>
        <p:txBody>
          <a:bodyPr spcFirstLastPara="1" wrap="square" lIns="487600" tIns="487600" rIns="487600" bIns="487600" anchor="t" anchorCtr="0">
            <a:noAutofit/>
          </a:bodyPr>
          <a:lstStyle>
            <a:lvl1pPr marL="457200" lvl="0" indent="-704850">
              <a:spcBef>
                <a:spcPts val="0"/>
              </a:spcBef>
              <a:spcAft>
                <a:spcPts val="0"/>
              </a:spcAft>
              <a:buSzPts val="7500"/>
              <a:buChar char="●"/>
              <a:defRPr sz="75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24" name="Google Shape;24;p5"/>
          <p:cNvSpPr txBox="1">
            <a:spLocks noGrp="1"/>
          </p:cNvSpPr>
          <p:nvPr>
            <p:ph type="sldNum" idx="12"/>
          </p:nvPr>
        </p:nvSpPr>
        <p:spPr>
          <a:xfrm>
            <a:off x="35584322" y="46424912"/>
            <a:ext cx="2304600" cy="39188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309141" y="4430471"/>
            <a:ext cx="35786699" cy="5701600"/>
          </a:xfrm>
          <a:prstGeom prst="rect">
            <a:avLst/>
          </a:prstGeom>
        </p:spPr>
        <p:txBody>
          <a:bodyPr spcFirstLastPara="1" wrap="square" lIns="487600" tIns="487600" rIns="487600" bIns="487600" anchor="t" anchorCtr="0">
            <a:noAutofit/>
          </a:bodyPr>
          <a:lstStyle>
            <a:lvl1pPr lvl="0">
              <a:spcBef>
                <a:spcPts val="0"/>
              </a:spcBef>
              <a:spcAft>
                <a:spcPts val="0"/>
              </a:spcAft>
              <a:buSzPts val="14900"/>
              <a:buNone/>
              <a:defRPr/>
            </a:lvl1pPr>
            <a:lvl2pPr lvl="1">
              <a:spcBef>
                <a:spcPts val="0"/>
              </a:spcBef>
              <a:spcAft>
                <a:spcPts val="0"/>
              </a:spcAft>
              <a:buSzPts val="14900"/>
              <a:buNone/>
              <a:defRPr/>
            </a:lvl2pPr>
            <a:lvl3pPr lvl="2">
              <a:spcBef>
                <a:spcPts val="0"/>
              </a:spcBef>
              <a:spcAft>
                <a:spcPts val="0"/>
              </a:spcAft>
              <a:buSzPts val="14900"/>
              <a:buNone/>
              <a:defRPr/>
            </a:lvl3pPr>
            <a:lvl4pPr lvl="3">
              <a:spcBef>
                <a:spcPts val="0"/>
              </a:spcBef>
              <a:spcAft>
                <a:spcPts val="0"/>
              </a:spcAft>
              <a:buSzPts val="14900"/>
              <a:buNone/>
              <a:defRPr/>
            </a:lvl4pPr>
            <a:lvl5pPr lvl="4">
              <a:spcBef>
                <a:spcPts val="0"/>
              </a:spcBef>
              <a:spcAft>
                <a:spcPts val="0"/>
              </a:spcAft>
              <a:buSzPts val="14900"/>
              <a:buNone/>
              <a:defRPr/>
            </a:lvl5pPr>
            <a:lvl6pPr lvl="5">
              <a:spcBef>
                <a:spcPts val="0"/>
              </a:spcBef>
              <a:spcAft>
                <a:spcPts val="0"/>
              </a:spcAft>
              <a:buSzPts val="14900"/>
              <a:buNone/>
              <a:defRPr/>
            </a:lvl6pPr>
            <a:lvl7pPr lvl="6">
              <a:spcBef>
                <a:spcPts val="0"/>
              </a:spcBef>
              <a:spcAft>
                <a:spcPts val="0"/>
              </a:spcAft>
              <a:buSzPts val="14900"/>
              <a:buNone/>
              <a:defRPr/>
            </a:lvl7pPr>
            <a:lvl8pPr lvl="7">
              <a:spcBef>
                <a:spcPts val="0"/>
              </a:spcBef>
              <a:spcAft>
                <a:spcPts val="0"/>
              </a:spcAft>
              <a:buSzPts val="14900"/>
              <a:buNone/>
              <a:defRPr/>
            </a:lvl8pPr>
            <a:lvl9pPr lvl="8">
              <a:spcBef>
                <a:spcPts val="0"/>
              </a:spcBef>
              <a:spcAft>
                <a:spcPts val="0"/>
              </a:spcAft>
              <a:buSzPts val="14900"/>
              <a:buNone/>
              <a:defRPr/>
            </a:lvl9pPr>
          </a:lstStyle>
          <a:p>
            <a:endParaRPr/>
          </a:p>
        </p:txBody>
      </p:sp>
      <p:sp>
        <p:nvSpPr>
          <p:cNvPr id="27" name="Google Shape;27;p6"/>
          <p:cNvSpPr txBox="1">
            <a:spLocks noGrp="1"/>
          </p:cNvSpPr>
          <p:nvPr>
            <p:ph type="sldNum" idx="12"/>
          </p:nvPr>
        </p:nvSpPr>
        <p:spPr>
          <a:xfrm>
            <a:off x="35584322" y="46424912"/>
            <a:ext cx="2304600" cy="39188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309140" y="5531307"/>
            <a:ext cx="11793600" cy="7523600"/>
          </a:xfrm>
          <a:prstGeom prst="rect">
            <a:avLst/>
          </a:prstGeom>
        </p:spPr>
        <p:txBody>
          <a:bodyPr spcFirstLastPara="1" wrap="square" lIns="487600" tIns="487600" rIns="487600" bIns="487600" anchor="b" anchorCtr="0">
            <a:noAutofit/>
          </a:bodyPr>
          <a:lstStyle>
            <a:lvl1pPr lvl="0">
              <a:spcBef>
                <a:spcPts val="0"/>
              </a:spcBef>
              <a:spcAft>
                <a:spcPts val="0"/>
              </a:spcAft>
              <a:buSzPts val="12800"/>
              <a:buNone/>
              <a:defRPr sz="12800"/>
            </a:lvl1pPr>
            <a:lvl2pPr lvl="1">
              <a:spcBef>
                <a:spcPts val="0"/>
              </a:spcBef>
              <a:spcAft>
                <a:spcPts val="0"/>
              </a:spcAft>
              <a:buSzPts val="12800"/>
              <a:buNone/>
              <a:defRPr sz="12800"/>
            </a:lvl2pPr>
            <a:lvl3pPr lvl="2">
              <a:spcBef>
                <a:spcPts val="0"/>
              </a:spcBef>
              <a:spcAft>
                <a:spcPts val="0"/>
              </a:spcAft>
              <a:buSzPts val="12800"/>
              <a:buNone/>
              <a:defRPr sz="12800"/>
            </a:lvl3pPr>
            <a:lvl4pPr lvl="3">
              <a:spcBef>
                <a:spcPts val="0"/>
              </a:spcBef>
              <a:spcAft>
                <a:spcPts val="0"/>
              </a:spcAft>
              <a:buSzPts val="12800"/>
              <a:buNone/>
              <a:defRPr sz="12800"/>
            </a:lvl4pPr>
            <a:lvl5pPr lvl="4">
              <a:spcBef>
                <a:spcPts val="0"/>
              </a:spcBef>
              <a:spcAft>
                <a:spcPts val="0"/>
              </a:spcAft>
              <a:buSzPts val="12800"/>
              <a:buNone/>
              <a:defRPr sz="12800"/>
            </a:lvl5pPr>
            <a:lvl6pPr lvl="5">
              <a:spcBef>
                <a:spcPts val="0"/>
              </a:spcBef>
              <a:spcAft>
                <a:spcPts val="0"/>
              </a:spcAft>
              <a:buSzPts val="12800"/>
              <a:buNone/>
              <a:defRPr sz="12800"/>
            </a:lvl6pPr>
            <a:lvl7pPr lvl="6">
              <a:spcBef>
                <a:spcPts val="0"/>
              </a:spcBef>
              <a:spcAft>
                <a:spcPts val="0"/>
              </a:spcAft>
              <a:buSzPts val="12800"/>
              <a:buNone/>
              <a:defRPr sz="12800"/>
            </a:lvl7pPr>
            <a:lvl8pPr lvl="7">
              <a:spcBef>
                <a:spcPts val="0"/>
              </a:spcBef>
              <a:spcAft>
                <a:spcPts val="0"/>
              </a:spcAft>
              <a:buSzPts val="12800"/>
              <a:buNone/>
              <a:defRPr sz="12800"/>
            </a:lvl8pPr>
            <a:lvl9pPr lvl="8">
              <a:spcBef>
                <a:spcPts val="0"/>
              </a:spcBef>
              <a:spcAft>
                <a:spcPts val="0"/>
              </a:spcAft>
              <a:buSzPts val="12800"/>
              <a:buNone/>
              <a:defRPr sz="12800"/>
            </a:lvl9pPr>
          </a:lstStyle>
          <a:p>
            <a:endParaRPr/>
          </a:p>
        </p:txBody>
      </p:sp>
      <p:sp>
        <p:nvSpPr>
          <p:cNvPr id="30" name="Google Shape;30;p7"/>
          <p:cNvSpPr txBox="1">
            <a:spLocks noGrp="1"/>
          </p:cNvSpPr>
          <p:nvPr>
            <p:ph type="body" idx="1"/>
          </p:nvPr>
        </p:nvSpPr>
        <p:spPr>
          <a:xfrm>
            <a:off x="1309140" y="13834240"/>
            <a:ext cx="11793600" cy="31652800"/>
          </a:xfrm>
          <a:prstGeom prst="rect">
            <a:avLst/>
          </a:prstGeom>
        </p:spPr>
        <p:txBody>
          <a:bodyPr spcFirstLastPara="1" wrap="square" lIns="487600" tIns="487600" rIns="487600" bIns="487600" anchor="t" anchorCtr="0">
            <a:noAutofit/>
          </a:bodyPr>
          <a:lstStyle>
            <a:lvl1pPr marL="457200" lvl="0" indent="-635000">
              <a:spcBef>
                <a:spcPts val="0"/>
              </a:spcBef>
              <a:spcAft>
                <a:spcPts val="0"/>
              </a:spcAft>
              <a:buSzPts val="6400"/>
              <a:buChar char="●"/>
              <a:defRPr sz="6400"/>
            </a:lvl1pPr>
            <a:lvl2pPr marL="914400" lvl="1" indent="-635000">
              <a:spcBef>
                <a:spcPts val="8500"/>
              </a:spcBef>
              <a:spcAft>
                <a:spcPts val="0"/>
              </a:spcAft>
              <a:buSzPts val="6400"/>
              <a:buChar char="○"/>
              <a:defRPr sz="6400"/>
            </a:lvl2pPr>
            <a:lvl3pPr marL="1371600" lvl="2" indent="-635000">
              <a:spcBef>
                <a:spcPts val="8500"/>
              </a:spcBef>
              <a:spcAft>
                <a:spcPts val="0"/>
              </a:spcAft>
              <a:buSzPts val="6400"/>
              <a:buChar char="■"/>
              <a:defRPr sz="6400"/>
            </a:lvl3pPr>
            <a:lvl4pPr marL="1828800" lvl="3" indent="-635000">
              <a:spcBef>
                <a:spcPts val="8500"/>
              </a:spcBef>
              <a:spcAft>
                <a:spcPts val="0"/>
              </a:spcAft>
              <a:buSzPts val="6400"/>
              <a:buChar char="●"/>
              <a:defRPr sz="6400"/>
            </a:lvl4pPr>
            <a:lvl5pPr marL="2286000" lvl="4" indent="-635000">
              <a:spcBef>
                <a:spcPts val="8500"/>
              </a:spcBef>
              <a:spcAft>
                <a:spcPts val="0"/>
              </a:spcAft>
              <a:buSzPts val="6400"/>
              <a:buChar char="○"/>
              <a:defRPr sz="6400"/>
            </a:lvl5pPr>
            <a:lvl6pPr marL="2743200" lvl="5" indent="-635000">
              <a:spcBef>
                <a:spcPts val="8500"/>
              </a:spcBef>
              <a:spcAft>
                <a:spcPts val="0"/>
              </a:spcAft>
              <a:buSzPts val="6400"/>
              <a:buChar char="■"/>
              <a:defRPr sz="6400"/>
            </a:lvl6pPr>
            <a:lvl7pPr marL="3200400" lvl="6" indent="-635000">
              <a:spcBef>
                <a:spcPts val="8500"/>
              </a:spcBef>
              <a:spcAft>
                <a:spcPts val="0"/>
              </a:spcAft>
              <a:buSzPts val="6400"/>
              <a:buChar char="●"/>
              <a:defRPr sz="6400"/>
            </a:lvl7pPr>
            <a:lvl8pPr marL="3657600" lvl="7" indent="-635000">
              <a:spcBef>
                <a:spcPts val="8500"/>
              </a:spcBef>
              <a:spcAft>
                <a:spcPts val="0"/>
              </a:spcAft>
              <a:buSzPts val="6400"/>
              <a:buChar char="○"/>
              <a:defRPr sz="6400"/>
            </a:lvl8pPr>
            <a:lvl9pPr marL="4114800" lvl="8" indent="-635000">
              <a:spcBef>
                <a:spcPts val="8500"/>
              </a:spcBef>
              <a:spcAft>
                <a:spcPts val="8500"/>
              </a:spcAft>
              <a:buSzPts val="6400"/>
              <a:buChar char="■"/>
              <a:defRPr sz="6400"/>
            </a:lvl9pPr>
          </a:lstStyle>
          <a:p>
            <a:endParaRPr/>
          </a:p>
        </p:txBody>
      </p:sp>
      <p:sp>
        <p:nvSpPr>
          <p:cNvPr id="31" name="Google Shape;31;p7"/>
          <p:cNvSpPr txBox="1">
            <a:spLocks noGrp="1"/>
          </p:cNvSpPr>
          <p:nvPr>
            <p:ph type="sldNum" idx="12"/>
          </p:nvPr>
        </p:nvSpPr>
        <p:spPr>
          <a:xfrm>
            <a:off x="35584322" y="46424912"/>
            <a:ext cx="2304600" cy="39188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059051" y="4481494"/>
            <a:ext cx="26744699" cy="40726001"/>
          </a:xfrm>
          <a:prstGeom prst="rect">
            <a:avLst/>
          </a:prstGeom>
        </p:spPr>
        <p:txBody>
          <a:bodyPr spcFirstLastPara="1" wrap="square" lIns="487600" tIns="487600" rIns="487600" bIns="487600" anchor="ctr" anchorCtr="0">
            <a:noAutofit/>
          </a:bodyPr>
          <a:lstStyle>
            <a:lvl1pPr lvl="0">
              <a:spcBef>
                <a:spcPts val="0"/>
              </a:spcBef>
              <a:spcAft>
                <a:spcPts val="0"/>
              </a:spcAft>
              <a:buSzPts val="25600"/>
              <a:buNone/>
              <a:defRPr sz="25600"/>
            </a:lvl1pPr>
            <a:lvl2pPr lvl="1">
              <a:spcBef>
                <a:spcPts val="0"/>
              </a:spcBef>
              <a:spcAft>
                <a:spcPts val="0"/>
              </a:spcAft>
              <a:buSzPts val="25600"/>
              <a:buNone/>
              <a:defRPr sz="25600"/>
            </a:lvl2pPr>
            <a:lvl3pPr lvl="2">
              <a:spcBef>
                <a:spcPts val="0"/>
              </a:spcBef>
              <a:spcAft>
                <a:spcPts val="0"/>
              </a:spcAft>
              <a:buSzPts val="25600"/>
              <a:buNone/>
              <a:defRPr sz="25600"/>
            </a:lvl3pPr>
            <a:lvl4pPr lvl="3">
              <a:spcBef>
                <a:spcPts val="0"/>
              </a:spcBef>
              <a:spcAft>
                <a:spcPts val="0"/>
              </a:spcAft>
              <a:buSzPts val="25600"/>
              <a:buNone/>
              <a:defRPr sz="25600"/>
            </a:lvl4pPr>
            <a:lvl5pPr lvl="4">
              <a:spcBef>
                <a:spcPts val="0"/>
              </a:spcBef>
              <a:spcAft>
                <a:spcPts val="0"/>
              </a:spcAft>
              <a:buSzPts val="25600"/>
              <a:buNone/>
              <a:defRPr sz="25600"/>
            </a:lvl5pPr>
            <a:lvl6pPr lvl="5">
              <a:spcBef>
                <a:spcPts val="0"/>
              </a:spcBef>
              <a:spcAft>
                <a:spcPts val="0"/>
              </a:spcAft>
              <a:buSzPts val="25600"/>
              <a:buNone/>
              <a:defRPr sz="25600"/>
            </a:lvl6pPr>
            <a:lvl7pPr lvl="6">
              <a:spcBef>
                <a:spcPts val="0"/>
              </a:spcBef>
              <a:spcAft>
                <a:spcPts val="0"/>
              </a:spcAft>
              <a:buSzPts val="25600"/>
              <a:buNone/>
              <a:defRPr sz="25600"/>
            </a:lvl7pPr>
            <a:lvl8pPr lvl="7">
              <a:spcBef>
                <a:spcPts val="0"/>
              </a:spcBef>
              <a:spcAft>
                <a:spcPts val="0"/>
              </a:spcAft>
              <a:buSzPts val="25600"/>
              <a:buNone/>
              <a:defRPr sz="25600"/>
            </a:lvl8pPr>
            <a:lvl9pPr lvl="8">
              <a:spcBef>
                <a:spcPts val="0"/>
              </a:spcBef>
              <a:spcAft>
                <a:spcPts val="0"/>
              </a:spcAft>
              <a:buSzPts val="25600"/>
              <a:buNone/>
              <a:defRPr sz="25600"/>
            </a:lvl9pPr>
          </a:lstStyle>
          <a:p>
            <a:endParaRPr/>
          </a:p>
        </p:txBody>
      </p:sp>
      <p:sp>
        <p:nvSpPr>
          <p:cNvPr id="34" name="Google Shape;34;p8"/>
          <p:cNvSpPr txBox="1">
            <a:spLocks noGrp="1"/>
          </p:cNvSpPr>
          <p:nvPr>
            <p:ph type="sldNum" idx="12"/>
          </p:nvPr>
        </p:nvSpPr>
        <p:spPr>
          <a:xfrm>
            <a:off x="35584322" y="46424912"/>
            <a:ext cx="2304600" cy="39188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19202401" y="-1243"/>
            <a:ext cx="19202401" cy="51206401"/>
          </a:xfrm>
          <a:prstGeom prst="rect">
            <a:avLst/>
          </a:prstGeom>
          <a:solidFill>
            <a:schemeClr val="lt2"/>
          </a:solidFill>
          <a:ln>
            <a:noFill/>
          </a:ln>
        </p:spPr>
        <p:txBody>
          <a:bodyPr spcFirstLastPara="1" wrap="square" lIns="487600" tIns="487600" rIns="487600" bIns="487600"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115100" y="12276943"/>
            <a:ext cx="16989900" cy="14756800"/>
          </a:xfrm>
          <a:prstGeom prst="rect">
            <a:avLst/>
          </a:prstGeom>
        </p:spPr>
        <p:txBody>
          <a:bodyPr spcFirstLastPara="1" wrap="square" lIns="487600" tIns="487600" rIns="487600" bIns="487600" anchor="b" anchorCtr="0">
            <a:noAutofit/>
          </a:bodyPr>
          <a:lstStyle>
            <a:lvl1pPr lvl="0" algn="ctr">
              <a:spcBef>
                <a:spcPts val="0"/>
              </a:spcBef>
              <a:spcAft>
                <a:spcPts val="0"/>
              </a:spcAft>
              <a:buSzPts val="22400"/>
              <a:buNone/>
              <a:defRPr sz="22400"/>
            </a:lvl1pPr>
            <a:lvl2pPr lvl="1" algn="ctr">
              <a:spcBef>
                <a:spcPts val="0"/>
              </a:spcBef>
              <a:spcAft>
                <a:spcPts val="0"/>
              </a:spcAft>
              <a:buSzPts val="22400"/>
              <a:buNone/>
              <a:defRPr sz="22400"/>
            </a:lvl2pPr>
            <a:lvl3pPr lvl="2" algn="ctr">
              <a:spcBef>
                <a:spcPts val="0"/>
              </a:spcBef>
              <a:spcAft>
                <a:spcPts val="0"/>
              </a:spcAft>
              <a:buSzPts val="22400"/>
              <a:buNone/>
              <a:defRPr sz="22400"/>
            </a:lvl3pPr>
            <a:lvl4pPr lvl="3" algn="ctr">
              <a:spcBef>
                <a:spcPts val="0"/>
              </a:spcBef>
              <a:spcAft>
                <a:spcPts val="0"/>
              </a:spcAft>
              <a:buSzPts val="22400"/>
              <a:buNone/>
              <a:defRPr sz="22400"/>
            </a:lvl4pPr>
            <a:lvl5pPr lvl="4" algn="ctr">
              <a:spcBef>
                <a:spcPts val="0"/>
              </a:spcBef>
              <a:spcAft>
                <a:spcPts val="0"/>
              </a:spcAft>
              <a:buSzPts val="22400"/>
              <a:buNone/>
              <a:defRPr sz="22400"/>
            </a:lvl5pPr>
            <a:lvl6pPr lvl="5" algn="ctr">
              <a:spcBef>
                <a:spcPts val="0"/>
              </a:spcBef>
              <a:spcAft>
                <a:spcPts val="0"/>
              </a:spcAft>
              <a:buSzPts val="22400"/>
              <a:buNone/>
              <a:defRPr sz="22400"/>
            </a:lvl6pPr>
            <a:lvl7pPr lvl="6" algn="ctr">
              <a:spcBef>
                <a:spcPts val="0"/>
              </a:spcBef>
              <a:spcAft>
                <a:spcPts val="0"/>
              </a:spcAft>
              <a:buSzPts val="22400"/>
              <a:buNone/>
              <a:defRPr sz="22400"/>
            </a:lvl7pPr>
            <a:lvl8pPr lvl="7" algn="ctr">
              <a:spcBef>
                <a:spcPts val="0"/>
              </a:spcBef>
              <a:spcAft>
                <a:spcPts val="0"/>
              </a:spcAft>
              <a:buSzPts val="22400"/>
              <a:buNone/>
              <a:defRPr sz="22400"/>
            </a:lvl8pPr>
            <a:lvl9pPr lvl="8" algn="ctr">
              <a:spcBef>
                <a:spcPts val="0"/>
              </a:spcBef>
              <a:spcAft>
                <a:spcPts val="0"/>
              </a:spcAft>
              <a:buSzPts val="22400"/>
              <a:buNone/>
              <a:defRPr sz="22400"/>
            </a:lvl9pPr>
          </a:lstStyle>
          <a:p>
            <a:endParaRPr/>
          </a:p>
        </p:txBody>
      </p:sp>
      <p:sp>
        <p:nvSpPr>
          <p:cNvPr id="38" name="Google Shape;38;p9"/>
          <p:cNvSpPr txBox="1">
            <a:spLocks noGrp="1"/>
          </p:cNvSpPr>
          <p:nvPr>
            <p:ph type="subTitle" idx="1"/>
          </p:nvPr>
        </p:nvSpPr>
        <p:spPr>
          <a:xfrm>
            <a:off x="1115100" y="27906169"/>
            <a:ext cx="16989900" cy="12296400"/>
          </a:xfrm>
          <a:prstGeom prst="rect">
            <a:avLst/>
          </a:prstGeom>
        </p:spPr>
        <p:txBody>
          <a:bodyPr spcFirstLastPara="1" wrap="square" lIns="487600" tIns="487600" rIns="487600" bIns="487600" anchor="t" anchorCtr="0">
            <a:noAutofit/>
          </a:bodyPr>
          <a:lstStyle>
            <a:lvl1pPr lvl="0" algn="ctr">
              <a:lnSpc>
                <a:spcPct val="100000"/>
              </a:lnSpc>
              <a:spcBef>
                <a:spcPts val="0"/>
              </a:spcBef>
              <a:spcAft>
                <a:spcPts val="0"/>
              </a:spcAft>
              <a:buSzPts val="11200"/>
              <a:buNone/>
              <a:defRPr sz="11200"/>
            </a:lvl1pPr>
            <a:lvl2pPr lvl="1" algn="ctr">
              <a:lnSpc>
                <a:spcPct val="100000"/>
              </a:lnSpc>
              <a:spcBef>
                <a:spcPts val="0"/>
              </a:spcBef>
              <a:spcAft>
                <a:spcPts val="0"/>
              </a:spcAft>
              <a:buSzPts val="11200"/>
              <a:buNone/>
              <a:defRPr sz="11200"/>
            </a:lvl2pPr>
            <a:lvl3pPr lvl="2" algn="ctr">
              <a:lnSpc>
                <a:spcPct val="100000"/>
              </a:lnSpc>
              <a:spcBef>
                <a:spcPts val="0"/>
              </a:spcBef>
              <a:spcAft>
                <a:spcPts val="0"/>
              </a:spcAft>
              <a:buSzPts val="11200"/>
              <a:buNone/>
              <a:defRPr sz="11200"/>
            </a:lvl3pPr>
            <a:lvl4pPr lvl="3" algn="ctr">
              <a:lnSpc>
                <a:spcPct val="100000"/>
              </a:lnSpc>
              <a:spcBef>
                <a:spcPts val="0"/>
              </a:spcBef>
              <a:spcAft>
                <a:spcPts val="0"/>
              </a:spcAft>
              <a:buSzPts val="11200"/>
              <a:buNone/>
              <a:defRPr sz="11200"/>
            </a:lvl4pPr>
            <a:lvl5pPr lvl="4" algn="ctr">
              <a:lnSpc>
                <a:spcPct val="100000"/>
              </a:lnSpc>
              <a:spcBef>
                <a:spcPts val="0"/>
              </a:spcBef>
              <a:spcAft>
                <a:spcPts val="0"/>
              </a:spcAft>
              <a:buSzPts val="11200"/>
              <a:buNone/>
              <a:defRPr sz="11200"/>
            </a:lvl5pPr>
            <a:lvl6pPr lvl="5" algn="ctr">
              <a:lnSpc>
                <a:spcPct val="100000"/>
              </a:lnSpc>
              <a:spcBef>
                <a:spcPts val="0"/>
              </a:spcBef>
              <a:spcAft>
                <a:spcPts val="0"/>
              </a:spcAft>
              <a:buSzPts val="11200"/>
              <a:buNone/>
              <a:defRPr sz="11200"/>
            </a:lvl6pPr>
            <a:lvl7pPr lvl="6" algn="ctr">
              <a:lnSpc>
                <a:spcPct val="100000"/>
              </a:lnSpc>
              <a:spcBef>
                <a:spcPts val="0"/>
              </a:spcBef>
              <a:spcAft>
                <a:spcPts val="0"/>
              </a:spcAft>
              <a:buSzPts val="11200"/>
              <a:buNone/>
              <a:defRPr sz="11200"/>
            </a:lvl7pPr>
            <a:lvl8pPr lvl="7" algn="ctr">
              <a:lnSpc>
                <a:spcPct val="100000"/>
              </a:lnSpc>
              <a:spcBef>
                <a:spcPts val="0"/>
              </a:spcBef>
              <a:spcAft>
                <a:spcPts val="0"/>
              </a:spcAft>
              <a:buSzPts val="11200"/>
              <a:buNone/>
              <a:defRPr sz="11200"/>
            </a:lvl8pPr>
            <a:lvl9pPr lvl="8" algn="ctr">
              <a:lnSpc>
                <a:spcPct val="100000"/>
              </a:lnSpc>
              <a:spcBef>
                <a:spcPts val="0"/>
              </a:spcBef>
              <a:spcAft>
                <a:spcPts val="0"/>
              </a:spcAft>
              <a:buSzPts val="11200"/>
              <a:buNone/>
              <a:defRPr sz="11200"/>
            </a:lvl9pPr>
          </a:lstStyle>
          <a:p>
            <a:endParaRPr/>
          </a:p>
        </p:txBody>
      </p:sp>
      <p:sp>
        <p:nvSpPr>
          <p:cNvPr id="39" name="Google Shape;39;p9"/>
          <p:cNvSpPr txBox="1">
            <a:spLocks noGrp="1"/>
          </p:cNvSpPr>
          <p:nvPr>
            <p:ph type="body" idx="2"/>
          </p:nvPr>
        </p:nvSpPr>
        <p:spPr>
          <a:xfrm>
            <a:off x="20745900" y="7208569"/>
            <a:ext cx="16115400" cy="36786800"/>
          </a:xfrm>
          <a:prstGeom prst="rect">
            <a:avLst/>
          </a:prstGeom>
        </p:spPr>
        <p:txBody>
          <a:bodyPr spcFirstLastPara="1" wrap="square" lIns="487600" tIns="487600" rIns="487600" bIns="487600" anchor="ctr" anchorCtr="0">
            <a:noAutofit/>
          </a:bodyPr>
          <a:lstStyle>
            <a:lvl1pPr marL="457200" lvl="0" indent="-838200">
              <a:spcBef>
                <a:spcPts val="0"/>
              </a:spcBef>
              <a:spcAft>
                <a:spcPts val="0"/>
              </a:spcAft>
              <a:buSzPts val="9600"/>
              <a:buChar char="●"/>
              <a:defRPr/>
            </a:lvl1pPr>
            <a:lvl2pPr marL="914400" lvl="1" indent="-704850">
              <a:spcBef>
                <a:spcPts val="8500"/>
              </a:spcBef>
              <a:spcAft>
                <a:spcPts val="0"/>
              </a:spcAft>
              <a:buSzPts val="7500"/>
              <a:buChar char="○"/>
              <a:defRPr/>
            </a:lvl2pPr>
            <a:lvl3pPr marL="1371600" lvl="2" indent="-704850">
              <a:spcBef>
                <a:spcPts val="8500"/>
              </a:spcBef>
              <a:spcAft>
                <a:spcPts val="0"/>
              </a:spcAft>
              <a:buSzPts val="7500"/>
              <a:buChar char="■"/>
              <a:defRPr/>
            </a:lvl3pPr>
            <a:lvl4pPr marL="1828800" lvl="3" indent="-704850">
              <a:spcBef>
                <a:spcPts val="8500"/>
              </a:spcBef>
              <a:spcAft>
                <a:spcPts val="0"/>
              </a:spcAft>
              <a:buSzPts val="7500"/>
              <a:buChar char="●"/>
              <a:defRPr/>
            </a:lvl4pPr>
            <a:lvl5pPr marL="2286000" lvl="4" indent="-704850">
              <a:spcBef>
                <a:spcPts val="8500"/>
              </a:spcBef>
              <a:spcAft>
                <a:spcPts val="0"/>
              </a:spcAft>
              <a:buSzPts val="7500"/>
              <a:buChar char="○"/>
              <a:defRPr/>
            </a:lvl5pPr>
            <a:lvl6pPr marL="2743200" lvl="5" indent="-704850">
              <a:spcBef>
                <a:spcPts val="8500"/>
              </a:spcBef>
              <a:spcAft>
                <a:spcPts val="0"/>
              </a:spcAft>
              <a:buSzPts val="7500"/>
              <a:buChar char="■"/>
              <a:defRPr/>
            </a:lvl6pPr>
            <a:lvl7pPr marL="3200400" lvl="6" indent="-704850">
              <a:spcBef>
                <a:spcPts val="8500"/>
              </a:spcBef>
              <a:spcAft>
                <a:spcPts val="0"/>
              </a:spcAft>
              <a:buSzPts val="7500"/>
              <a:buChar char="●"/>
              <a:defRPr/>
            </a:lvl7pPr>
            <a:lvl8pPr marL="3657600" lvl="7" indent="-704850">
              <a:spcBef>
                <a:spcPts val="8500"/>
              </a:spcBef>
              <a:spcAft>
                <a:spcPts val="0"/>
              </a:spcAft>
              <a:buSzPts val="7500"/>
              <a:buChar char="○"/>
              <a:defRPr/>
            </a:lvl8pPr>
            <a:lvl9pPr marL="4114800" lvl="8" indent="-704850">
              <a:spcBef>
                <a:spcPts val="8500"/>
              </a:spcBef>
              <a:spcAft>
                <a:spcPts val="8500"/>
              </a:spcAft>
              <a:buSzPts val="7500"/>
              <a:buChar char="■"/>
              <a:defRPr/>
            </a:lvl9pPr>
          </a:lstStyle>
          <a:p>
            <a:endParaRPr/>
          </a:p>
        </p:txBody>
      </p:sp>
      <p:sp>
        <p:nvSpPr>
          <p:cNvPr id="40" name="Google Shape;40;p9"/>
          <p:cNvSpPr txBox="1">
            <a:spLocks noGrp="1"/>
          </p:cNvSpPr>
          <p:nvPr>
            <p:ph type="sldNum" idx="12"/>
          </p:nvPr>
        </p:nvSpPr>
        <p:spPr>
          <a:xfrm>
            <a:off x="35584322" y="46424912"/>
            <a:ext cx="2304600" cy="39188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309140" y="42117725"/>
            <a:ext cx="25194901" cy="6024400"/>
          </a:xfrm>
          <a:prstGeom prst="rect">
            <a:avLst/>
          </a:prstGeom>
        </p:spPr>
        <p:txBody>
          <a:bodyPr spcFirstLastPara="1" wrap="square" lIns="487600" tIns="487600" rIns="487600" bIns="487600" anchor="ctr" anchorCtr="0">
            <a:noAutofit/>
          </a:bodyPr>
          <a:lstStyle>
            <a:lvl1pPr marL="457200" lvl="0" indent="-228600">
              <a:lnSpc>
                <a:spcPct val="100000"/>
              </a:lnSpc>
              <a:spcBef>
                <a:spcPts val="0"/>
              </a:spcBef>
              <a:spcAft>
                <a:spcPts val="0"/>
              </a:spcAft>
              <a:buSzPts val="9600"/>
              <a:buNone/>
              <a:defRPr/>
            </a:lvl1pPr>
          </a:lstStyle>
          <a:p>
            <a:endParaRPr/>
          </a:p>
        </p:txBody>
      </p:sp>
      <p:sp>
        <p:nvSpPr>
          <p:cNvPr id="43" name="Google Shape;43;p10"/>
          <p:cNvSpPr txBox="1">
            <a:spLocks noGrp="1"/>
          </p:cNvSpPr>
          <p:nvPr>
            <p:ph type="sldNum" idx="12"/>
          </p:nvPr>
        </p:nvSpPr>
        <p:spPr>
          <a:xfrm>
            <a:off x="35584322" y="46424912"/>
            <a:ext cx="2304600" cy="3918800"/>
          </a:xfrm>
          <a:prstGeom prst="rect">
            <a:avLst/>
          </a:prstGeom>
        </p:spPr>
        <p:txBody>
          <a:bodyPr spcFirstLastPara="1" wrap="square" lIns="487600" tIns="487600" rIns="487600" bIns="48760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309141" y="4430471"/>
            <a:ext cx="35786699" cy="5701600"/>
          </a:xfrm>
          <a:prstGeom prst="rect">
            <a:avLst/>
          </a:prstGeom>
          <a:noFill/>
          <a:ln>
            <a:noFill/>
          </a:ln>
        </p:spPr>
        <p:txBody>
          <a:bodyPr spcFirstLastPara="1" wrap="square" lIns="487600" tIns="487600" rIns="487600" bIns="487600" anchor="t" anchorCtr="0">
            <a:noAutofit/>
          </a:bodyPr>
          <a:lstStyle>
            <a:lvl1pPr lvl="0">
              <a:spcBef>
                <a:spcPts val="0"/>
              </a:spcBef>
              <a:spcAft>
                <a:spcPts val="0"/>
              </a:spcAft>
              <a:buClr>
                <a:schemeClr val="dk1"/>
              </a:buClr>
              <a:buSzPts val="14900"/>
              <a:buNone/>
              <a:defRPr sz="14900">
                <a:solidFill>
                  <a:schemeClr val="dk1"/>
                </a:solidFill>
              </a:defRPr>
            </a:lvl1pPr>
            <a:lvl2pPr lvl="1">
              <a:spcBef>
                <a:spcPts val="0"/>
              </a:spcBef>
              <a:spcAft>
                <a:spcPts val="0"/>
              </a:spcAft>
              <a:buClr>
                <a:schemeClr val="dk1"/>
              </a:buClr>
              <a:buSzPts val="14900"/>
              <a:buNone/>
              <a:defRPr sz="14900">
                <a:solidFill>
                  <a:schemeClr val="dk1"/>
                </a:solidFill>
              </a:defRPr>
            </a:lvl2pPr>
            <a:lvl3pPr lvl="2">
              <a:spcBef>
                <a:spcPts val="0"/>
              </a:spcBef>
              <a:spcAft>
                <a:spcPts val="0"/>
              </a:spcAft>
              <a:buClr>
                <a:schemeClr val="dk1"/>
              </a:buClr>
              <a:buSzPts val="14900"/>
              <a:buNone/>
              <a:defRPr sz="14900">
                <a:solidFill>
                  <a:schemeClr val="dk1"/>
                </a:solidFill>
              </a:defRPr>
            </a:lvl3pPr>
            <a:lvl4pPr lvl="3">
              <a:spcBef>
                <a:spcPts val="0"/>
              </a:spcBef>
              <a:spcAft>
                <a:spcPts val="0"/>
              </a:spcAft>
              <a:buClr>
                <a:schemeClr val="dk1"/>
              </a:buClr>
              <a:buSzPts val="14900"/>
              <a:buNone/>
              <a:defRPr sz="14900">
                <a:solidFill>
                  <a:schemeClr val="dk1"/>
                </a:solidFill>
              </a:defRPr>
            </a:lvl4pPr>
            <a:lvl5pPr lvl="4">
              <a:spcBef>
                <a:spcPts val="0"/>
              </a:spcBef>
              <a:spcAft>
                <a:spcPts val="0"/>
              </a:spcAft>
              <a:buClr>
                <a:schemeClr val="dk1"/>
              </a:buClr>
              <a:buSzPts val="14900"/>
              <a:buNone/>
              <a:defRPr sz="14900">
                <a:solidFill>
                  <a:schemeClr val="dk1"/>
                </a:solidFill>
              </a:defRPr>
            </a:lvl5pPr>
            <a:lvl6pPr lvl="5">
              <a:spcBef>
                <a:spcPts val="0"/>
              </a:spcBef>
              <a:spcAft>
                <a:spcPts val="0"/>
              </a:spcAft>
              <a:buClr>
                <a:schemeClr val="dk1"/>
              </a:buClr>
              <a:buSzPts val="14900"/>
              <a:buNone/>
              <a:defRPr sz="14900">
                <a:solidFill>
                  <a:schemeClr val="dk1"/>
                </a:solidFill>
              </a:defRPr>
            </a:lvl6pPr>
            <a:lvl7pPr lvl="6">
              <a:spcBef>
                <a:spcPts val="0"/>
              </a:spcBef>
              <a:spcAft>
                <a:spcPts val="0"/>
              </a:spcAft>
              <a:buClr>
                <a:schemeClr val="dk1"/>
              </a:buClr>
              <a:buSzPts val="14900"/>
              <a:buNone/>
              <a:defRPr sz="14900">
                <a:solidFill>
                  <a:schemeClr val="dk1"/>
                </a:solidFill>
              </a:defRPr>
            </a:lvl7pPr>
            <a:lvl8pPr lvl="7">
              <a:spcBef>
                <a:spcPts val="0"/>
              </a:spcBef>
              <a:spcAft>
                <a:spcPts val="0"/>
              </a:spcAft>
              <a:buClr>
                <a:schemeClr val="dk1"/>
              </a:buClr>
              <a:buSzPts val="14900"/>
              <a:buNone/>
              <a:defRPr sz="14900">
                <a:solidFill>
                  <a:schemeClr val="dk1"/>
                </a:solidFill>
              </a:defRPr>
            </a:lvl8pPr>
            <a:lvl9pPr lvl="8">
              <a:spcBef>
                <a:spcPts val="0"/>
              </a:spcBef>
              <a:spcAft>
                <a:spcPts val="0"/>
              </a:spcAft>
              <a:buClr>
                <a:schemeClr val="dk1"/>
              </a:buClr>
              <a:buSzPts val="14900"/>
              <a:buNone/>
              <a:defRPr sz="14900">
                <a:solidFill>
                  <a:schemeClr val="dk1"/>
                </a:solidFill>
              </a:defRPr>
            </a:lvl9pPr>
          </a:lstStyle>
          <a:p>
            <a:endParaRPr/>
          </a:p>
        </p:txBody>
      </p:sp>
      <p:sp>
        <p:nvSpPr>
          <p:cNvPr id="7" name="Google Shape;7;p1"/>
          <p:cNvSpPr txBox="1">
            <a:spLocks noGrp="1"/>
          </p:cNvSpPr>
          <p:nvPr>
            <p:ph type="body" idx="1"/>
          </p:nvPr>
        </p:nvSpPr>
        <p:spPr>
          <a:xfrm>
            <a:off x="1309141" y="11473530"/>
            <a:ext cx="35786699" cy="34012001"/>
          </a:xfrm>
          <a:prstGeom prst="rect">
            <a:avLst/>
          </a:prstGeom>
          <a:noFill/>
          <a:ln>
            <a:noFill/>
          </a:ln>
        </p:spPr>
        <p:txBody>
          <a:bodyPr spcFirstLastPara="1" wrap="square" lIns="487600" tIns="487600" rIns="487600" bIns="487600" anchor="t" anchorCtr="0">
            <a:noAutofit/>
          </a:bodyPr>
          <a:lstStyle>
            <a:lvl1pPr marL="457200" lvl="0" indent="-838200">
              <a:lnSpc>
                <a:spcPct val="115000"/>
              </a:lnSpc>
              <a:spcBef>
                <a:spcPts val="0"/>
              </a:spcBef>
              <a:spcAft>
                <a:spcPts val="0"/>
              </a:spcAft>
              <a:buClr>
                <a:schemeClr val="dk2"/>
              </a:buClr>
              <a:buSzPts val="9600"/>
              <a:buChar char="●"/>
              <a:defRPr sz="9600">
                <a:solidFill>
                  <a:schemeClr val="dk2"/>
                </a:solidFill>
              </a:defRPr>
            </a:lvl1pPr>
            <a:lvl2pPr marL="914400" lvl="1" indent="-704850">
              <a:lnSpc>
                <a:spcPct val="115000"/>
              </a:lnSpc>
              <a:spcBef>
                <a:spcPts val="8500"/>
              </a:spcBef>
              <a:spcAft>
                <a:spcPts val="0"/>
              </a:spcAft>
              <a:buClr>
                <a:schemeClr val="dk2"/>
              </a:buClr>
              <a:buSzPts val="7500"/>
              <a:buChar char="○"/>
              <a:defRPr sz="7500">
                <a:solidFill>
                  <a:schemeClr val="dk2"/>
                </a:solidFill>
              </a:defRPr>
            </a:lvl2pPr>
            <a:lvl3pPr marL="1371600" lvl="2" indent="-704850">
              <a:lnSpc>
                <a:spcPct val="115000"/>
              </a:lnSpc>
              <a:spcBef>
                <a:spcPts val="8500"/>
              </a:spcBef>
              <a:spcAft>
                <a:spcPts val="0"/>
              </a:spcAft>
              <a:buClr>
                <a:schemeClr val="dk2"/>
              </a:buClr>
              <a:buSzPts val="7500"/>
              <a:buChar char="■"/>
              <a:defRPr sz="7500">
                <a:solidFill>
                  <a:schemeClr val="dk2"/>
                </a:solidFill>
              </a:defRPr>
            </a:lvl3pPr>
            <a:lvl4pPr marL="1828800" lvl="3" indent="-704850">
              <a:lnSpc>
                <a:spcPct val="115000"/>
              </a:lnSpc>
              <a:spcBef>
                <a:spcPts val="8500"/>
              </a:spcBef>
              <a:spcAft>
                <a:spcPts val="0"/>
              </a:spcAft>
              <a:buClr>
                <a:schemeClr val="dk2"/>
              </a:buClr>
              <a:buSzPts val="7500"/>
              <a:buChar char="●"/>
              <a:defRPr sz="7500">
                <a:solidFill>
                  <a:schemeClr val="dk2"/>
                </a:solidFill>
              </a:defRPr>
            </a:lvl4pPr>
            <a:lvl5pPr marL="2286000" lvl="4" indent="-704850">
              <a:lnSpc>
                <a:spcPct val="115000"/>
              </a:lnSpc>
              <a:spcBef>
                <a:spcPts val="8500"/>
              </a:spcBef>
              <a:spcAft>
                <a:spcPts val="0"/>
              </a:spcAft>
              <a:buClr>
                <a:schemeClr val="dk2"/>
              </a:buClr>
              <a:buSzPts val="7500"/>
              <a:buChar char="○"/>
              <a:defRPr sz="7500">
                <a:solidFill>
                  <a:schemeClr val="dk2"/>
                </a:solidFill>
              </a:defRPr>
            </a:lvl5pPr>
            <a:lvl6pPr marL="2743200" lvl="5" indent="-704850">
              <a:lnSpc>
                <a:spcPct val="115000"/>
              </a:lnSpc>
              <a:spcBef>
                <a:spcPts val="8500"/>
              </a:spcBef>
              <a:spcAft>
                <a:spcPts val="0"/>
              </a:spcAft>
              <a:buClr>
                <a:schemeClr val="dk2"/>
              </a:buClr>
              <a:buSzPts val="7500"/>
              <a:buChar char="■"/>
              <a:defRPr sz="7500">
                <a:solidFill>
                  <a:schemeClr val="dk2"/>
                </a:solidFill>
              </a:defRPr>
            </a:lvl6pPr>
            <a:lvl7pPr marL="3200400" lvl="6" indent="-704850">
              <a:lnSpc>
                <a:spcPct val="115000"/>
              </a:lnSpc>
              <a:spcBef>
                <a:spcPts val="8500"/>
              </a:spcBef>
              <a:spcAft>
                <a:spcPts val="0"/>
              </a:spcAft>
              <a:buClr>
                <a:schemeClr val="dk2"/>
              </a:buClr>
              <a:buSzPts val="7500"/>
              <a:buChar char="●"/>
              <a:defRPr sz="7500">
                <a:solidFill>
                  <a:schemeClr val="dk2"/>
                </a:solidFill>
              </a:defRPr>
            </a:lvl7pPr>
            <a:lvl8pPr marL="3657600" lvl="7" indent="-704850">
              <a:lnSpc>
                <a:spcPct val="115000"/>
              </a:lnSpc>
              <a:spcBef>
                <a:spcPts val="8500"/>
              </a:spcBef>
              <a:spcAft>
                <a:spcPts val="0"/>
              </a:spcAft>
              <a:buClr>
                <a:schemeClr val="dk2"/>
              </a:buClr>
              <a:buSzPts val="7500"/>
              <a:buChar char="○"/>
              <a:defRPr sz="7500">
                <a:solidFill>
                  <a:schemeClr val="dk2"/>
                </a:solidFill>
              </a:defRPr>
            </a:lvl8pPr>
            <a:lvl9pPr marL="4114800" lvl="8" indent="-704850">
              <a:lnSpc>
                <a:spcPct val="115000"/>
              </a:lnSpc>
              <a:spcBef>
                <a:spcPts val="8500"/>
              </a:spcBef>
              <a:spcAft>
                <a:spcPts val="8500"/>
              </a:spcAft>
              <a:buClr>
                <a:schemeClr val="dk2"/>
              </a:buClr>
              <a:buSzPts val="7500"/>
              <a:buChar char="■"/>
              <a:defRPr sz="7500">
                <a:solidFill>
                  <a:schemeClr val="dk2"/>
                </a:solidFill>
              </a:defRPr>
            </a:lvl9pPr>
          </a:lstStyle>
          <a:p>
            <a:endParaRPr/>
          </a:p>
        </p:txBody>
      </p:sp>
      <p:sp>
        <p:nvSpPr>
          <p:cNvPr id="8" name="Google Shape;8;p1"/>
          <p:cNvSpPr txBox="1">
            <a:spLocks noGrp="1"/>
          </p:cNvSpPr>
          <p:nvPr>
            <p:ph type="sldNum" idx="12"/>
          </p:nvPr>
        </p:nvSpPr>
        <p:spPr>
          <a:xfrm>
            <a:off x="35584322" y="46424912"/>
            <a:ext cx="2304600" cy="3918800"/>
          </a:xfrm>
          <a:prstGeom prst="rect">
            <a:avLst/>
          </a:prstGeom>
          <a:noFill/>
          <a:ln>
            <a:noFill/>
          </a:ln>
        </p:spPr>
        <p:txBody>
          <a:bodyPr spcFirstLastPara="1" wrap="square" lIns="487600" tIns="487600" rIns="487600" bIns="487600" anchor="ctr" anchorCtr="0">
            <a:noAutofit/>
          </a:bodyPr>
          <a:lstStyle>
            <a:lvl1pPr lvl="0" algn="r">
              <a:buNone/>
              <a:defRPr sz="5300">
                <a:solidFill>
                  <a:schemeClr val="dk2"/>
                </a:solidFill>
              </a:defRPr>
            </a:lvl1pPr>
            <a:lvl2pPr lvl="1" algn="r">
              <a:buNone/>
              <a:defRPr sz="5300">
                <a:solidFill>
                  <a:schemeClr val="dk2"/>
                </a:solidFill>
              </a:defRPr>
            </a:lvl2pPr>
            <a:lvl3pPr lvl="2" algn="r">
              <a:buNone/>
              <a:defRPr sz="5300">
                <a:solidFill>
                  <a:schemeClr val="dk2"/>
                </a:solidFill>
              </a:defRPr>
            </a:lvl3pPr>
            <a:lvl4pPr lvl="3" algn="r">
              <a:buNone/>
              <a:defRPr sz="5300">
                <a:solidFill>
                  <a:schemeClr val="dk2"/>
                </a:solidFill>
              </a:defRPr>
            </a:lvl4pPr>
            <a:lvl5pPr lvl="4" algn="r">
              <a:buNone/>
              <a:defRPr sz="5300">
                <a:solidFill>
                  <a:schemeClr val="dk2"/>
                </a:solidFill>
              </a:defRPr>
            </a:lvl5pPr>
            <a:lvl6pPr lvl="5" algn="r">
              <a:buNone/>
              <a:defRPr sz="5300">
                <a:solidFill>
                  <a:schemeClr val="dk2"/>
                </a:solidFill>
              </a:defRPr>
            </a:lvl6pPr>
            <a:lvl7pPr lvl="6" algn="r">
              <a:buNone/>
              <a:defRPr sz="5300">
                <a:solidFill>
                  <a:schemeClr val="dk2"/>
                </a:solidFill>
              </a:defRPr>
            </a:lvl7pPr>
            <a:lvl8pPr lvl="7" algn="r">
              <a:buNone/>
              <a:defRPr sz="5300">
                <a:solidFill>
                  <a:schemeClr val="dk2"/>
                </a:solidFill>
              </a:defRPr>
            </a:lvl8pPr>
            <a:lvl9pPr lvl="8" algn="r">
              <a:buNone/>
              <a:defRPr sz="53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34343"/>
        </a:solidFill>
        <a:effectLst/>
      </p:bgPr>
    </p:bg>
    <p:spTree>
      <p:nvGrpSpPr>
        <p:cNvPr id="1" name="Shape 54"/>
        <p:cNvGrpSpPr/>
        <p:nvPr/>
      </p:nvGrpSpPr>
      <p:grpSpPr>
        <a:xfrm>
          <a:off x="0" y="0"/>
          <a:ext cx="0" cy="0"/>
          <a:chOff x="0" y="0"/>
          <a:chExt cx="0" cy="0"/>
        </a:xfrm>
      </p:grpSpPr>
      <p:sp>
        <p:nvSpPr>
          <p:cNvPr id="55" name="Google Shape;55;p13"/>
          <p:cNvSpPr/>
          <p:nvPr/>
        </p:nvSpPr>
        <p:spPr>
          <a:xfrm>
            <a:off x="13130100" y="7315200"/>
            <a:ext cx="12144600" cy="42103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a:p>
        </p:txBody>
      </p:sp>
      <p:sp>
        <p:nvSpPr>
          <p:cNvPr id="56" name="Google Shape;56;p13"/>
          <p:cNvSpPr/>
          <p:nvPr/>
        </p:nvSpPr>
        <p:spPr>
          <a:xfrm>
            <a:off x="798525" y="7315199"/>
            <a:ext cx="12144600" cy="42407979"/>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3"/>
          <p:cNvSpPr/>
          <p:nvPr/>
        </p:nvSpPr>
        <p:spPr>
          <a:xfrm>
            <a:off x="25480044" y="7315200"/>
            <a:ext cx="12144600" cy="42407979"/>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3"/>
          <p:cNvSpPr txBox="1"/>
          <p:nvPr/>
        </p:nvSpPr>
        <p:spPr>
          <a:xfrm>
            <a:off x="23848341" y="5146400"/>
            <a:ext cx="10614900" cy="19152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sz="6000">
              <a:solidFill>
                <a:srgbClr val="D0E0E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6000">
              <a:solidFill>
                <a:srgbClr val="D0E0E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6000">
              <a:solidFill>
                <a:srgbClr val="D0E0E3"/>
              </a:solidFill>
              <a:latin typeface="Droid Serif"/>
              <a:ea typeface="Droid Serif"/>
              <a:cs typeface="Droid Serif"/>
              <a:sym typeface="Droid Serif"/>
            </a:endParaRPr>
          </a:p>
          <a:p>
            <a:pPr marL="0" lvl="0" indent="0" algn="l" rtl="0">
              <a:lnSpc>
                <a:spcPct val="115000"/>
              </a:lnSpc>
              <a:spcBef>
                <a:spcPts val="0"/>
              </a:spcBef>
              <a:spcAft>
                <a:spcPts val="0"/>
              </a:spcAft>
              <a:buNone/>
            </a:pPr>
            <a:endParaRPr sz="8500">
              <a:solidFill>
                <a:srgbClr val="FFFFFF"/>
              </a:solidFill>
              <a:latin typeface="Oswald"/>
              <a:ea typeface="Oswald"/>
              <a:cs typeface="Oswald"/>
              <a:sym typeface="Oswald"/>
            </a:endParaRPr>
          </a:p>
          <a:p>
            <a:pPr marL="0" lvl="0" indent="0" algn="l" rtl="0">
              <a:spcBef>
                <a:spcPts val="0"/>
              </a:spcBef>
              <a:spcAft>
                <a:spcPts val="0"/>
              </a:spcAft>
              <a:buNone/>
            </a:pPr>
            <a:endParaRPr sz="9600">
              <a:latin typeface="Oswald"/>
              <a:ea typeface="Oswald"/>
              <a:cs typeface="Oswald"/>
              <a:sym typeface="Oswald"/>
            </a:endParaRPr>
          </a:p>
          <a:p>
            <a:pPr marL="0" lvl="0" indent="0" algn="l" rtl="0">
              <a:lnSpc>
                <a:spcPct val="115000"/>
              </a:lnSpc>
              <a:spcBef>
                <a:spcPts val="0"/>
              </a:spcBef>
              <a:spcAft>
                <a:spcPts val="0"/>
              </a:spcAft>
              <a:buNone/>
            </a:pPr>
            <a:endParaRPr sz="8500">
              <a:solidFill>
                <a:srgbClr val="FFFFFF"/>
              </a:solidFill>
              <a:latin typeface="Oswald"/>
              <a:ea typeface="Oswald"/>
              <a:cs typeface="Oswald"/>
              <a:sym typeface="Oswald"/>
            </a:endParaRPr>
          </a:p>
          <a:p>
            <a:pPr marL="0" lvl="0" indent="0" algn="l" rtl="0">
              <a:spcBef>
                <a:spcPts val="0"/>
              </a:spcBef>
              <a:spcAft>
                <a:spcPts val="0"/>
              </a:spcAft>
              <a:buNone/>
            </a:pPr>
            <a:endParaRPr sz="9600">
              <a:latin typeface="Oswald"/>
              <a:ea typeface="Oswald"/>
              <a:cs typeface="Oswald"/>
              <a:sym typeface="Oswald"/>
            </a:endParaRPr>
          </a:p>
        </p:txBody>
      </p:sp>
      <p:sp>
        <p:nvSpPr>
          <p:cNvPr id="59" name="Google Shape;59;p13"/>
          <p:cNvSpPr txBox="1"/>
          <p:nvPr/>
        </p:nvSpPr>
        <p:spPr>
          <a:xfrm>
            <a:off x="4034515" y="8054672"/>
            <a:ext cx="4500041" cy="1128600"/>
          </a:xfrm>
          <a:prstGeom prst="rect">
            <a:avLst/>
          </a:prstGeom>
          <a:noFill/>
          <a:ln>
            <a:noFill/>
          </a:ln>
        </p:spPr>
        <p:txBody>
          <a:bodyPr spcFirstLastPara="1" wrap="square" lIns="91425" tIns="91425" rIns="91425" bIns="91425" anchor="t" anchorCtr="0">
            <a:noAutofit/>
          </a:bodyPr>
          <a:lstStyle/>
          <a:p>
            <a:pPr lvl="0">
              <a:lnSpc>
                <a:spcPct val="115000"/>
              </a:lnSpc>
              <a:buClr>
                <a:schemeClr val="dk1"/>
              </a:buClr>
              <a:buSzPts val="1100"/>
            </a:pPr>
            <a:r>
              <a:rPr lang="en-US" sz="5400" b="1" dirty="0">
                <a:latin typeface="Times New Roman" panose="02020603050405020304" pitchFamily="18" charset="0"/>
                <a:cs typeface="Times New Roman" panose="02020603050405020304" pitchFamily="18" charset="0"/>
              </a:rPr>
              <a:t>Introduction</a:t>
            </a:r>
            <a:endParaRPr dirty="0">
              <a:latin typeface="Times New Roman" panose="02020603050405020304" pitchFamily="18" charset="0"/>
              <a:ea typeface="Oswald"/>
              <a:cs typeface="Times New Roman" panose="02020603050405020304" pitchFamily="18" charset="0"/>
              <a:sym typeface="Oswald"/>
            </a:endParaRPr>
          </a:p>
        </p:txBody>
      </p:sp>
      <p:sp>
        <p:nvSpPr>
          <p:cNvPr id="60" name="Google Shape;60;p13"/>
          <p:cNvSpPr/>
          <p:nvPr/>
        </p:nvSpPr>
        <p:spPr>
          <a:xfrm>
            <a:off x="784394" y="49114800"/>
            <a:ext cx="12144600" cy="608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3"/>
          <p:cNvSpPr/>
          <p:nvPr/>
        </p:nvSpPr>
        <p:spPr>
          <a:xfrm>
            <a:off x="13151498" y="49114800"/>
            <a:ext cx="12144600" cy="608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5"/>
              </a:solidFill>
            </a:endParaRPr>
          </a:p>
        </p:txBody>
      </p:sp>
      <p:sp>
        <p:nvSpPr>
          <p:cNvPr id="62" name="Google Shape;62;p13"/>
          <p:cNvSpPr/>
          <p:nvPr/>
        </p:nvSpPr>
        <p:spPr>
          <a:xfrm>
            <a:off x="25480047" y="49114800"/>
            <a:ext cx="12144600" cy="608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3"/>
          <p:cNvSpPr txBox="1"/>
          <p:nvPr/>
        </p:nvSpPr>
        <p:spPr>
          <a:xfrm>
            <a:off x="2115425" y="14371764"/>
            <a:ext cx="9000000" cy="1432400"/>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5400" b="1" dirty="0">
                <a:latin typeface="Times New Roman" panose="02020603050405020304" pitchFamily="18" charset="0"/>
                <a:cs typeface="Times New Roman" panose="02020603050405020304" pitchFamily="18" charset="0"/>
              </a:rPr>
              <a:t>SWOT analysis</a:t>
            </a:r>
            <a:endParaRPr dirty="0">
              <a:latin typeface="Times New Roman" panose="02020603050405020304" pitchFamily="18" charset="0"/>
              <a:ea typeface="Oswald"/>
              <a:cs typeface="Times New Roman" panose="02020603050405020304" pitchFamily="18" charset="0"/>
              <a:sym typeface="Oswald"/>
            </a:endParaRPr>
          </a:p>
        </p:txBody>
      </p:sp>
      <p:sp>
        <p:nvSpPr>
          <p:cNvPr id="64" name="Google Shape;64;p13"/>
          <p:cNvSpPr txBox="1"/>
          <p:nvPr/>
        </p:nvSpPr>
        <p:spPr>
          <a:xfrm>
            <a:off x="1589826" y="9311904"/>
            <a:ext cx="10525974" cy="4982800"/>
          </a:xfrm>
          <a:prstGeom prst="rect">
            <a:avLst/>
          </a:prstGeom>
          <a:noFill/>
          <a:ln>
            <a:noFill/>
          </a:ln>
        </p:spPr>
        <p:txBody>
          <a:bodyPr spcFirstLastPara="1" wrap="square" lIns="91425" tIns="91425" rIns="91425" bIns="91425" anchor="t" anchorCtr="0">
            <a:noAutofit/>
          </a:bodyPr>
          <a:lstStyle/>
          <a:p>
            <a:pPr algn="just"/>
            <a:r>
              <a:rPr lang="en-US" sz="2800" dirty="0">
                <a:latin typeface="Times New Roman" panose="02020603050405020304" pitchFamily="18" charset="0"/>
                <a:cs typeface="Times New Roman" panose="02020603050405020304" pitchFamily="18" charset="0"/>
              </a:rPr>
              <a:t>The aim of this report is to discuss the marketing dynamics, which indicate the forces that affect the </a:t>
            </a:r>
            <a:r>
              <a:rPr lang="en-US" sz="2800" dirty="0" err="1">
                <a:latin typeface="Times New Roman" panose="02020603050405020304" pitchFamily="18" charset="0"/>
                <a:cs typeface="Times New Roman" panose="02020603050405020304" pitchFamily="18" charset="0"/>
              </a:rPr>
              <a:t>behaviours</a:t>
            </a:r>
            <a:r>
              <a:rPr lang="en-US" sz="2800" dirty="0">
                <a:latin typeface="Times New Roman" panose="02020603050405020304" pitchFamily="18" charset="0"/>
                <a:cs typeface="Times New Roman" panose="02020603050405020304" pitchFamily="18" charset="0"/>
              </a:rPr>
              <a:t> and prices of the consumers and the producers. The prices develop signals in the market like supply fluctuation and demand for goods or services. Market dynamics can affect any policy of the government and even any industry. To evaluate the market dynamics, the company that is used here is Diageo Plc. In this context, the internal and external environment of the company is evaluated with the market position of the company, market segment, creating a customer persona and development of marketing mix and identifying skills that are required for operating the marketing team. </a:t>
            </a:r>
          </a:p>
        </p:txBody>
      </p:sp>
      <p:sp>
        <p:nvSpPr>
          <p:cNvPr id="68" name="Google Shape;68;p13"/>
          <p:cNvSpPr txBox="1"/>
          <p:nvPr/>
        </p:nvSpPr>
        <p:spPr>
          <a:xfrm>
            <a:off x="13868400" y="13592174"/>
            <a:ext cx="10668000" cy="7362826"/>
          </a:xfrm>
          <a:prstGeom prst="rect">
            <a:avLst/>
          </a:prstGeom>
          <a:noFill/>
          <a:ln>
            <a:noFill/>
          </a:ln>
        </p:spPr>
        <p:txBody>
          <a:bodyPr spcFirstLastPara="1" wrap="square" lIns="91425" tIns="91425" rIns="91425" bIns="91425" anchor="t" anchorCtr="0">
            <a:no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From this perceptual map, it can evaluate that the company Diageo Plc is placed at a higher position, which indicates that the company has high quality at a premium price.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company offer different types of products to its customers not only in the UK but also all over the world.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Diageo </a:t>
            </a:r>
            <a:r>
              <a:rPr lang="en-US" sz="2800" dirty="0">
                <a:latin typeface="Times New Roman" panose="02020603050405020304" pitchFamily="18" charset="0"/>
                <a:cs typeface="Times New Roman" panose="02020603050405020304" pitchFamily="18" charset="0"/>
              </a:rPr>
              <a:t>is positioned as a premium brand at the end of the high-quality spectrum and at the higher end of the price spectrum (Tian </a:t>
            </a:r>
            <a:r>
              <a:rPr lang="en-US" sz="2800" i="1" dirty="0">
                <a:latin typeface="Times New Roman" panose="02020603050405020304" pitchFamily="18" charset="0"/>
                <a:cs typeface="Times New Roman" panose="02020603050405020304" pitchFamily="18" charset="0"/>
              </a:rPr>
              <a:t>et al.,</a:t>
            </a:r>
            <a:r>
              <a:rPr lang="en-US" sz="2800" dirty="0">
                <a:latin typeface="Times New Roman" panose="02020603050405020304" pitchFamily="18" charset="0"/>
                <a:cs typeface="Times New Roman" panose="02020603050405020304" pitchFamily="18" charset="0"/>
              </a:rPr>
              <a:t> 2022).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Smirnoff </a:t>
            </a:r>
            <a:r>
              <a:rPr lang="en-US" sz="2800" dirty="0">
                <a:latin typeface="Times New Roman" panose="02020603050405020304" pitchFamily="18" charset="0"/>
                <a:cs typeface="Times New Roman" panose="02020603050405020304" pitchFamily="18" charset="0"/>
              </a:rPr>
              <a:t>and Guinness, two of its other well-known brands, are positioned in the middle of quality and price, and it indicates that they are reasonably priced and of high quality.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fact that the brand Anheuser-Busch </a:t>
            </a:r>
            <a:r>
              <a:rPr lang="en-US" sz="2800" dirty="0" err="1">
                <a:latin typeface="Times New Roman" panose="02020603050405020304" pitchFamily="18" charset="0"/>
                <a:cs typeface="Times New Roman" panose="02020603050405020304" pitchFamily="18" charset="0"/>
              </a:rPr>
              <a:t>InBev</a:t>
            </a:r>
            <a:r>
              <a:rPr lang="en-US" sz="2800" dirty="0">
                <a:latin typeface="Times New Roman" panose="02020603050405020304" pitchFamily="18" charset="0"/>
                <a:cs typeface="Times New Roman" panose="02020603050405020304" pitchFamily="18" charset="0"/>
              </a:rPr>
              <a:t> is priced near the lower end of the pricing spectrum but maintains high quality indicates that they are reasonably priced while also having acceptable quality (Albano and Lolli, 2021).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brand Pernod Ricard is positioned on the top end of the pricing spectrum with good quality.</a:t>
            </a:r>
          </a:p>
        </p:txBody>
      </p:sp>
      <p:sp>
        <p:nvSpPr>
          <p:cNvPr id="76" name="Google Shape;76;p13"/>
          <p:cNvSpPr txBox="1"/>
          <p:nvPr/>
        </p:nvSpPr>
        <p:spPr>
          <a:xfrm>
            <a:off x="13792200" y="31851600"/>
            <a:ext cx="10668000" cy="7978725"/>
          </a:xfrm>
          <a:prstGeom prst="rect">
            <a:avLst/>
          </a:prstGeom>
          <a:noFill/>
          <a:ln>
            <a:noFill/>
          </a:ln>
        </p:spPr>
        <p:txBody>
          <a:bodyPr spcFirstLastPara="1" wrap="square" lIns="91425" tIns="91425" rIns="91425" bIns="91425" anchor="t" anchorCtr="0">
            <a:noAutofit/>
          </a:bodyPr>
          <a:lstStyle/>
          <a:p>
            <a:pPr marL="457200" lvl="0" indent="-457200" algn="just">
              <a:lnSpc>
                <a:spcPct val="115000"/>
              </a:lnSpc>
              <a:buClr>
                <a:schemeClr val="dk1"/>
              </a:buClr>
              <a:buSzPts val="11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Geographic segmentation:</a:t>
            </a:r>
            <a:r>
              <a:rPr lang="en-US" sz="2800" dirty="0">
                <a:latin typeface="Times New Roman" panose="02020603050405020304" pitchFamily="18" charset="0"/>
                <a:cs typeface="Times New Roman" panose="02020603050405020304" pitchFamily="18" charset="0"/>
              </a:rPr>
              <a:t> Geographic segmentation is the division of a market into different geographic regions. Diageo concentrates its efforts on the luxury spirits sector across a number of international continents. </a:t>
            </a:r>
            <a:endParaRPr lang="en-US" sz="2800" dirty="0" smtClean="0">
              <a:latin typeface="Times New Roman" panose="02020603050405020304" pitchFamily="18" charset="0"/>
              <a:cs typeface="Times New Roman" panose="02020603050405020304" pitchFamily="18" charset="0"/>
            </a:endParaRPr>
          </a:p>
          <a:p>
            <a:pPr marL="342900" lvl="0" indent="-342900" algn="just">
              <a:lnSpc>
                <a:spcPct val="115000"/>
              </a:lnSpc>
              <a:buClr>
                <a:schemeClr val="dk1"/>
              </a:buClr>
              <a:buSzPts val="1100"/>
              <a:buFont typeface="Arial" panose="020B0604020202020204" pitchFamily="34" charset="0"/>
              <a:buChar char="•"/>
            </a:pPr>
            <a:r>
              <a:rPr lang="en-US" sz="2800" b="1" dirty="0">
                <a:latin typeface="Times New Roman" panose="02020603050405020304" pitchFamily="18" charset="0"/>
                <a:cs typeface="Times New Roman" panose="02020603050405020304" pitchFamily="18" charset="0"/>
              </a:rPr>
              <a:t>Demographic segmentation:</a:t>
            </a:r>
            <a:r>
              <a:rPr lang="en-US" sz="2800" dirty="0">
                <a:latin typeface="Times New Roman" panose="02020603050405020304" pitchFamily="18" charset="0"/>
                <a:cs typeface="Times New Roman" panose="02020603050405020304" pitchFamily="18" charset="0"/>
              </a:rPr>
              <a:t> Demographic segmentation is the process of partitioning a market according to demographic factors, including income, level of education, gender, and age</a:t>
            </a:r>
            <a:r>
              <a:rPr lang="en-US" sz="2800" dirty="0" smtClean="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a:t>
            </a:r>
            <a:endParaRPr lang="en-US" sz="2800" b="1" dirty="0" smtClean="0">
              <a:latin typeface="Times New Roman" panose="02020603050405020304" pitchFamily="18" charset="0"/>
              <a:cs typeface="Times New Roman" panose="02020603050405020304" pitchFamily="18" charset="0"/>
            </a:endParaRPr>
          </a:p>
          <a:p>
            <a:pPr marL="342900" lvl="0" indent="-342900" algn="just">
              <a:lnSpc>
                <a:spcPct val="115000"/>
              </a:lnSpc>
              <a:buClr>
                <a:schemeClr val="dk1"/>
              </a:buClr>
              <a:buSzPts val="1100"/>
              <a:buFont typeface="Arial" panose="020B0604020202020204" pitchFamily="34" charset="0"/>
              <a:buChar char="•"/>
            </a:pPr>
            <a:r>
              <a:rPr lang="en-US" sz="2800" b="1" dirty="0" smtClean="0">
                <a:latin typeface="Times New Roman" panose="02020603050405020304" pitchFamily="18" charset="0"/>
                <a:cs typeface="Times New Roman" panose="02020603050405020304" pitchFamily="18" charset="0"/>
              </a:rPr>
              <a:t>Psychographic </a:t>
            </a:r>
            <a:r>
              <a:rPr lang="en-US" sz="2800" b="1" dirty="0">
                <a:latin typeface="Times New Roman" panose="02020603050405020304" pitchFamily="18" charset="0"/>
                <a:cs typeface="Times New Roman" panose="02020603050405020304" pitchFamily="18" charset="0"/>
              </a:rPr>
              <a:t>segmentation:</a:t>
            </a:r>
            <a:r>
              <a:rPr lang="en-US" sz="2800" dirty="0">
                <a:latin typeface="Times New Roman" panose="02020603050405020304" pitchFamily="18" charset="0"/>
                <a:cs typeface="Times New Roman" panose="02020603050405020304" pitchFamily="18" charset="0"/>
              </a:rPr>
              <a:t> The categorization of a market determined by customers' daily lives, </a:t>
            </a:r>
            <a:r>
              <a:rPr lang="en-US" sz="2800" dirty="0" err="1">
                <a:latin typeface="Times New Roman" panose="02020603050405020304" pitchFamily="18" charset="0"/>
                <a:cs typeface="Times New Roman" panose="02020603050405020304" pitchFamily="18" charset="0"/>
              </a:rPr>
              <a:t>behaviour</a:t>
            </a:r>
            <a:r>
              <a:rPr lang="en-US" sz="2800" dirty="0">
                <a:latin typeface="Times New Roman" panose="02020603050405020304" pitchFamily="18" charset="0"/>
                <a:cs typeface="Times New Roman" panose="02020603050405020304" pitchFamily="18" charset="0"/>
              </a:rPr>
              <a:t>, and values is known as psychographic segmentation. Diageo appeals to customers that want luxury and top-notch goods in order to reach the premium spirits market (</a:t>
            </a:r>
            <a:r>
              <a:rPr lang="en-US" sz="2800" dirty="0" err="1">
                <a:latin typeface="Times New Roman" panose="02020603050405020304" pitchFamily="18" charset="0"/>
                <a:cs typeface="Times New Roman" panose="02020603050405020304" pitchFamily="18" charset="0"/>
              </a:rPr>
              <a:t>Ameyibor</a:t>
            </a:r>
            <a:r>
              <a:rPr lang="en-US" sz="2800" dirty="0">
                <a:latin typeface="Times New Roman" panose="02020603050405020304" pitchFamily="18" charset="0"/>
                <a:cs typeface="Times New Roman" panose="02020603050405020304" pitchFamily="18" charset="0"/>
              </a:rPr>
              <a:t> </a:t>
            </a:r>
            <a:r>
              <a:rPr lang="en-US" sz="2800" i="1" dirty="0">
                <a:latin typeface="Times New Roman" panose="02020603050405020304" pitchFamily="18" charset="0"/>
                <a:cs typeface="Times New Roman" panose="02020603050405020304" pitchFamily="18" charset="0"/>
              </a:rPr>
              <a:t>et al.</a:t>
            </a:r>
            <a:r>
              <a:rPr lang="en-US" sz="2800" dirty="0">
                <a:latin typeface="Times New Roman" panose="02020603050405020304" pitchFamily="18" charset="0"/>
                <a:cs typeface="Times New Roman" panose="02020603050405020304" pitchFamily="18" charset="0"/>
              </a:rPr>
              <a:t> 2022</a:t>
            </a:r>
            <a:r>
              <a:rPr lang="en-US" sz="2800" dirty="0" smtClean="0">
                <a:latin typeface="Times New Roman" panose="02020603050405020304" pitchFamily="18" charset="0"/>
                <a:cs typeface="Times New Roman" panose="02020603050405020304" pitchFamily="18" charset="0"/>
              </a:rPr>
              <a:t>).</a:t>
            </a:r>
          </a:p>
          <a:p>
            <a:pPr marL="342900" lvl="0" indent="-342900" algn="just">
              <a:lnSpc>
                <a:spcPct val="115000"/>
              </a:lnSpc>
              <a:buClr>
                <a:schemeClr val="dk1"/>
              </a:buClr>
              <a:buSzPts val="1100"/>
              <a:buFont typeface="Arial" panose="020B0604020202020204" pitchFamily="34" charset="0"/>
              <a:buChar char="•"/>
            </a:pPr>
            <a:r>
              <a:rPr lang="en-US" sz="2800" b="1" dirty="0" err="1">
                <a:latin typeface="Times New Roman" panose="02020603050405020304" pitchFamily="18" charset="0"/>
                <a:cs typeface="Times New Roman" panose="02020603050405020304" pitchFamily="18" charset="0"/>
              </a:rPr>
              <a:t>Behavioural</a:t>
            </a:r>
            <a:r>
              <a:rPr lang="en-US" sz="2800" b="1" dirty="0">
                <a:latin typeface="Times New Roman" panose="02020603050405020304" pitchFamily="18" charset="0"/>
                <a:cs typeface="Times New Roman" panose="02020603050405020304" pitchFamily="18" charset="0"/>
              </a:rPr>
              <a:t> segmentation:</a:t>
            </a:r>
            <a:r>
              <a:rPr lang="en-US" sz="2800" dirty="0">
                <a:latin typeface="Times New Roman" panose="02020603050405020304" pitchFamily="18" charset="0"/>
                <a:cs typeface="Times New Roman" panose="02020603050405020304" pitchFamily="18" charset="0"/>
              </a:rPr>
              <a:t> The separation of an industry based on the purchasing habits of consumers, which includes purchasing trends and product usage, is known as </a:t>
            </a:r>
            <a:r>
              <a:rPr lang="en-US" sz="2800" dirty="0" err="1">
                <a:latin typeface="Times New Roman" panose="02020603050405020304" pitchFamily="18" charset="0"/>
                <a:cs typeface="Times New Roman" panose="02020603050405020304" pitchFamily="18" charset="0"/>
              </a:rPr>
              <a:t>behavioural</a:t>
            </a:r>
            <a:r>
              <a:rPr lang="en-US" sz="2800" dirty="0">
                <a:latin typeface="Times New Roman" panose="02020603050405020304" pitchFamily="18" charset="0"/>
                <a:cs typeface="Times New Roman" panose="02020603050405020304" pitchFamily="18" charset="0"/>
              </a:rPr>
              <a:t> segmentation. </a:t>
            </a:r>
            <a:endParaRPr sz="2800" dirty="0">
              <a:solidFill>
                <a:srgbClr val="434343"/>
              </a:solidFill>
              <a:latin typeface="Times New Roman" panose="02020603050405020304" pitchFamily="18" charset="0"/>
              <a:ea typeface="Droid Serif"/>
              <a:cs typeface="Times New Roman" panose="02020603050405020304" pitchFamily="18" charset="0"/>
              <a:sym typeface="Droid Serif"/>
            </a:endParaRPr>
          </a:p>
        </p:txBody>
      </p:sp>
      <p:sp>
        <p:nvSpPr>
          <p:cNvPr id="77" name="Google Shape;77;p13"/>
          <p:cNvSpPr txBox="1"/>
          <p:nvPr/>
        </p:nvSpPr>
        <p:spPr>
          <a:xfrm>
            <a:off x="26479332" y="17273587"/>
            <a:ext cx="9933209" cy="2257200"/>
          </a:xfrm>
          <a:prstGeom prst="rect">
            <a:avLst/>
          </a:prstGeom>
          <a:noFill/>
          <a:ln>
            <a:noFill/>
          </a:ln>
        </p:spPr>
        <p:txBody>
          <a:bodyPr spcFirstLastPara="1" wrap="square" lIns="91425" tIns="91425" rIns="91425" bIns="91425" anchor="t" anchorCtr="0">
            <a:noAutofit/>
          </a:bodyPr>
          <a:lstStyle/>
          <a:p>
            <a:pPr lvl="0" algn="ctr">
              <a:lnSpc>
                <a:spcPct val="115000"/>
              </a:lnSpc>
              <a:buClr>
                <a:schemeClr val="dk1"/>
              </a:buClr>
              <a:buSzPts val="1100"/>
            </a:pPr>
            <a:r>
              <a:rPr lang="en-US" sz="5400" b="1" dirty="0">
                <a:solidFill>
                  <a:schemeClr val="tx1"/>
                </a:solidFill>
                <a:latin typeface="Times New Roman" panose="02020603050405020304" pitchFamily="18" charset="0"/>
                <a:cs typeface="Times New Roman" panose="02020603050405020304" pitchFamily="18" charset="0"/>
              </a:rPr>
              <a:t>Current marketing mix of the organization</a:t>
            </a:r>
            <a:endParaRPr sz="5400" b="1" dirty="0">
              <a:solidFill>
                <a:schemeClr val="tx1"/>
              </a:solidFill>
              <a:latin typeface="Times New Roman" panose="02020603050405020304" pitchFamily="18" charset="0"/>
              <a:ea typeface="Oswald"/>
              <a:cs typeface="Times New Roman" panose="02020603050405020304" pitchFamily="18" charset="0"/>
              <a:sym typeface="Oswald"/>
            </a:endParaRPr>
          </a:p>
        </p:txBody>
      </p:sp>
      <p:sp>
        <p:nvSpPr>
          <p:cNvPr id="79" name="Google Shape;79;p13"/>
          <p:cNvSpPr/>
          <p:nvPr/>
        </p:nvSpPr>
        <p:spPr>
          <a:xfrm>
            <a:off x="784416" y="1418823"/>
            <a:ext cx="576900" cy="5289511"/>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3"/>
          <p:cNvSpPr/>
          <p:nvPr/>
        </p:nvSpPr>
        <p:spPr>
          <a:xfrm>
            <a:off x="6870825" y="1418834"/>
            <a:ext cx="30753900" cy="52895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txBox="1"/>
          <p:nvPr/>
        </p:nvSpPr>
        <p:spPr>
          <a:xfrm>
            <a:off x="7925023" y="2928800"/>
            <a:ext cx="26656500" cy="2217600"/>
          </a:xfrm>
          <a:prstGeom prst="rect">
            <a:avLst/>
          </a:prstGeom>
          <a:noFill/>
          <a:ln>
            <a:noFill/>
          </a:ln>
        </p:spPr>
        <p:txBody>
          <a:bodyPr spcFirstLastPara="1" wrap="square" lIns="91425" tIns="91425" rIns="91425" bIns="91425" anchor="t" anchorCtr="0">
            <a:noAutofit/>
          </a:bodyPr>
          <a:lstStyle/>
          <a:p>
            <a:pPr lvl="0" algn="ctr"/>
            <a:r>
              <a:rPr lang="en-US" sz="9600" b="1" dirty="0">
                <a:solidFill>
                  <a:schemeClr val="bg1"/>
                </a:solidFill>
                <a:latin typeface="Times New Roman" panose="02020603050405020304" pitchFamily="18" charset="0"/>
                <a:cs typeface="Times New Roman" panose="02020603050405020304" pitchFamily="18" charset="0"/>
              </a:rPr>
              <a:t>MARKETING DYNAMICS</a:t>
            </a:r>
            <a:endParaRPr sz="9600" dirty="0">
              <a:solidFill>
                <a:schemeClr val="bg1"/>
              </a:solidFill>
              <a:latin typeface="Times New Roman" panose="02020603050405020304" pitchFamily="18" charset="0"/>
              <a:ea typeface="Oswald"/>
              <a:cs typeface="Times New Roman" panose="02020603050405020304" pitchFamily="18" charset="0"/>
              <a:sym typeface="Oswald"/>
            </a:endParaRPr>
          </a:p>
        </p:txBody>
      </p:sp>
      <p:sp>
        <p:nvSpPr>
          <p:cNvPr id="89" name="Google Shape;89;p13"/>
          <p:cNvSpPr/>
          <p:nvPr/>
        </p:nvSpPr>
        <p:spPr>
          <a:xfrm>
            <a:off x="1589825" y="1440533"/>
            <a:ext cx="5025600" cy="52678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aphicFrame>
        <p:nvGraphicFramePr>
          <p:cNvPr id="2" name="Table 1"/>
          <p:cNvGraphicFramePr>
            <a:graphicFrameLocks noGrp="1"/>
          </p:cNvGraphicFramePr>
          <p:nvPr>
            <p:extLst>
              <p:ext uri="{D42A27DB-BD31-4B8C-83A1-F6EECF244321}">
                <p14:modId xmlns:p14="http://schemas.microsoft.com/office/powerpoint/2010/main" val="541917331"/>
              </p:ext>
            </p:extLst>
          </p:nvPr>
        </p:nvGraphicFramePr>
        <p:xfrm>
          <a:off x="1589826" y="15804164"/>
          <a:ext cx="10525974" cy="6319304"/>
        </p:xfrm>
        <a:graphic>
          <a:graphicData uri="http://schemas.openxmlformats.org/drawingml/2006/table">
            <a:tbl>
              <a:tblPr firstRow="1" firstCol="1" bandRow="1">
                <a:tableStyleId>{22838BEF-8BB2-4498-84A7-C5851F593DF1}</a:tableStyleId>
              </a:tblPr>
              <a:tblGrid>
                <a:gridCol w="2196208"/>
                <a:gridCol w="8329766"/>
              </a:tblGrid>
              <a:tr h="1436205">
                <a:tc>
                  <a:txBody>
                    <a:bodyPr/>
                    <a:lstStyle/>
                    <a:p>
                      <a:pPr marL="0" marR="0" algn="just">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Strengths </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342900" marR="0" lvl="0" indent="-342900" algn="just">
                        <a:lnSpc>
                          <a:spcPct val="100000"/>
                        </a:lnSpc>
                        <a:spcBef>
                          <a:spcPts val="0"/>
                        </a:spcBef>
                        <a:spcAft>
                          <a:spcPts val="0"/>
                        </a:spcAft>
                        <a:buFont typeface="Symbol"/>
                        <a:buChar char=""/>
                      </a:pPr>
                      <a:r>
                        <a:rPr lang="en-US" sz="2800" b="0" dirty="0" smtClean="0">
                          <a:effectLst/>
                          <a:latin typeface="Times New Roman" panose="02020603050405020304" pitchFamily="18" charset="0"/>
                          <a:cs typeface="Times New Roman" panose="02020603050405020304" pitchFamily="18" charset="0"/>
                        </a:rPr>
                        <a:t>The </a:t>
                      </a:r>
                      <a:r>
                        <a:rPr lang="en-US" sz="2800" b="0" dirty="0">
                          <a:effectLst/>
                          <a:latin typeface="Times New Roman" panose="02020603050405020304" pitchFamily="18" charset="0"/>
                          <a:cs typeface="Times New Roman" panose="02020603050405020304" pitchFamily="18" charset="0"/>
                        </a:rPr>
                        <a:t>business can reach a big customer base through its extensive global distribution network (</a:t>
                      </a:r>
                      <a:r>
                        <a:rPr lang="en-US" sz="2800" b="0" dirty="0" err="1">
                          <a:effectLst/>
                          <a:latin typeface="Times New Roman" panose="02020603050405020304" pitchFamily="18" charset="0"/>
                          <a:cs typeface="Times New Roman" panose="02020603050405020304" pitchFamily="18" charset="0"/>
                        </a:rPr>
                        <a:t>Devenyns</a:t>
                      </a:r>
                      <a:r>
                        <a:rPr lang="en-US" sz="2800" b="0" dirty="0">
                          <a:effectLst/>
                          <a:latin typeface="Times New Roman" panose="02020603050405020304" pitchFamily="18" charset="0"/>
                          <a:cs typeface="Times New Roman" panose="02020603050405020304" pitchFamily="18" charset="0"/>
                        </a:rPr>
                        <a:t>, 2020</a:t>
                      </a:r>
                      <a:r>
                        <a:rPr lang="en-US" sz="2800" b="0" dirty="0" smtClean="0">
                          <a:effectLst/>
                          <a:latin typeface="Times New Roman" panose="02020603050405020304" pitchFamily="18" charset="0"/>
                          <a:cs typeface="Times New Roman" panose="02020603050405020304" pitchFamily="18" charset="0"/>
                        </a:rPr>
                        <a:t>).</a:t>
                      </a:r>
                      <a:endParaRPr lang="en-US" sz="2800" b="0" dirty="0">
                        <a:effectLst/>
                        <a:latin typeface="Times New Roman" panose="02020603050405020304" pitchFamily="18" charset="0"/>
                        <a:cs typeface="Times New Roman" panose="02020603050405020304" pitchFamily="18" charset="0"/>
                      </a:endParaRPr>
                    </a:p>
                  </a:txBody>
                  <a:tcPr marL="68580" marR="68580" marT="0" marB="0"/>
                </a:tc>
              </a:tr>
              <a:tr h="1436205">
                <a:tc>
                  <a:txBody>
                    <a:bodyPr/>
                    <a:lstStyle/>
                    <a:p>
                      <a:pPr marL="0" marR="0" algn="just">
                        <a:lnSpc>
                          <a:spcPct val="100000"/>
                        </a:lnSpc>
                        <a:spcBef>
                          <a:spcPts val="0"/>
                        </a:spcBef>
                        <a:spcAft>
                          <a:spcPts val="0"/>
                        </a:spcAft>
                      </a:pPr>
                      <a:r>
                        <a:rPr lang="en-US" sz="2800">
                          <a:effectLst/>
                          <a:latin typeface="Times New Roman" panose="02020603050405020304" pitchFamily="18" charset="0"/>
                          <a:cs typeface="Times New Roman" panose="02020603050405020304" pitchFamily="18" charset="0"/>
                        </a:rPr>
                        <a:t>Weaknesses </a:t>
                      </a:r>
                      <a:endParaRPr lang="en-US" sz="28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342900" marR="0" lvl="0" indent="-342900" algn="just">
                        <a:lnSpc>
                          <a:spcPct val="100000"/>
                        </a:lnSpc>
                        <a:spcBef>
                          <a:spcPts val="0"/>
                        </a:spcBef>
                        <a:spcAft>
                          <a:spcPts val="0"/>
                        </a:spcAft>
                        <a:buFont typeface="Symbol"/>
                        <a:buChar char=""/>
                      </a:pPr>
                      <a:r>
                        <a:rPr lang="en-US" sz="2800" dirty="0" smtClean="0">
                          <a:effectLst/>
                          <a:latin typeface="Times New Roman" panose="02020603050405020304" pitchFamily="18" charset="0"/>
                          <a:cs typeface="Times New Roman" panose="02020603050405020304" pitchFamily="18" charset="0"/>
                        </a:rPr>
                        <a:t>The </a:t>
                      </a:r>
                      <a:r>
                        <a:rPr lang="en-US" sz="2800" dirty="0">
                          <a:effectLst/>
                          <a:latin typeface="Times New Roman" panose="02020603050405020304" pitchFamily="18" charset="0"/>
                          <a:cs typeface="Times New Roman" panose="02020603050405020304" pitchFamily="18" charset="0"/>
                        </a:rPr>
                        <a:t>corporation is heavily indebted, which may limit its ability to make money (Business Standard, 2016).</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r>
              <a:tr h="1723447">
                <a:tc>
                  <a:txBody>
                    <a:bodyPr/>
                    <a:lstStyle/>
                    <a:p>
                      <a:pPr marL="0" marR="0" algn="just">
                        <a:lnSpc>
                          <a:spcPct val="100000"/>
                        </a:lnSpc>
                        <a:spcBef>
                          <a:spcPts val="0"/>
                        </a:spcBef>
                        <a:spcAft>
                          <a:spcPts val="0"/>
                        </a:spcAft>
                      </a:pPr>
                      <a:r>
                        <a:rPr lang="en-US" sz="2800">
                          <a:effectLst/>
                          <a:latin typeface="Times New Roman" panose="02020603050405020304" pitchFamily="18" charset="0"/>
                          <a:cs typeface="Times New Roman" panose="02020603050405020304" pitchFamily="18" charset="0"/>
                        </a:rPr>
                        <a:t>Opportunities </a:t>
                      </a:r>
                      <a:endParaRPr lang="en-US" sz="28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342900" marR="0" lvl="0" indent="-342900" algn="just">
                        <a:lnSpc>
                          <a:spcPct val="100000"/>
                        </a:lnSpc>
                        <a:spcBef>
                          <a:spcPts val="0"/>
                        </a:spcBef>
                        <a:spcAft>
                          <a:spcPts val="0"/>
                        </a:spcAft>
                        <a:buFont typeface="Symbol"/>
                        <a:buChar char=""/>
                      </a:pPr>
                      <a:r>
                        <a:rPr lang="en-US" sz="2800" dirty="0" smtClean="0">
                          <a:effectLst/>
                          <a:latin typeface="Times New Roman" panose="02020603050405020304" pitchFamily="18" charset="0"/>
                          <a:cs typeface="Times New Roman" panose="02020603050405020304" pitchFamily="18" charset="0"/>
                        </a:rPr>
                        <a:t>Diageo </a:t>
                      </a:r>
                      <a:r>
                        <a:rPr lang="en-US" sz="2800" dirty="0">
                          <a:effectLst/>
                          <a:latin typeface="Times New Roman" panose="02020603050405020304" pitchFamily="18" charset="0"/>
                          <a:cs typeface="Times New Roman" panose="02020603050405020304" pitchFamily="18" charset="0"/>
                        </a:rPr>
                        <a:t>may take advantage of enormous growth prospects in emerging regions like China and India to boost its revenue (The Economic Times, 2022</a:t>
                      </a:r>
                      <a:r>
                        <a:rPr lang="en-US" sz="2800" dirty="0" smtClean="0">
                          <a:effectLst/>
                          <a:latin typeface="Times New Roman" panose="02020603050405020304" pitchFamily="18" charset="0"/>
                          <a:cs typeface="Times New Roman" panose="02020603050405020304" pitchFamily="18" charset="0"/>
                        </a:rPr>
                        <a:t>).</a:t>
                      </a:r>
                      <a:endParaRPr lang="en-US" sz="2800" dirty="0">
                        <a:effectLst/>
                        <a:latin typeface="Times New Roman" panose="02020603050405020304" pitchFamily="18" charset="0"/>
                        <a:cs typeface="Times New Roman" panose="02020603050405020304" pitchFamily="18" charset="0"/>
                      </a:endParaRPr>
                    </a:p>
                  </a:txBody>
                  <a:tcPr marL="68580" marR="68580" marT="0" marB="0"/>
                </a:tc>
              </a:tr>
              <a:tr h="1723447">
                <a:tc>
                  <a:txBody>
                    <a:bodyPr/>
                    <a:lstStyle/>
                    <a:p>
                      <a:pPr marL="0" marR="0" algn="just">
                        <a:lnSpc>
                          <a:spcPct val="100000"/>
                        </a:lnSpc>
                        <a:spcBef>
                          <a:spcPts val="0"/>
                        </a:spcBef>
                        <a:spcAft>
                          <a:spcPts val="0"/>
                        </a:spcAft>
                      </a:pPr>
                      <a:r>
                        <a:rPr lang="en-US" sz="2800">
                          <a:effectLst/>
                          <a:latin typeface="Times New Roman" panose="02020603050405020304" pitchFamily="18" charset="0"/>
                          <a:cs typeface="Times New Roman" panose="02020603050405020304" pitchFamily="18" charset="0"/>
                        </a:rPr>
                        <a:t>Threats </a:t>
                      </a:r>
                      <a:endParaRPr lang="en-US" sz="28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342900" marR="0" lvl="0" indent="-342900" algn="just">
                        <a:lnSpc>
                          <a:spcPct val="100000"/>
                        </a:lnSpc>
                        <a:spcBef>
                          <a:spcPts val="0"/>
                        </a:spcBef>
                        <a:spcAft>
                          <a:spcPts val="0"/>
                        </a:spcAft>
                        <a:buFont typeface="Symbol"/>
                        <a:buChar char=""/>
                      </a:pPr>
                      <a:r>
                        <a:rPr lang="en-US" sz="2800" dirty="0" smtClean="0">
                          <a:effectLst/>
                          <a:latin typeface="Times New Roman" panose="02020603050405020304" pitchFamily="18" charset="0"/>
                          <a:cs typeface="Times New Roman" panose="02020603050405020304" pitchFamily="18" charset="0"/>
                        </a:rPr>
                        <a:t>Currency </a:t>
                      </a:r>
                      <a:r>
                        <a:rPr lang="en-US" sz="2800" dirty="0">
                          <a:effectLst/>
                          <a:latin typeface="Times New Roman" panose="02020603050405020304" pitchFamily="18" charset="0"/>
                          <a:cs typeface="Times New Roman" panose="02020603050405020304" pitchFamily="18" charset="0"/>
                        </a:rPr>
                        <a:t>fluctuations and recessions are examples of economic instability that could have an effect on the company's sales and profitability (Evans, 2023).</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r>
            </a:tbl>
          </a:graphicData>
        </a:graphic>
      </p:graphicFrame>
      <p:sp>
        <p:nvSpPr>
          <p:cNvPr id="39" name="Google Shape;63;p13"/>
          <p:cNvSpPr txBox="1"/>
          <p:nvPr/>
        </p:nvSpPr>
        <p:spPr>
          <a:xfrm>
            <a:off x="2390031" y="30419200"/>
            <a:ext cx="9000000" cy="1432400"/>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5400" b="1" dirty="0">
                <a:latin typeface="Times New Roman" panose="02020603050405020304" pitchFamily="18" charset="0"/>
                <a:cs typeface="Times New Roman" panose="02020603050405020304" pitchFamily="18" charset="0"/>
              </a:rPr>
              <a:t>PESTLE analysis</a:t>
            </a:r>
            <a:endParaRPr dirty="0">
              <a:latin typeface="Times New Roman" panose="02020603050405020304" pitchFamily="18" charset="0"/>
              <a:ea typeface="Oswald"/>
              <a:cs typeface="Times New Roman" panose="02020603050405020304" pitchFamily="18" charset="0"/>
              <a:sym typeface="Oswald"/>
            </a:endParaRPr>
          </a:p>
        </p:txBody>
      </p:sp>
      <p:graphicFrame>
        <p:nvGraphicFramePr>
          <p:cNvPr id="3" name="Table 2"/>
          <p:cNvGraphicFramePr>
            <a:graphicFrameLocks noGrp="1"/>
          </p:cNvGraphicFramePr>
          <p:nvPr>
            <p:extLst>
              <p:ext uri="{D42A27DB-BD31-4B8C-83A1-F6EECF244321}">
                <p14:modId xmlns:p14="http://schemas.microsoft.com/office/powerpoint/2010/main" val="196393777"/>
              </p:ext>
            </p:extLst>
          </p:nvPr>
        </p:nvGraphicFramePr>
        <p:xfrm>
          <a:off x="1589825" y="32004000"/>
          <a:ext cx="10525973" cy="16642080"/>
        </p:xfrm>
        <a:graphic>
          <a:graphicData uri="http://schemas.openxmlformats.org/drawingml/2006/table">
            <a:tbl>
              <a:tblPr firstRow="1" firstCol="1" bandRow="1">
                <a:tableStyleId>{22838BEF-8BB2-4498-84A7-C5851F593DF1}</a:tableStyleId>
              </a:tblPr>
              <a:tblGrid>
                <a:gridCol w="2448774"/>
                <a:gridCol w="8077199"/>
              </a:tblGrid>
              <a:tr h="0">
                <a:tc>
                  <a:txBody>
                    <a:bodyPr/>
                    <a:lstStyle/>
                    <a:p>
                      <a:pPr marL="0" marR="0" algn="just">
                        <a:lnSpc>
                          <a:spcPct val="100000"/>
                        </a:lnSpc>
                        <a:spcBef>
                          <a:spcPts val="0"/>
                        </a:spcBef>
                        <a:spcAft>
                          <a:spcPts val="0"/>
                        </a:spcAft>
                      </a:pPr>
                      <a:r>
                        <a:rPr lang="en-US" sz="2800" dirty="0">
                          <a:effectLst/>
                          <a:latin typeface="Times New Roman" panose="02020603050405020304" pitchFamily="18" charset="0"/>
                          <a:cs typeface="Times New Roman" panose="02020603050405020304" pitchFamily="18" charset="0"/>
                        </a:rPr>
                        <a:t>Political </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342900" marR="0" lvl="0" indent="-342900" algn="just">
                        <a:lnSpc>
                          <a:spcPct val="100000"/>
                        </a:lnSpc>
                        <a:spcBef>
                          <a:spcPts val="0"/>
                        </a:spcBef>
                        <a:spcAft>
                          <a:spcPts val="0"/>
                        </a:spcAft>
                        <a:buFont typeface="Symbol"/>
                        <a:buChar char=""/>
                      </a:pPr>
                      <a:r>
                        <a:rPr lang="en-US" sz="2800" b="0" dirty="0">
                          <a:effectLst/>
                          <a:latin typeface="Times New Roman" panose="02020603050405020304" pitchFamily="18" charset="0"/>
                          <a:cs typeface="Times New Roman" panose="02020603050405020304" pitchFamily="18" charset="0"/>
                        </a:rPr>
                        <a:t>The operations and revenue of the corporation may be impacted by laws governing the marketing and disposal of alcoholic beverages.</a:t>
                      </a:r>
                    </a:p>
                    <a:p>
                      <a:pPr marL="342900" marR="0" lvl="0" indent="-342900" algn="just">
                        <a:lnSpc>
                          <a:spcPct val="100000"/>
                        </a:lnSpc>
                        <a:spcBef>
                          <a:spcPts val="0"/>
                        </a:spcBef>
                        <a:spcAft>
                          <a:spcPts val="0"/>
                        </a:spcAft>
                        <a:buFont typeface="Symbol"/>
                        <a:buChar char=""/>
                      </a:pPr>
                      <a:r>
                        <a:rPr lang="en-US" sz="2800" b="0" dirty="0">
                          <a:effectLst/>
                          <a:latin typeface="Times New Roman" panose="02020603050405020304" pitchFamily="18" charset="0"/>
                          <a:cs typeface="Times New Roman" panose="02020603050405020304" pitchFamily="18" charset="0"/>
                        </a:rPr>
                        <a:t>Tariffs and trade restrictions may hinder the ability of the company to export its goods internationally (BBC News, 2020).</a:t>
                      </a:r>
                      <a:endParaRPr lang="en-US" sz="2800" b="0" dirty="0">
                        <a:effectLst/>
                        <a:latin typeface="Times New Roman" panose="02020603050405020304" pitchFamily="18" charset="0"/>
                        <a:ea typeface="Calibri"/>
                        <a:cs typeface="Times New Roman" panose="02020603050405020304" pitchFamily="18" charset="0"/>
                      </a:endParaRPr>
                    </a:p>
                  </a:txBody>
                  <a:tcPr marL="68580" marR="68580" marT="0" marB="0"/>
                </a:tc>
              </a:tr>
              <a:tr h="0">
                <a:tc>
                  <a:txBody>
                    <a:bodyPr/>
                    <a:lstStyle/>
                    <a:p>
                      <a:pPr marL="0" marR="0" algn="just">
                        <a:lnSpc>
                          <a:spcPct val="100000"/>
                        </a:lnSpc>
                        <a:spcBef>
                          <a:spcPts val="0"/>
                        </a:spcBef>
                        <a:spcAft>
                          <a:spcPts val="0"/>
                        </a:spcAft>
                      </a:pPr>
                      <a:r>
                        <a:rPr lang="en-US" sz="2800">
                          <a:effectLst/>
                          <a:latin typeface="Times New Roman" panose="02020603050405020304" pitchFamily="18" charset="0"/>
                          <a:cs typeface="Times New Roman" panose="02020603050405020304" pitchFamily="18" charset="0"/>
                        </a:rPr>
                        <a:t>Economic </a:t>
                      </a:r>
                      <a:endParaRPr lang="en-US" sz="28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342900" marR="0" lvl="0" indent="-342900" algn="just">
                        <a:lnSpc>
                          <a:spcPct val="100000"/>
                        </a:lnSpc>
                        <a:spcBef>
                          <a:spcPts val="0"/>
                        </a:spcBef>
                        <a:spcAft>
                          <a:spcPts val="0"/>
                        </a:spcAft>
                        <a:buFont typeface="Symbol"/>
                        <a:buChar char=""/>
                      </a:pPr>
                      <a:r>
                        <a:rPr lang="en-US" sz="2800" dirty="0">
                          <a:effectLst/>
                          <a:latin typeface="Times New Roman" panose="02020603050405020304" pitchFamily="18" charset="0"/>
                          <a:cs typeface="Times New Roman" panose="02020603050405020304" pitchFamily="18" charset="0"/>
                        </a:rPr>
                        <a:t>Recessions and currency swings are examples of economic volatility that can have an effect on the company's sales and profitability.</a:t>
                      </a:r>
                    </a:p>
                    <a:p>
                      <a:pPr marL="342900" marR="0" lvl="0" indent="-342900" algn="just">
                        <a:lnSpc>
                          <a:spcPct val="100000"/>
                        </a:lnSpc>
                        <a:spcBef>
                          <a:spcPts val="0"/>
                        </a:spcBef>
                        <a:spcAft>
                          <a:spcPts val="0"/>
                        </a:spcAft>
                        <a:buFont typeface="Symbol"/>
                        <a:buChar char=""/>
                      </a:pPr>
                      <a:r>
                        <a:rPr lang="en-US" sz="2800" dirty="0">
                          <a:effectLst/>
                          <a:latin typeface="Times New Roman" panose="02020603050405020304" pitchFamily="18" charset="0"/>
                          <a:cs typeface="Times New Roman" panose="02020603050405020304" pitchFamily="18" charset="0"/>
                        </a:rPr>
                        <a:t>Diageo has excellent growth prospects for the expanding middle class in emerging nations (</a:t>
                      </a:r>
                      <a:r>
                        <a:rPr lang="en-US" sz="2800" dirty="0" err="1">
                          <a:effectLst/>
                          <a:latin typeface="Times New Roman" panose="02020603050405020304" pitchFamily="18" charset="0"/>
                          <a:cs typeface="Times New Roman" panose="02020603050405020304" pitchFamily="18" charset="0"/>
                        </a:rPr>
                        <a:t>Afanasieva</a:t>
                      </a:r>
                      <a:r>
                        <a:rPr lang="en-US" sz="2800" dirty="0">
                          <a:effectLst/>
                          <a:latin typeface="Times New Roman" panose="02020603050405020304" pitchFamily="18" charset="0"/>
                          <a:cs typeface="Times New Roman" panose="02020603050405020304" pitchFamily="18" charset="0"/>
                        </a:rPr>
                        <a:t>, 2023).</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r>
              <a:tr h="0">
                <a:tc>
                  <a:txBody>
                    <a:bodyPr/>
                    <a:lstStyle/>
                    <a:p>
                      <a:pPr marL="0" marR="0" algn="just">
                        <a:lnSpc>
                          <a:spcPct val="100000"/>
                        </a:lnSpc>
                        <a:spcBef>
                          <a:spcPts val="0"/>
                        </a:spcBef>
                        <a:spcAft>
                          <a:spcPts val="0"/>
                        </a:spcAft>
                      </a:pPr>
                      <a:r>
                        <a:rPr lang="en-US" sz="2800">
                          <a:effectLst/>
                          <a:latin typeface="Times New Roman" panose="02020603050405020304" pitchFamily="18" charset="0"/>
                          <a:cs typeface="Times New Roman" panose="02020603050405020304" pitchFamily="18" charset="0"/>
                        </a:rPr>
                        <a:t>Social </a:t>
                      </a:r>
                      <a:endParaRPr lang="en-US" sz="28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342900" marR="0" lvl="0" indent="-342900" algn="just">
                        <a:lnSpc>
                          <a:spcPct val="100000"/>
                        </a:lnSpc>
                        <a:spcBef>
                          <a:spcPts val="0"/>
                        </a:spcBef>
                        <a:spcAft>
                          <a:spcPts val="0"/>
                        </a:spcAft>
                        <a:buFont typeface="Symbol"/>
                        <a:buChar char=""/>
                      </a:pPr>
                      <a:r>
                        <a:rPr lang="en-US" sz="2800" dirty="0">
                          <a:effectLst/>
                          <a:latin typeface="Times New Roman" panose="02020603050405020304" pitchFamily="18" charset="0"/>
                          <a:cs typeface="Times New Roman" panose="02020603050405020304" pitchFamily="18" charset="0"/>
                        </a:rPr>
                        <a:t>The requirements for products of the company may change as a result of shifting consumer trends and tastes.</a:t>
                      </a:r>
                    </a:p>
                    <a:p>
                      <a:pPr marL="342900" marR="0" lvl="0" indent="-342900" algn="just">
                        <a:lnSpc>
                          <a:spcPct val="100000"/>
                        </a:lnSpc>
                        <a:spcBef>
                          <a:spcPts val="0"/>
                        </a:spcBef>
                        <a:spcAft>
                          <a:spcPts val="0"/>
                        </a:spcAft>
                        <a:buFont typeface="Symbol"/>
                        <a:buChar char=""/>
                      </a:pPr>
                      <a:r>
                        <a:rPr lang="en-US" sz="2800" dirty="0">
                          <a:effectLst/>
                          <a:latin typeface="Times New Roman" panose="02020603050405020304" pitchFamily="18" charset="0"/>
                          <a:cs typeface="Times New Roman" panose="02020603050405020304" pitchFamily="18" charset="0"/>
                        </a:rPr>
                        <a:t>The rising interest in health and well-being may have an effect on alcoholic beverage demand (Diageo, 2022).</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r>
              <a:tr h="0">
                <a:tc>
                  <a:txBody>
                    <a:bodyPr/>
                    <a:lstStyle/>
                    <a:p>
                      <a:pPr marL="0" marR="0" algn="just">
                        <a:lnSpc>
                          <a:spcPct val="100000"/>
                        </a:lnSpc>
                        <a:spcBef>
                          <a:spcPts val="0"/>
                        </a:spcBef>
                        <a:spcAft>
                          <a:spcPts val="0"/>
                        </a:spcAft>
                      </a:pPr>
                      <a:r>
                        <a:rPr lang="en-US" sz="2800">
                          <a:effectLst/>
                          <a:latin typeface="Times New Roman" panose="02020603050405020304" pitchFamily="18" charset="0"/>
                          <a:cs typeface="Times New Roman" panose="02020603050405020304" pitchFamily="18" charset="0"/>
                        </a:rPr>
                        <a:t>Technological</a:t>
                      </a:r>
                      <a:endParaRPr lang="en-US" sz="28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342900" marR="0" lvl="0" indent="-342900" algn="just">
                        <a:lnSpc>
                          <a:spcPct val="100000"/>
                        </a:lnSpc>
                        <a:spcBef>
                          <a:spcPts val="0"/>
                        </a:spcBef>
                        <a:spcAft>
                          <a:spcPts val="0"/>
                        </a:spcAft>
                        <a:buFont typeface="Symbol"/>
                        <a:buChar char=""/>
                      </a:pPr>
                      <a:r>
                        <a:rPr lang="en-US" sz="2800" dirty="0">
                          <a:effectLst/>
                          <a:latin typeface="Times New Roman" panose="02020603050405020304" pitchFamily="18" charset="0"/>
                          <a:cs typeface="Times New Roman" panose="02020603050405020304" pitchFamily="18" charset="0"/>
                        </a:rPr>
                        <a:t>Technology advancements like digital marketing and e-commerce can give the business opportunity to access a larger consumer base and increase the effectiveness of its marketing.</a:t>
                      </a:r>
                    </a:p>
                    <a:p>
                      <a:pPr marL="342900" marR="0" lvl="0" indent="-342900" algn="just">
                        <a:lnSpc>
                          <a:spcPct val="100000"/>
                        </a:lnSpc>
                        <a:spcBef>
                          <a:spcPts val="0"/>
                        </a:spcBef>
                        <a:spcAft>
                          <a:spcPts val="0"/>
                        </a:spcAft>
                        <a:buFont typeface="Symbol"/>
                        <a:buChar char=""/>
                      </a:pPr>
                      <a:r>
                        <a:rPr lang="en-US" sz="2800" dirty="0">
                          <a:effectLst/>
                          <a:latin typeface="Times New Roman" panose="02020603050405020304" pitchFamily="18" charset="0"/>
                          <a:cs typeface="Times New Roman" panose="02020603050405020304" pitchFamily="18" charset="0"/>
                        </a:rPr>
                        <a:t>The beverage industry's embrace of artificial intelligence and automation may have an impact on the business's operations and employees (Arthur, 2019).</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r>
              <a:tr h="0">
                <a:tc>
                  <a:txBody>
                    <a:bodyPr/>
                    <a:lstStyle/>
                    <a:p>
                      <a:pPr marL="0" marR="0" algn="just">
                        <a:lnSpc>
                          <a:spcPct val="100000"/>
                        </a:lnSpc>
                        <a:spcBef>
                          <a:spcPts val="0"/>
                        </a:spcBef>
                        <a:spcAft>
                          <a:spcPts val="0"/>
                        </a:spcAft>
                      </a:pPr>
                      <a:r>
                        <a:rPr lang="en-US" sz="2800">
                          <a:effectLst/>
                          <a:latin typeface="Times New Roman" panose="02020603050405020304" pitchFamily="18" charset="0"/>
                          <a:cs typeface="Times New Roman" panose="02020603050405020304" pitchFamily="18" charset="0"/>
                        </a:rPr>
                        <a:t>Environmental </a:t>
                      </a:r>
                      <a:endParaRPr lang="en-US" sz="28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342900" marR="0" lvl="0" indent="-342900" algn="just">
                        <a:lnSpc>
                          <a:spcPct val="100000"/>
                        </a:lnSpc>
                        <a:spcBef>
                          <a:spcPts val="0"/>
                        </a:spcBef>
                        <a:spcAft>
                          <a:spcPts val="0"/>
                        </a:spcAft>
                        <a:buFont typeface="Symbol"/>
                        <a:buChar char=""/>
                      </a:pPr>
                      <a:r>
                        <a:rPr lang="en-US" sz="2800">
                          <a:effectLst/>
                          <a:latin typeface="Times New Roman" panose="02020603050405020304" pitchFamily="18" charset="0"/>
                          <a:cs typeface="Times New Roman" panose="02020603050405020304" pitchFamily="18" charset="0"/>
                        </a:rPr>
                        <a:t>The operations of the company have a major environmental impact, and any harm to the environment could affect the company's income and reputation.</a:t>
                      </a:r>
                    </a:p>
                    <a:p>
                      <a:pPr marL="342900" marR="0" lvl="0" indent="-342900" algn="just">
                        <a:lnSpc>
                          <a:spcPct val="100000"/>
                        </a:lnSpc>
                        <a:spcBef>
                          <a:spcPts val="0"/>
                        </a:spcBef>
                        <a:spcAft>
                          <a:spcPts val="0"/>
                        </a:spcAft>
                        <a:buFont typeface="Symbol"/>
                        <a:buChar char=""/>
                      </a:pPr>
                      <a:r>
                        <a:rPr lang="en-US" sz="2800">
                          <a:effectLst/>
                          <a:latin typeface="Times New Roman" panose="02020603050405020304" pitchFamily="18" charset="0"/>
                          <a:cs typeface="Times New Roman" panose="02020603050405020304" pitchFamily="18" charset="0"/>
                        </a:rPr>
                        <a:t>The company's operations and revenue may be impacted by the rising distress for environmental and sustainability responsibility (Mediawire, 2023).</a:t>
                      </a:r>
                      <a:endParaRPr lang="en-US" sz="2800">
                        <a:effectLst/>
                        <a:latin typeface="Times New Roman" panose="02020603050405020304" pitchFamily="18" charset="0"/>
                        <a:ea typeface="Calibri"/>
                        <a:cs typeface="Times New Roman" panose="02020603050405020304" pitchFamily="18" charset="0"/>
                      </a:endParaRPr>
                    </a:p>
                  </a:txBody>
                  <a:tcPr marL="68580" marR="68580" marT="0" marB="0"/>
                </a:tc>
              </a:tr>
              <a:tr h="0">
                <a:tc>
                  <a:txBody>
                    <a:bodyPr/>
                    <a:lstStyle/>
                    <a:p>
                      <a:pPr marL="0" marR="0" algn="just">
                        <a:lnSpc>
                          <a:spcPct val="100000"/>
                        </a:lnSpc>
                        <a:spcBef>
                          <a:spcPts val="0"/>
                        </a:spcBef>
                        <a:spcAft>
                          <a:spcPts val="0"/>
                        </a:spcAft>
                      </a:pPr>
                      <a:r>
                        <a:rPr lang="en-US" sz="2800">
                          <a:effectLst/>
                          <a:latin typeface="Times New Roman" panose="02020603050405020304" pitchFamily="18" charset="0"/>
                          <a:cs typeface="Times New Roman" panose="02020603050405020304" pitchFamily="18" charset="0"/>
                        </a:rPr>
                        <a:t>Legal </a:t>
                      </a:r>
                      <a:endParaRPr lang="en-US" sz="2800">
                        <a:effectLst/>
                        <a:latin typeface="Times New Roman" panose="02020603050405020304" pitchFamily="18" charset="0"/>
                        <a:ea typeface="Calibri"/>
                        <a:cs typeface="Times New Roman" panose="02020603050405020304" pitchFamily="18" charset="0"/>
                      </a:endParaRPr>
                    </a:p>
                  </a:txBody>
                  <a:tcPr marL="68580" marR="68580" marT="0" marB="0"/>
                </a:tc>
                <a:tc>
                  <a:txBody>
                    <a:bodyPr/>
                    <a:lstStyle/>
                    <a:p>
                      <a:pPr marL="342900" marR="0" lvl="0" indent="-342900" algn="just">
                        <a:lnSpc>
                          <a:spcPct val="100000"/>
                        </a:lnSpc>
                        <a:spcBef>
                          <a:spcPts val="0"/>
                        </a:spcBef>
                        <a:spcAft>
                          <a:spcPts val="0"/>
                        </a:spcAft>
                        <a:buFont typeface="Symbol"/>
                        <a:buChar char=""/>
                      </a:pPr>
                      <a:r>
                        <a:rPr lang="en-US" sz="2800" dirty="0">
                          <a:effectLst/>
                          <a:latin typeface="Times New Roman" panose="02020603050405020304" pitchFamily="18" charset="0"/>
                          <a:cs typeface="Times New Roman" panose="02020603050405020304" pitchFamily="18" charset="0"/>
                        </a:rPr>
                        <a:t>The operations and revenue of the corporation may be impacted by modifications to laws governing the promotion and selling of alcoholic beverages.</a:t>
                      </a:r>
                    </a:p>
                    <a:p>
                      <a:pPr marL="342900" marR="0" lvl="0" indent="-342900" algn="just">
                        <a:lnSpc>
                          <a:spcPct val="100000"/>
                        </a:lnSpc>
                        <a:spcBef>
                          <a:spcPts val="0"/>
                        </a:spcBef>
                        <a:spcAft>
                          <a:spcPts val="0"/>
                        </a:spcAft>
                        <a:buFont typeface="Symbol"/>
                        <a:buChar char=""/>
                      </a:pPr>
                      <a:r>
                        <a:rPr lang="en-US" sz="2800" dirty="0">
                          <a:effectLst/>
                          <a:latin typeface="Times New Roman" panose="02020603050405020304" pitchFamily="18" charset="0"/>
                          <a:cs typeface="Times New Roman" panose="02020603050405020304" pitchFamily="18" charset="0"/>
                        </a:rPr>
                        <a:t>Suits involving the harmful effects of alcohol on well-being may have an effect on the business's reputation and earnings (Diageo, 2023).</a:t>
                      </a:r>
                      <a:endParaRPr lang="en-US" sz="2800" dirty="0">
                        <a:effectLst/>
                        <a:latin typeface="Times New Roman" panose="02020603050405020304" pitchFamily="18" charset="0"/>
                        <a:ea typeface="Calibri"/>
                        <a:cs typeface="Times New Roman" panose="02020603050405020304" pitchFamily="18" charset="0"/>
                      </a:endParaRPr>
                    </a:p>
                  </a:txBody>
                  <a:tcPr marL="68580" marR="68580" marT="0" marB="0"/>
                </a:tc>
              </a:tr>
            </a:tbl>
          </a:graphicData>
        </a:graphic>
      </p:graphicFrame>
      <p:sp>
        <p:nvSpPr>
          <p:cNvPr id="41" name="Google Shape;63;p13"/>
          <p:cNvSpPr txBox="1"/>
          <p:nvPr/>
        </p:nvSpPr>
        <p:spPr>
          <a:xfrm>
            <a:off x="14258804" y="7809851"/>
            <a:ext cx="9933209" cy="1432400"/>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5400" b="1" dirty="0">
                <a:latin typeface="Times New Roman" panose="02020603050405020304" pitchFamily="18" charset="0"/>
                <a:cs typeface="Times New Roman" panose="02020603050405020304" pitchFamily="18" charset="0"/>
              </a:rPr>
              <a:t>Perceptual map of the company</a:t>
            </a:r>
            <a:endParaRPr dirty="0">
              <a:latin typeface="Times New Roman" panose="02020603050405020304" pitchFamily="18" charset="0"/>
              <a:ea typeface="Oswald"/>
              <a:cs typeface="Times New Roman" panose="02020603050405020304" pitchFamily="18" charset="0"/>
              <a:sym typeface="Oswald"/>
            </a:endParaRPr>
          </a:p>
        </p:txBody>
      </p:sp>
      <p:pic>
        <p:nvPicPr>
          <p:cNvPr id="42" name="Picture 41"/>
          <p:cNvPicPr/>
          <p:nvPr/>
        </p:nvPicPr>
        <p:blipFill>
          <a:blip r:embed="rId3"/>
          <a:stretch>
            <a:fillRect/>
          </a:stretch>
        </p:blipFill>
        <p:spPr>
          <a:xfrm>
            <a:off x="16424098" y="9012186"/>
            <a:ext cx="5823677" cy="4551414"/>
          </a:xfrm>
          <a:prstGeom prst="rect">
            <a:avLst/>
          </a:prstGeom>
        </p:spPr>
      </p:pic>
      <p:sp>
        <p:nvSpPr>
          <p:cNvPr id="43" name="Google Shape;63;p13"/>
          <p:cNvSpPr txBox="1"/>
          <p:nvPr/>
        </p:nvSpPr>
        <p:spPr>
          <a:xfrm>
            <a:off x="14311995" y="29466700"/>
            <a:ext cx="9933209" cy="2057400"/>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5400" b="1" dirty="0">
                <a:latin typeface="Times New Roman" panose="02020603050405020304" pitchFamily="18" charset="0"/>
                <a:cs typeface="Times New Roman" panose="02020603050405020304" pitchFamily="18" charset="0"/>
              </a:rPr>
              <a:t>Market segment of the company in the target market </a:t>
            </a:r>
            <a:endParaRPr dirty="0">
              <a:latin typeface="Times New Roman" panose="02020603050405020304" pitchFamily="18" charset="0"/>
              <a:ea typeface="Oswald"/>
              <a:cs typeface="Times New Roman" panose="02020603050405020304" pitchFamily="18" charset="0"/>
              <a:sym typeface="Oswald"/>
            </a:endParaRPr>
          </a:p>
        </p:txBody>
      </p:sp>
      <p:sp>
        <p:nvSpPr>
          <p:cNvPr id="45" name="Google Shape;63;p13"/>
          <p:cNvSpPr txBox="1"/>
          <p:nvPr/>
        </p:nvSpPr>
        <p:spPr>
          <a:xfrm>
            <a:off x="26479333" y="7809851"/>
            <a:ext cx="9933209" cy="2057400"/>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5400" b="1" dirty="0">
                <a:latin typeface="Times New Roman" panose="02020603050405020304" pitchFamily="18" charset="0"/>
                <a:cs typeface="Times New Roman" panose="02020603050405020304" pitchFamily="18" charset="0"/>
              </a:rPr>
              <a:t>Customer persona for one identified target market</a:t>
            </a:r>
            <a:endParaRPr dirty="0">
              <a:latin typeface="Times New Roman" panose="02020603050405020304" pitchFamily="18" charset="0"/>
              <a:ea typeface="Oswald"/>
              <a:cs typeface="Times New Roman" panose="02020603050405020304" pitchFamily="18" charset="0"/>
              <a:sym typeface="Oswald"/>
            </a:endParaRPr>
          </a:p>
        </p:txBody>
      </p:sp>
      <p:pic>
        <p:nvPicPr>
          <p:cNvPr id="102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9826" y="23012400"/>
            <a:ext cx="10525974" cy="6802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996807" y="21665573"/>
            <a:ext cx="10678258" cy="7214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9" name="Picture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311995" y="40157400"/>
            <a:ext cx="9933209" cy="776313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076951" y="10525488"/>
            <a:ext cx="10950792" cy="63147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extLst>
              <p:ext uri="{D42A27DB-BD31-4B8C-83A1-F6EECF244321}">
                <p14:modId xmlns:p14="http://schemas.microsoft.com/office/powerpoint/2010/main" val="2112029916"/>
              </p:ext>
            </p:extLst>
          </p:nvPr>
        </p:nvGraphicFramePr>
        <p:xfrm>
          <a:off x="26169075" y="19471640"/>
          <a:ext cx="10858668" cy="11460480"/>
        </p:xfrm>
        <a:graphic>
          <a:graphicData uri="http://schemas.openxmlformats.org/drawingml/2006/table">
            <a:tbl>
              <a:tblPr firstRow="1" bandRow="1">
                <a:tableStyleId>{22838BEF-8BB2-4498-84A7-C5851F593DF1}</a:tableStyleId>
              </a:tblPr>
              <a:tblGrid>
                <a:gridCol w="1948725"/>
                <a:gridCol w="8909943"/>
              </a:tblGrid>
              <a:tr h="1590040">
                <a:tc>
                  <a:txBody>
                    <a:bodyPr/>
                    <a:lstStyle/>
                    <a:p>
                      <a:pPr algn="just"/>
                      <a:r>
                        <a:rPr lang="en-US" sz="2800" u="none" strike="noStrike" cap="none" dirty="0" smtClean="0">
                          <a:effectLst/>
                          <a:latin typeface="Times New Roman" panose="02020603050405020304" pitchFamily="18" charset="0"/>
                          <a:cs typeface="Times New Roman" panose="02020603050405020304" pitchFamily="18" charset="0"/>
                          <a:sym typeface="Arial"/>
                        </a:rPr>
                        <a:t>Products</a:t>
                      </a:r>
                      <a:endParaRPr lang="en-US" sz="2800" dirty="0">
                        <a:latin typeface="Times New Roman" panose="02020603050405020304" pitchFamily="18" charset="0"/>
                        <a:cs typeface="Times New Roman" panose="02020603050405020304" pitchFamily="18" charset="0"/>
                      </a:endParaRPr>
                    </a:p>
                  </a:txBody>
                  <a:tcPr anchor="ctr"/>
                </a:tc>
                <a:tc>
                  <a:txBody>
                    <a:bodyPr/>
                    <a:lstStyle/>
                    <a:p>
                      <a:pPr algn="just"/>
                      <a:r>
                        <a:rPr lang="en-US" sz="2800" b="0" u="none" strike="noStrike" cap="none" dirty="0" smtClean="0">
                          <a:effectLst/>
                          <a:latin typeface="Times New Roman" panose="02020603050405020304" pitchFamily="18" charset="0"/>
                          <a:cs typeface="Times New Roman" panose="02020603050405020304" pitchFamily="18" charset="0"/>
                          <a:sym typeface="Arial"/>
                        </a:rPr>
                        <a:t>The goal of Diageo's product plan is to produce premium spirits of the highest </a:t>
                      </a:r>
                      <a:r>
                        <a:rPr lang="en-US" sz="2800" b="0" u="none" strike="noStrike" cap="none" dirty="0" err="1" smtClean="0">
                          <a:effectLst/>
                          <a:latin typeface="Times New Roman" panose="02020603050405020304" pitchFamily="18" charset="0"/>
                          <a:cs typeface="Times New Roman" panose="02020603050405020304" pitchFamily="18" charset="0"/>
                          <a:sym typeface="Arial"/>
                        </a:rPr>
                        <a:t>calibre</a:t>
                      </a:r>
                      <a:r>
                        <a:rPr lang="en-US" sz="2800" b="0" u="none" strike="noStrike" cap="none" dirty="0" smtClean="0">
                          <a:effectLst/>
                          <a:latin typeface="Times New Roman" panose="02020603050405020304" pitchFamily="18" charset="0"/>
                          <a:cs typeface="Times New Roman" panose="02020603050405020304" pitchFamily="18" charset="0"/>
                          <a:sym typeface="Arial"/>
                        </a:rPr>
                        <a:t> that will appeal to a diverse group of customers. The business has a wide range of brands, each with its own </a:t>
                      </a:r>
                      <a:r>
                        <a:rPr lang="en-US" sz="2800" b="0" u="none" strike="noStrike" cap="none" dirty="0" err="1" smtClean="0">
                          <a:effectLst/>
                          <a:latin typeface="Times New Roman" panose="02020603050405020304" pitchFamily="18" charset="0"/>
                          <a:cs typeface="Times New Roman" panose="02020603050405020304" pitchFamily="18" charset="0"/>
                          <a:sym typeface="Arial"/>
                        </a:rPr>
                        <a:t>flavour</a:t>
                      </a:r>
                      <a:r>
                        <a:rPr lang="en-US" sz="2800" b="0" u="none" strike="noStrike" cap="none" dirty="0" smtClean="0">
                          <a:effectLst/>
                          <a:latin typeface="Times New Roman" panose="02020603050405020304" pitchFamily="18" charset="0"/>
                          <a:cs typeface="Times New Roman" panose="02020603050405020304" pitchFamily="18" charset="0"/>
                          <a:sym typeface="Arial"/>
                        </a:rPr>
                        <a:t> profile and marketing approach. For instance, Smirnoff has been presented as a fun and approachable vodka brand which is well-liked by young drinkers, whereas Johnnie Walker is presented as an exclusive whisky brand that draws the attention of wealthy consumers (Yamamoto et al. 2022). </a:t>
                      </a:r>
                      <a:endParaRPr lang="en-US" sz="2800" b="0" dirty="0">
                        <a:latin typeface="Times New Roman" panose="02020603050405020304" pitchFamily="18" charset="0"/>
                        <a:cs typeface="Times New Roman" panose="02020603050405020304" pitchFamily="18" charset="0"/>
                      </a:endParaRPr>
                    </a:p>
                  </a:txBody>
                  <a:tcPr/>
                </a:tc>
              </a:tr>
              <a:tr h="1590040">
                <a:tc>
                  <a:txBody>
                    <a:bodyPr/>
                    <a:lstStyle/>
                    <a:p>
                      <a:pPr algn="just"/>
                      <a:r>
                        <a:rPr lang="en-US" sz="2800" u="none" strike="noStrike" cap="none" dirty="0" smtClean="0">
                          <a:effectLst/>
                          <a:latin typeface="Times New Roman" panose="02020603050405020304" pitchFamily="18" charset="0"/>
                          <a:cs typeface="Times New Roman" panose="02020603050405020304" pitchFamily="18" charset="0"/>
                          <a:sym typeface="Arial"/>
                        </a:rPr>
                        <a:t>Prices</a:t>
                      </a:r>
                      <a:endParaRPr lang="en-US" sz="2800" dirty="0">
                        <a:latin typeface="Times New Roman" panose="02020603050405020304" pitchFamily="18" charset="0"/>
                        <a:cs typeface="Times New Roman" panose="02020603050405020304" pitchFamily="18" charset="0"/>
                      </a:endParaRPr>
                    </a:p>
                  </a:txBody>
                  <a:tcPr anchor="ctr"/>
                </a:tc>
                <a:tc>
                  <a:txBody>
                    <a:bodyPr/>
                    <a:lstStyle/>
                    <a:p>
                      <a:pPr algn="just"/>
                      <a:r>
                        <a:rPr lang="en-US" sz="2800" u="none" strike="noStrike" cap="none" dirty="0" smtClean="0">
                          <a:effectLst/>
                          <a:latin typeface="Times New Roman" panose="02020603050405020304" pitchFamily="18" charset="0"/>
                          <a:cs typeface="Times New Roman" panose="02020603050405020304" pitchFamily="18" charset="0"/>
                          <a:sym typeface="Arial"/>
                        </a:rPr>
                        <a:t>Offering superior cocktails at an elevated price is the main goal of Diageo’s pricing approach. The organization’s brands are promoted as high-end, luxurious goods that are pricey but worthwhile. Despite this, Diageo also offers a choice of products at different price ranges, allowing customers to choose goods that go within their budget Hawkins and </a:t>
                      </a:r>
                      <a:r>
                        <a:rPr lang="en-US" sz="2800" u="none" strike="noStrike" cap="none" dirty="0" err="1" smtClean="0">
                          <a:effectLst/>
                          <a:latin typeface="Times New Roman" panose="02020603050405020304" pitchFamily="18" charset="0"/>
                          <a:cs typeface="Times New Roman" panose="02020603050405020304" pitchFamily="18" charset="0"/>
                          <a:sym typeface="Arial"/>
                        </a:rPr>
                        <a:t>McCambridge</a:t>
                      </a:r>
                      <a:r>
                        <a:rPr lang="en-US" sz="2800" u="none" strike="noStrike" cap="none" dirty="0" smtClean="0">
                          <a:effectLst/>
                          <a:latin typeface="Times New Roman" panose="02020603050405020304" pitchFamily="18" charset="0"/>
                          <a:cs typeface="Times New Roman" panose="02020603050405020304" pitchFamily="18" charset="0"/>
                          <a:sym typeface="Arial"/>
                        </a:rPr>
                        <a:t>, 2020).</a:t>
                      </a:r>
                      <a:endParaRPr lang="en-US" sz="2800" dirty="0">
                        <a:latin typeface="Times New Roman" panose="02020603050405020304" pitchFamily="18" charset="0"/>
                        <a:cs typeface="Times New Roman" panose="02020603050405020304" pitchFamily="18" charset="0"/>
                      </a:endParaRPr>
                    </a:p>
                  </a:txBody>
                  <a:tcPr/>
                </a:tc>
              </a:tr>
              <a:tr h="1590040">
                <a:tc>
                  <a:txBody>
                    <a:bodyPr/>
                    <a:lstStyle/>
                    <a:p>
                      <a:pPr algn="just"/>
                      <a:r>
                        <a:rPr lang="en-US" sz="2800" u="none" strike="noStrike" cap="none" dirty="0" smtClean="0">
                          <a:effectLst/>
                          <a:latin typeface="Times New Roman" panose="02020603050405020304" pitchFamily="18" charset="0"/>
                          <a:cs typeface="Times New Roman" panose="02020603050405020304" pitchFamily="18" charset="0"/>
                          <a:sym typeface="Arial"/>
                        </a:rPr>
                        <a:t>Places</a:t>
                      </a:r>
                      <a:endParaRPr lang="en-US" sz="2800" dirty="0">
                        <a:latin typeface="Times New Roman" panose="02020603050405020304" pitchFamily="18" charset="0"/>
                        <a:cs typeface="Times New Roman" panose="02020603050405020304" pitchFamily="18" charset="0"/>
                      </a:endParaRPr>
                    </a:p>
                  </a:txBody>
                  <a:tcPr anchor="ctr"/>
                </a:tc>
                <a:tc>
                  <a:txBody>
                    <a:bodyPr/>
                    <a:lstStyle/>
                    <a:p>
                      <a:pPr algn="just"/>
                      <a:r>
                        <a:rPr lang="en-US" sz="2800" u="none" strike="noStrike" cap="none" dirty="0" smtClean="0">
                          <a:effectLst/>
                          <a:latin typeface="Times New Roman" panose="02020603050405020304" pitchFamily="18" charset="0"/>
                          <a:cs typeface="Times New Roman" panose="02020603050405020304" pitchFamily="18" charset="0"/>
                          <a:sym typeface="Arial"/>
                        </a:rPr>
                        <a:t>Diageo’s distribution strategy is to make it simple for customers to locate its products. The company uses a combination of indirect and direct channels to distribute its products, including an internal e-commerce platform, pubs, traditional stores, and dining places. </a:t>
                      </a:r>
                      <a:endParaRPr lang="en-US" sz="2800" dirty="0">
                        <a:latin typeface="Times New Roman" panose="02020603050405020304" pitchFamily="18" charset="0"/>
                        <a:cs typeface="Times New Roman" panose="02020603050405020304" pitchFamily="18" charset="0"/>
                      </a:endParaRPr>
                    </a:p>
                  </a:txBody>
                  <a:tcPr/>
                </a:tc>
              </a:tr>
              <a:tr h="1590040">
                <a:tc>
                  <a:txBody>
                    <a:bodyPr/>
                    <a:lstStyle/>
                    <a:p>
                      <a:pPr algn="just"/>
                      <a:r>
                        <a:rPr lang="en-US" sz="2800" u="none" strike="noStrike" cap="none" dirty="0" smtClean="0">
                          <a:effectLst/>
                          <a:latin typeface="Times New Roman" panose="02020603050405020304" pitchFamily="18" charset="0"/>
                          <a:cs typeface="Times New Roman" panose="02020603050405020304" pitchFamily="18" charset="0"/>
                          <a:sym typeface="Arial"/>
                        </a:rPr>
                        <a:t>Promotion</a:t>
                      </a:r>
                      <a:endParaRPr lang="en-US" sz="2800" dirty="0">
                        <a:latin typeface="Times New Roman" panose="02020603050405020304" pitchFamily="18" charset="0"/>
                        <a:cs typeface="Times New Roman" panose="02020603050405020304" pitchFamily="18" charset="0"/>
                      </a:endParaRPr>
                    </a:p>
                  </a:txBody>
                  <a:tcPr anchor="ctr"/>
                </a:tc>
                <a:tc>
                  <a:txBody>
                    <a:bodyPr/>
                    <a:lstStyle/>
                    <a:p>
                      <a:pPr algn="just"/>
                      <a:r>
                        <a:rPr lang="en-US" sz="2800" u="none" strike="noStrike" cap="none" dirty="0" smtClean="0">
                          <a:effectLst/>
                          <a:latin typeface="Times New Roman" panose="02020603050405020304" pitchFamily="18" charset="0"/>
                          <a:cs typeface="Times New Roman" panose="02020603050405020304" pitchFamily="18" charset="0"/>
                          <a:sym typeface="Arial"/>
                        </a:rPr>
                        <a:t>Two major objectives of the company’s promotional aspect are enhancement of the brand improvement and growth of sales. The marketing strategies of the company include TV advertisements, social media, online promotion and communication with customers. </a:t>
                      </a:r>
                      <a:endParaRPr lang="en-US" sz="2800" dirty="0">
                        <a:latin typeface="Times New Roman" panose="02020603050405020304" pitchFamily="18" charset="0"/>
                        <a:cs typeface="Times New Roman" panose="02020603050405020304" pitchFamily="18" charset="0"/>
                      </a:endParaRPr>
                    </a:p>
                  </a:txBody>
                  <a:tcPr/>
                </a:tc>
              </a:tr>
            </a:tbl>
          </a:graphicData>
        </a:graphic>
      </p:graphicFrame>
      <p:sp>
        <p:nvSpPr>
          <p:cNvPr id="54" name="Google Shape;63;p13"/>
          <p:cNvSpPr txBox="1"/>
          <p:nvPr/>
        </p:nvSpPr>
        <p:spPr>
          <a:xfrm>
            <a:off x="26585742" y="32262287"/>
            <a:ext cx="9933209" cy="2057400"/>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5400" b="1" dirty="0">
                <a:latin typeface="Times New Roman" panose="02020603050405020304" pitchFamily="18" charset="0"/>
                <a:cs typeface="Times New Roman" panose="02020603050405020304" pitchFamily="18" charset="0"/>
              </a:rPr>
              <a:t>Skills required operating within the marketing department</a:t>
            </a:r>
            <a:endParaRPr dirty="0">
              <a:latin typeface="Times New Roman" panose="02020603050405020304" pitchFamily="18" charset="0"/>
              <a:ea typeface="Oswald"/>
              <a:cs typeface="Times New Roman" panose="02020603050405020304" pitchFamily="18" charset="0"/>
              <a:sym typeface="Oswald"/>
            </a:endParaRPr>
          </a:p>
        </p:txBody>
      </p:sp>
      <p:sp>
        <p:nvSpPr>
          <p:cNvPr id="91" name="Google Shape;68;p13"/>
          <p:cNvSpPr txBox="1"/>
          <p:nvPr/>
        </p:nvSpPr>
        <p:spPr>
          <a:xfrm>
            <a:off x="26218344" y="34319687"/>
            <a:ext cx="10668000" cy="7362826"/>
          </a:xfrm>
          <a:prstGeom prst="rect">
            <a:avLst/>
          </a:prstGeom>
          <a:noFill/>
          <a:ln>
            <a:noFill/>
          </a:ln>
        </p:spPr>
        <p:txBody>
          <a:bodyPr spcFirstLastPara="1" wrap="square" lIns="91425" tIns="91425" rIns="91425" bIns="91425" anchor="t" anchorCtr="0">
            <a:no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 a marketing team, the capacity for strategic thought and the creation of a marketing strategy are essential.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Marketing professionals need creativity since it allows them to develop unique and compelling concepts for marketing campaigns.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For marketing professionals to effectively interact with a variety of stakeholders, including management, customers, coworkers, and vendors, they require strong communication skills</a:t>
            </a:r>
            <a:r>
              <a:rPr lang="en-US" sz="2800" dirty="0" smtClean="0">
                <a:latin typeface="Times New Roman" panose="02020603050405020304" pitchFamily="18" charset="0"/>
                <a:cs typeface="Times New Roman" panose="02020603050405020304" pitchFamily="18" charset="0"/>
              </a:rPr>
              <a:t>.</a:t>
            </a: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assess the success of their marketing campaigns, marketers must have analytical skills.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Marketers in the current digital era need to be well-versed in digital marketing strategies and tools.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Marketing professionals frequently have to operate under tight deadlines and must be able to manage many projects at once. </a:t>
            </a:r>
            <a:endParaRPr lang="en-US" sz="2800" dirty="0" smtClean="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Entrepreneurs must be ready to adjust to emerging patterns and advances in technology because the marketing sector is continuously evolving. </a:t>
            </a:r>
          </a:p>
        </p:txBody>
      </p:sp>
      <p:sp>
        <p:nvSpPr>
          <p:cNvPr id="92" name="Google Shape;63;p13"/>
          <p:cNvSpPr txBox="1"/>
          <p:nvPr/>
        </p:nvSpPr>
        <p:spPr>
          <a:xfrm>
            <a:off x="26585742" y="41682513"/>
            <a:ext cx="9933209" cy="1369374"/>
          </a:xfrm>
          <a:prstGeom prst="rect">
            <a:avLst/>
          </a:prstGeom>
          <a:noFill/>
          <a:ln>
            <a:noFill/>
          </a:ln>
        </p:spPr>
        <p:txBody>
          <a:bodyPr spcFirstLastPara="1" wrap="square" lIns="91425" tIns="91425" rIns="91425" bIns="91425" anchor="t" anchorCtr="0">
            <a:noAutofit/>
          </a:bodyPr>
          <a:lstStyle/>
          <a:p>
            <a:pPr lvl="0" algn="ctr">
              <a:lnSpc>
                <a:spcPct val="115000"/>
              </a:lnSpc>
            </a:pPr>
            <a:r>
              <a:rPr lang="en-US" sz="5400" b="1"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ea typeface="Oswald"/>
              <a:cs typeface="Times New Roman" panose="02020603050405020304" pitchFamily="18" charset="0"/>
              <a:sym typeface="Oswald"/>
            </a:endParaRPr>
          </a:p>
        </p:txBody>
      </p:sp>
      <p:sp>
        <p:nvSpPr>
          <p:cNvPr id="93" name="Google Shape;68;p13"/>
          <p:cNvSpPr txBox="1"/>
          <p:nvPr/>
        </p:nvSpPr>
        <p:spPr>
          <a:xfrm>
            <a:off x="26321643" y="43119931"/>
            <a:ext cx="10668000" cy="4800601"/>
          </a:xfrm>
          <a:prstGeom prst="rect">
            <a:avLst/>
          </a:prstGeom>
          <a:noFill/>
          <a:ln>
            <a:noFill/>
          </a:ln>
        </p:spPr>
        <p:txBody>
          <a:bodyPr spcFirstLastPara="1" wrap="square" lIns="91425" tIns="91425" rIns="91425" bIns="91425" anchor="t" anchorCtr="0">
            <a:noAutofit/>
          </a:bodyPr>
          <a:lstStyle/>
          <a:p>
            <a:pPr marL="457200" indent="-457200" algn="just">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To conclude this assignment it is important to provide a brief summary what have done in here. The company that is used here is Diageo Plc which is the UK based Beverage Company and based on this company the external and internal environment discussed here with SWOT and PESTLE analysis. The perceptual map helps to understand the market position of the company. A customer persona provided to understand the buying </a:t>
            </a:r>
            <a:r>
              <a:rPr lang="en-US" sz="2800" dirty="0" err="1">
                <a:latin typeface="Times New Roman" panose="02020603050405020304" pitchFamily="18" charset="0"/>
                <a:cs typeface="Times New Roman" panose="02020603050405020304" pitchFamily="18" charset="0"/>
              </a:rPr>
              <a:t>behaviour</a:t>
            </a:r>
            <a:r>
              <a:rPr lang="en-US" sz="2800" dirty="0">
                <a:latin typeface="Times New Roman" panose="02020603050405020304" pitchFamily="18" charset="0"/>
                <a:cs typeface="Times New Roman" panose="02020603050405020304" pitchFamily="18" charset="0"/>
              </a:rPr>
              <a:t> and characteristics of the customers. To define the current target market of the company, they focus on the four segmentations and created marketing of the company and identified required skills. </a:t>
            </a:r>
          </a:p>
        </p:txBody>
      </p:sp>
      <p:pic>
        <p:nvPicPr>
          <p:cNvPr id="1031" name="Picture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9826" y="1600200"/>
            <a:ext cx="5025599" cy="5065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40</TotalTime>
  <Words>1372</Words>
  <Application>Microsoft Office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Oswald</vt:lpstr>
      <vt:lpstr>Symbol</vt:lpstr>
      <vt:lpstr>Times New Roman</vt:lpstr>
      <vt:lpstr>Calibri</vt:lpstr>
      <vt:lpstr>Droid Serif</vt:lpstr>
      <vt:lpstr>Simple Light</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revision>10</cp:revision>
  <dcterms:modified xsi:type="dcterms:W3CDTF">2023-04-25T15:05:33Z</dcterms:modified>
</cp:coreProperties>
</file>