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82E4-388A-4A5D-92A1-F26FD88E0F33}" type="datetimeFigureOut">
              <a:rPr lang="es-CO" smtClean="0"/>
              <a:t>8/04/2021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AA9B-DC99-49A7-B9D0-7091E4B674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502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82E4-388A-4A5D-92A1-F26FD88E0F33}" type="datetimeFigureOut">
              <a:rPr lang="es-CO" smtClean="0"/>
              <a:t>8/04/2021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AA9B-DC99-49A7-B9D0-7091E4B674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889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82E4-388A-4A5D-92A1-F26FD88E0F33}" type="datetimeFigureOut">
              <a:rPr lang="es-CO" smtClean="0"/>
              <a:t>8/04/2021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AA9B-DC99-49A7-B9D0-7091E4B674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052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82E4-388A-4A5D-92A1-F26FD88E0F33}" type="datetimeFigureOut">
              <a:rPr lang="es-CO" smtClean="0"/>
              <a:t>8/04/2021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AA9B-DC99-49A7-B9D0-7091E4B674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546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82E4-388A-4A5D-92A1-F26FD88E0F33}" type="datetimeFigureOut">
              <a:rPr lang="es-CO" smtClean="0"/>
              <a:t>8/04/2021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AA9B-DC99-49A7-B9D0-7091E4B674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240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82E4-388A-4A5D-92A1-F26FD88E0F33}" type="datetimeFigureOut">
              <a:rPr lang="es-CO" smtClean="0"/>
              <a:t>8/04/2021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AA9B-DC99-49A7-B9D0-7091E4B674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521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82E4-388A-4A5D-92A1-F26FD88E0F33}" type="datetimeFigureOut">
              <a:rPr lang="es-CO" smtClean="0"/>
              <a:t>8/04/2021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AA9B-DC99-49A7-B9D0-7091E4B674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42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82E4-388A-4A5D-92A1-F26FD88E0F33}" type="datetimeFigureOut">
              <a:rPr lang="es-CO" smtClean="0"/>
              <a:t>8/04/2021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AA9B-DC99-49A7-B9D0-7091E4B674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298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82E4-388A-4A5D-92A1-F26FD88E0F33}" type="datetimeFigureOut">
              <a:rPr lang="es-CO" smtClean="0"/>
              <a:t>8/04/2021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AA9B-DC99-49A7-B9D0-7091E4B674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158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82E4-388A-4A5D-92A1-F26FD88E0F33}" type="datetimeFigureOut">
              <a:rPr lang="es-CO" smtClean="0"/>
              <a:t>8/04/2021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AA9B-DC99-49A7-B9D0-7091E4B674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649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82E4-388A-4A5D-92A1-F26FD88E0F33}" type="datetimeFigureOut">
              <a:rPr lang="es-CO" smtClean="0"/>
              <a:t>8/04/2021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AA9B-DC99-49A7-B9D0-7091E4B674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445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782E4-388A-4A5D-92A1-F26FD88E0F33}" type="datetimeFigureOut">
              <a:rPr lang="es-CO" smtClean="0"/>
              <a:t>8/04/2021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5AA9B-DC99-49A7-B9D0-7091E4B674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000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" y="242815"/>
            <a:ext cx="12192000" cy="222537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" y="2593550"/>
            <a:ext cx="12096750" cy="27527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9" y="5275575"/>
            <a:ext cx="120110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152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Hugo Ferney Ocampo</dc:creator>
  <cp:lastModifiedBy>Hugo Ferney Ocampo</cp:lastModifiedBy>
  <cp:revision>1</cp:revision>
  <dcterms:created xsi:type="dcterms:W3CDTF">2021-04-09T01:19:44Z</dcterms:created>
  <dcterms:modified xsi:type="dcterms:W3CDTF">2021-04-09T01:20:03Z</dcterms:modified>
</cp:coreProperties>
</file>