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9E46B-70E8-4512-9437-FA302287E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FBB043-6D81-4DBA-BAB0-28C063C76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5FDBEF-42CB-44A9-BDFF-D0E87B02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0DBF-1B8F-4DFA-B4DC-3A14299B7FA4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B76D8-5AD1-4DC6-978E-19549EB13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3A541-B564-4C29-8845-25558A69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B0FA-CCBE-4EFD-BDD6-D864343E0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61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87D03-3BD3-4A06-BA70-B4D39891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EC7BD8-529C-4EF2-B675-DC7B96833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4DD26F-0E74-45CD-AEF0-F751D20D6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0DBF-1B8F-4DFA-B4DC-3A14299B7FA4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7E265-9314-466A-8FE2-39686736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74F81-40B5-475A-967A-AFFD1BCA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B0FA-CCBE-4EFD-BDD6-D864343E0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99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C874AC-AAA0-49DA-B281-1882CFDC20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4854BE-FF4D-4CF6-91F0-60CB7F746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215D9-6A98-4947-9C8E-874CBA33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0DBF-1B8F-4DFA-B4DC-3A14299B7FA4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16A95-D236-4F82-A913-40ED26C10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FA8185-D919-4879-A78B-E19F375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B0FA-CCBE-4EFD-BDD6-D864343E0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06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37F8D-4B81-4A11-A5B8-1E89CC9C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82311-2DA5-4A60-8B8D-518C3D2DC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167B67-B373-4735-A9E2-0A8AA362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0DBF-1B8F-4DFA-B4DC-3A14299B7FA4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44EFC-C3E5-466E-A129-E3315C47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95F1AF-DA35-42E1-A8C4-E571EEEC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B0FA-CCBE-4EFD-BDD6-D864343E0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57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F7DE9-DA8C-4242-9232-F766EB3F7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CC401F-1AE7-4AF2-9F83-37014C8D6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6A430-1906-42B3-997A-930685E5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0DBF-1B8F-4DFA-B4DC-3A14299B7FA4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36E747-93AD-4E0F-A085-E2119AD4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6AF6E5-B2A7-4E56-A350-63E37C72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B0FA-CCBE-4EFD-BDD6-D864343E0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20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8EAF0-5A34-48A7-94D1-DC432B6E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8541E-EAD4-4A3F-BCFC-9EA14CE64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5C07E0-5F69-4BE3-8FF8-23C6E1C49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C508C9-9312-467A-BC30-D26E1B319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0DBF-1B8F-4DFA-B4DC-3A14299B7FA4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B465FF-E972-4054-8A07-B0EFE7F2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21F818-85F2-47D9-89C9-082C9409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B0FA-CCBE-4EFD-BDD6-D864343E0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0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1122B-5EB7-4554-B548-DCB3E7B80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E787CA-93DA-4638-A6AA-708C44939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74C925-1811-49A5-AFCE-1CEFE260D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8FD98F-EAE5-4170-94B1-4E19CCADA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0DD2B0-6A17-4519-99FF-CDE65766D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A0DCD2-A997-4EC0-A412-61A2F56DB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0DBF-1B8F-4DFA-B4DC-3A14299B7FA4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E0D1E3-D2BC-445A-A098-6332E7FC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7AD707-C616-4778-852B-629DEC8A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B0FA-CCBE-4EFD-BDD6-D864343E0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15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90A82-4EE9-4472-B7A9-3FEFAAAF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DEE4BA-8793-4035-AE39-C37C615F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0DBF-1B8F-4DFA-B4DC-3A14299B7FA4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B24086-FBAD-4A7F-A208-3DF6970C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B3C52B-5830-4D92-8E76-139E6521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B0FA-CCBE-4EFD-BDD6-D864343E0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64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6FE628-0397-4810-8286-E6082AE2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0DBF-1B8F-4DFA-B4DC-3A14299B7FA4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4AD883-3B0C-41B5-AA3C-0CF85AD9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71303C-9298-4E8B-8D4F-3DFC336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B0FA-CCBE-4EFD-BDD6-D864343E0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28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0049F-8481-4374-8ECD-46082F6D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F5364-B256-4F8D-8DA1-07E317279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7BF2C9-7387-4390-94FE-B66602DC9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E6B183-6067-4261-AF46-CA41A373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0DBF-1B8F-4DFA-B4DC-3A14299B7FA4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71DFF-8A36-49DD-9811-C4990AF9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EB4989-09DA-474D-9402-A138B887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B0FA-CCBE-4EFD-BDD6-D864343E0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D7BB4-7417-4D35-9AF6-0B064E3EC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71B7EC-40DB-430F-A426-2313D4D03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0B667D-2E45-4E7B-BC46-A3F4A58C2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F3A26F-202F-4AA6-AF9E-7FD012FB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0DBF-1B8F-4DFA-B4DC-3A14299B7FA4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8BD80B-B804-45E9-8116-9FF0AB63A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B7A9DC-0DA3-4201-A8A3-5E48FE9F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B0FA-CCBE-4EFD-BDD6-D864343E0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34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C5BB04-76D4-42B9-BB3E-1591B3C5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44D685-134E-45E1-8C4C-E1092D8A8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1F2EB6-6F59-43F1-A804-6C79B5135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60DBF-1B8F-4DFA-B4DC-3A14299B7FA4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CE929-1C78-4EE7-8228-35B5EC1EA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BF402-992C-4EEF-B9E2-58A9EA75C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1B0FA-CCBE-4EFD-BDD6-D864343E0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31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C5D655-C8D0-47E4-81F0-EEF22FE1D7C5}"/>
              </a:ext>
            </a:extLst>
          </p:cNvPr>
          <p:cNvSpPr/>
          <p:nvPr/>
        </p:nvSpPr>
        <p:spPr>
          <a:xfrm>
            <a:off x="3460955" y="2156951"/>
            <a:ext cx="1932039" cy="1165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7DA398-77A6-43DB-99CD-6F5A6D118F78}"/>
              </a:ext>
            </a:extLst>
          </p:cNvPr>
          <p:cNvSpPr/>
          <p:nvPr/>
        </p:nvSpPr>
        <p:spPr>
          <a:xfrm>
            <a:off x="511278" y="2050026"/>
            <a:ext cx="1494503" cy="1378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88D779-5688-4F6D-9397-4775960A3606}"/>
              </a:ext>
            </a:extLst>
          </p:cNvPr>
          <p:cNvSpPr/>
          <p:nvPr/>
        </p:nvSpPr>
        <p:spPr>
          <a:xfrm>
            <a:off x="7025148" y="2156951"/>
            <a:ext cx="1932039" cy="1165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F70CC98C-CD35-437A-9092-9F5A9954723B}"/>
              </a:ext>
            </a:extLst>
          </p:cNvPr>
          <p:cNvSpPr/>
          <p:nvPr/>
        </p:nvSpPr>
        <p:spPr>
          <a:xfrm>
            <a:off x="10766322" y="2156951"/>
            <a:ext cx="914400" cy="116512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위쪽 모서리의 한쪽은 둥글고 다른 한쪽은 잘림 7">
            <a:extLst>
              <a:ext uri="{FF2B5EF4-FFF2-40B4-BE49-F238E27FC236}">
                <a16:creationId xmlns:a16="http://schemas.microsoft.com/office/drawing/2014/main" id="{0C4901EA-AC52-42A9-A097-E80284E1E045}"/>
              </a:ext>
            </a:extLst>
          </p:cNvPr>
          <p:cNvSpPr/>
          <p:nvPr/>
        </p:nvSpPr>
        <p:spPr>
          <a:xfrm>
            <a:off x="8524568" y="3675241"/>
            <a:ext cx="1809136" cy="714132"/>
          </a:xfrm>
          <a:prstGeom prst="snip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ConnProperty.java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사각형: 위쪽 모서리의 한쪽은 둥글고 다른 한쪽은 잘림 8">
            <a:extLst>
              <a:ext uri="{FF2B5EF4-FFF2-40B4-BE49-F238E27FC236}">
                <a16:creationId xmlns:a16="http://schemas.microsoft.com/office/drawing/2014/main" id="{C2BA4E4B-6DDE-47C1-B421-3FC333B93DB2}"/>
              </a:ext>
            </a:extLst>
          </p:cNvPr>
          <p:cNvSpPr/>
          <p:nvPr/>
        </p:nvSpPr>
        <p:spPr>
          <a:xfrm>
            <a:off x="8524568" y="4668875"/>
            <a:ext cx="1809136" cy="714132"/>
          </a:xfrm>
          <a:prstGeom prst="snip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Chaebun.java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사각형: 위쪽 모서리의 한쪽은 둥글고 다른 한쪽은 잘림 9">
            <a:extLst>
              <a:ext uri="{FF2B5EF4-FFF2-40B4-BE49-F238E27FC236}">
                <a16:creationId xmlns:a16="http://schemas.microsoft.com/office/drawing/2014/main" id="{5FD99B15-ED8B-4D45-86B3-8DA89B38E05A}"/>
              </a:ext>
            </a:extLst>
          </p:cNvPr>
          <p:cNvSpPr/>
          <p:nvPr/>
        </p:nvSpPr>
        <p:spPr>
          <a:xfrm>
            <a:off x="8524568" y="5662509"/>
            <a:ext cx="1809136" cy="714132"/>
          </a:xfrm>
          <a:prstGeom prst="snip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SqlMap.java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512E731-316D-41B5-BB90-8A0E58E820F5}"/>
              </a:ext>
            </a:extLst>
          </p:cNvPr>
          <p:cNvCxnSpPr/>
          <p:nvPr/>
        </p:nvCxnSpPr>
        <p:spPr>
          <a:xfrm>
            <a:off x="2005781" y="2510117"/>
            <a:ext cx="1455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C8E5F69-A22F-4CCC-A4D0-BE9EE0040A36}"/>
              </a:ext>
            </a:extLst>
          </p:cNvPr>
          <p:cNvCxnSpPr>
            <a:cxnSpLocks/>
          </p:cNvCxnSpPr>
          <p:nvPr/>
        </p:nvCxnSpPr>
        <p:spPr>
          <a:xfrm flipH="1">
            <a:off x="2005781" y="2994211"/>
            <a:ext cx="1455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48191C7-5E42-4582-BD2A-B7D955123006}"/>
              </a:ext>
            </a:extLst>
          </p:cNvPr>
          <p:cNvCxnSpPr>
            <a:cxnSpLocks/>
          </p:cNvCxnSpPr>
          <p:nvPr/>
        </p:nvCxnSpPr>
        <p:spPr>
          <a:xfrm>
            <a:off x="5392994" y="2510117"/>
            <a:ext cx="163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CC91439-30AB-46E5-92A0-B4C7D2DD6919}"/>
              </a:ext>
            </a:extLst>
          </p:cNvPr>
          <p:cNvCxnSpPr>
            <a:cxnSpLocks/>
          </p:cNvCxnSpPr>
          <p:nvPr/>
        </p:nvCxnSpPr>
        <p:spPr>
          <a:xfrm flipH="1">
            <a:off x="5392994" y="2994211"/>
            <a:ext cx="163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0941E59-7268-4E8D-B27B-DB45F62F120C}"/>
              </a:ext>
            </a:extLst>
          </p:cNvPr>
          <p:cNvCxnSpPr>
            <a:cxnSpLocks/>
          </p:cNvCxnSpPr>
          <p:nvPr/>
        </p:nvCxnSpPr>
        <p:spPr>
          <a:xfrm>
            <a:off x="8957187" y="2510117"/>
            <a:ext cx="1809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295A445-0B35-4762-AAA5-6E3740941B51}"/>
              </a:ext>
            </a:extLst>
          </p:cNvPr>
          <p:cNvCxnSpPr>
            <a:cxnSpLocks/>
          </p:cNvCxnSpPr>
          <p:nvPr/>
        </p:nvCxnSpPr>
        <p:spPr>
          <a:xfrm flipH="1">
            <a:off x="8957187" y="2994211"/>
            <a:ext cx="1809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378D1CD2-FEC1-4E49-B477-0C4A758BC74A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7405935" y="3907307"/>
            <a:ext cx="1703867" cy="533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DEB7EE3-2F58-40B3-AB51-332EB3E1AD6B}"/>
              </a:ext>
            </a:extLst>
          </p:cNvPr>
          <p:cNvCxnSpPr>
            <a:cxnSpLocks/>
          </p:cNvCxnSpPr>
          <p:nvPr/>
        </p:nvCxnSpPr>
        <p:spPr>
          <a:xfrm>
            <a:off x="8256494" y="4034118"/>
            <a:ext cx="0" cy="2017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C54991B-4CBA-44FF-B751-7EB1D6DA50CF}"/>
              </a:ext>
            </a:extLst>
          </p:cNvPr>
          <p:cNvCxnSpPr>
            <a:cxnSpLocks/>
          </p:cNvCxnSpPr>
          <p:nvPr/>
        </p:nvCxnSpPr>
        <p:spPr>
          <a:xfrm>
            <a:off x="8256494" y="4034118"/>
            <a:ext cx="268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3B01C5A-4D6C-40D7-A264-B5A34E8DD8E5}"/>
              </a:ext>
            </a:extLst>
          </p:cNvPr>
          <p:cNvCxnSpPr>
            <a:cxnSpLocks/>
          </p:cNvCxnSpPr>
          <p:nvPr/>
        </p:nvCxnSpPr>
        <p:spPr>
          <a:xfrm>
            <a:off x="8256494" y="6051177"/>
            <a:ext cx="268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E65EF00-16B7-4825-A05B-B3815464E86B}"/>
              </a:ext>
            </a:extLst>
          </p:cNvPr>
          <p:cNvSpPr txBox="1"/>
          <p:nvPr/>
        </p:nvSpPr>
        <p:spPr>
          <a:xfrm>
            <a:off x="2294097" y="2203562"/>
            <a:ext cx="878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req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DD11CA-A31F-4637-AC92-AEA4C0094C80}"/>
              </a:ext>
            </a:extLst>
          </p:cNvPr>
          <p:cNvSpPr txBox="1"/>
          <p:nvPr/>
        </p:nvSpPr>
        <p:spPr>
          <a:xfrm>
            <a:off x="2294097" y="2685213"/>
            <a:ext cx="878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res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015611-0F60-4765-8BFC-B0DEF604DCCA}"/>
              </a:ext>
            </a:extLst>
          </p:cNvPr>
          <p:cNvSpPr txBox="1"/>
          <p:nvPr/>
        </p:nvSpPr>
        <p:spPr>
          <a:xfrm>
            <a:off x="5769800" y="2203562"/>
            <a:ext cx="878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req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73DAB1-6746-4BB8-9852-A8F57759F311}"/>
              </a:ext>
            </a:extLst>
          </p:cNvPr>
          <p:cNvSpPr txBox="1"/>
          <p:nvPr/>
        </p:nvSpPr>
        <p:spPr>
          <a:xfrm>
            <a:off x="9422484" y="2203562"/>
            <a:ext cx="878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req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36E65E-F382-420E-939D-054F5B8E1D08}"/>
              </a:ext>
            </a:extLst>
          </p:cNvPr>
          <p:cNvSpPr txBox="1"/>
          <p:nvPr/>
        </p:nvSpPr>
        <p:spPr>
          <a:xfrm>
            <a:off x="5769799" y="2685213"/>
            <a:ext cx="878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res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7AD71C-75B7-4E2E-86B6-1F2E5C0027B4}"/>
              </a:ext>
            </a:extLst>
          </p:cNvPr>
          <p:cNvSpPr txBox="1"/>
          <p:nvPr/>
        </p:nvSpPr>
        <p:spPr>
          <a:xfrm>
            <a:off x="9422483" y="2685213"/>
            <a:ext cx="878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434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changmin kim</dc:creator>
  <cp:lastModifiedBy>changmin kim</cp:lastModifiedBy>
  <cp:revision>3</cp:revision>
  <dcterms:created xsi:type="dcterms:W3CDTF">2020-04-04T13:39:37Z</dcterms:created>
  <dcterms:modified xsi:type="dcterms:W3CDTF">2020-04-04T13:55:42Z</dcterms:modified>
</cp:coreProperties>
</file>