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0" autoAdjust="0"/>
    <p:restoredTop sz="94627" autoAdjust="0"/>
  </p:normalViewPr>
  <p:slideViewPr>
    <p:cSldViewPr>
      <p:cViewPr varScale="1">
        <p:scale>
          <a:sx n="95" d="100"/>
          <a:sy n="95" d="100"/>
        </p:scale>
        <p:origin x="-96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F55EBA5-DE03-4D39-802C-20ECC37C64F1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67139D8-8F3C-430E-A28B-27B1E1C5173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EBA5-DE03-4D39-802C-20ECC37C64F1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39D8-8F3C-430E-A28B-27B1E1C517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EBA5-DE03-4D39-802C-20ECC37C64F1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39D8-8F3C-430E-A28B-27B1E1C517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EBA5-DE03-4D39-802C-20ECC37C64F1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39D8-8F3C-430E-A28B-27B1E1C517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EBA5-DE03-4D39-802C-20ECC37C64F1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39D8-8F3C-430E-A28B-27B1E1C517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EBA5-DE03-4D39-802C-20ECC37C64F1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39D8-8F3C-430E-A28B-27B1E1C517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EBA5-DE03-4D39-802C-20ECC37C64F1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39D8-8F3C-430E-A28B-27B1E1C517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EBA5-DE03-4D39-802C-20ECC37C64F1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39D8-8F3C-430E-A28B-27B1E1C517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EBA5-DE03-4D39-802C-20ECC37C64F1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39D8-8F3C-430E-A28B-27B1E1C517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EBA5-DE03-4D39-802C-20ECC37C64F1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39D8-8F3C-430E-A28B-27B1E1C5173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EBA5-DE03-4D39-802C-20ECC37C64F1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39D8-8F3C-430E-A28B-27B1E1C517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F55EBA5-DE03-4D39-802C-20ECC37C64F1}" type="datetimeFigureOut">
              <a:rPr lang="en-US" smtClean="0"/>
              <a:t>3/25/2011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67139D8-8F3C-430E-A28B-27B1E1C517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bitboxx.net" TargetMode="External"/><Relationship Id="rId2" Type="http://schemas.openxmlformats.org/officeDocument/2006/relationships/hyperlink" Target="http://www.bitboxx.ne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636912"/>
            <a:ext cx="3313355" cy="1872208"/>
          </a:xfrm>
        </p:spPr>
        <p:txBody>
          <a:bodyPr>
            <a:normAutofit fontScale="90000"/>
          </a:bodyPr>
          <a:lstStyle/>
          <a:p>
            <a:r>
              <a:rPr lang="de-DE" sz="5300" dirty="0" smtClean="0"/>
              <a:t>BBStore</a:t>
            </a:r>
            <a:r>
              <a:rPr lang="de-DE" dirty="0" smtClean="0"/>
              <a:t> eCommerce Lösung für DNN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797152"/>
            <a:ext cx="3309803" cy="884557"/>
          </a:xfrm>
        </p:spPr>
        <p:txBody>
          <a:bodyPr/>
          <a:lstStyle/>
          <a:p>
            <a:r>
              <a:rPr lang="de-DE" dirty="0" smtClean="0"/>
              <a:t>Torsten Weggen</a:t>
            </a:r>
          </a:p>
          <a:p>
            <a:r>
              <a:rPr lang="de-DE" dirty="0" smtClean="0"/>
              <a:t>Indisoftware GmbH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601221"/>
            <a:ext cx="3344416" cy="107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6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268760"/>
            <a:ext cx="2448390" cy="783526"/>
          </a:xfrm>
        </p:spPr>
        <p:txBody>
          <a:bodyPr/>
          <a:lstStyle/>
          <a:p>
            <a:r>
              <a:rPr lang="de-DE" dirty="0" smtClean="0"/>
              <a:t>Referent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28" y="3212976"/>
            <a:ext cx="5697081" cy="2619653"/>
          </a:xfrm>
        </p:spPr>
        <p:txBody>
          <a:bodyPr>
            <a:normAutofit fontScale="92500" lnSpcReduction="20000"/>
          </a:bodyPr>
          <a:lstStyle/>
          <a:p>
            <a:pPr marL="68580" indent="0">
              <a:lnSpc>
                <a:spcPct val="150000"/>
              </a:lnSpc>
              <a:buNone/>
            </a:pPr>
            <a:r>
              <a:rPr lang="de-DE" dirty="0" smtClean="0"/>
              <a:t>GF indisoftware GmbH / Hannover</a:t>
            </a:r>
          </a:p>
          <a:p>
            <a:pPr marL="68580" indent="0">
              <a:lnSpc>
                <a:spcPct val="150000"/>
              </a:lnSpc>
              <a:buNone/>
            </a:pPr>
            <a:r>
              <a:rPr lang="de-DE" dirty="0" smtClean="0"/>
              <a:t>Mitglied dnn-europe.net</a:t>
            </a:r>
          </a:p>
          <a:p>
            <a:pPr marL="68580" indent="0">
              <a:lnSpc>
                <a:spcPct val="150000"/>
              </a:lnSpc>
              <a:buNone/>
            </a:pPr>
            <a:r>
              <a:rPr lang="de-DE" dirty="0" smtClean="0"/>
              <a:t>Langjähriger VFP-Entwickler</a:t>
            </a:r>
          </a:p>
          <a:p>
            <a:pPr marL="68580" indent="0">
              <a:lnSpc>
                <a:spcPct val="150000"/>
              </a:lnSpc>
              <a:buNone/>
            </a:pPr>
            <a:r>
              <a:rPr lang="de-DE" dirty="0" smtClean="0"/>
              <a:t>Erfinder des eBay-Tools „Auktionsbuddy“</a:t>
            </a:r>
          </a:p>
          <a:p>
            <a:pPr marL="68580" indent="0">
              <a:lnSpc>
                <a:spcPct val="150000"/>
              </a:lnSpc>
              <a:buNone/>
            </a:pPr>
            <a:r>
              <a:rPr lang="de-DE" dirty="0" smtClean="0"/>
              <a:t>Seit 2008 DNN / NET-Entwickler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2348880"/>
            <a:ext cx="2646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/>
              <a:t>Torsten Weggen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013" y="908720"/>
            <a:ext cx="1603653" cy="21431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239681"/>
            <a:ext cx="1069416" cy="3607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945" y="3770509"/>
            <a:ext cx="1251135" cy="4155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39" y="4209642"/>
            <a:ext cx="698129" cy="6359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339" y="4553018"/>
            <a:ext cx="748190" cy="7481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39" y="5157192"/>
            <a:ext cx="552190" cy="59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8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420888"/>
            <a:ext cx="6777317" cy="3411741"/>
          </a:xfrm>
        </p:spPr>
        <p:txBody>
          <a:bodyPr>
            <a:normAutofit lnSpcReduction="10000"/>
          </a:bodyPr>
          <a:lstStyle/>
          <a:p>
            <a:r>
              <a:rPr lang="de-DE" sz="3200" dirty="0" smtClean="0"/>
              <a:t>  Warum </a:t>
            </a:r>
            <a:r>
              <a:rPr lang="de-DE" sz="3200" dirty="0"/>
              <a:t>neues Shopsystem?   </a:t>
            </a:r>
            <a:endParaRPr lang="de-DE" sz="3200" dirty="0" smtClean="0"/>
          </a:p>
          <a:p>
            <a:r>
              <a:rPr lang="de-DE" sz="3200" dirty="0"/>
              <a:t> </a:t>
            </a:r>
            <a:r>
              <a:rPr lang="de-DE" sz="3200" dirty="0"/>
              <a:t> Was ist Bitboxx </a:t>
            </a:r>
            <a:r>
              <a:rPr lang="de-DE" sz="3200" dirty="0" smtClean="0"/>
              <a:t>BBStore</a:t>
            </a:r>
            <a:endParaRPr lang="de-DE" sz="3200" dirty="0" smtClean="0"/>
          </a:p>
          <a:p>
            <a:r>
              <a:rPr lang="de-DE" sz="3200" dirty="0" smtClean="0"/>
              <a:t>  Vorteile von BBStore</a:t>
            </a:r>
          </a:p>
          <a:p>
            <a:r>
              <a:rPr lang="de-DE" sz="3200" dirty="0" smtClean="0"/>
              <a:t>  Grundaufbau des Systems</a:t>
            </a:r>
          </a:p>
          <a:p>
            <a:r>
              <a:rPr lang="de-DE" sz="3200" dirty="0" smtClean="0"/>
              <a:t>  Demo</a:t>
            </a:r>
          </a:p>
          <a:p>
            <a:r>
              <a:rPr lang="de-DE" sz="3200" dirty="0" smtClean="0"/>
              <a:t>  Zukunft von BBStore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22121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908720"/>
            <a:ext cx="3300984" cy="1040188"/>
          </a:xfrm>
        </p:spPr>
        <p:txBody>
          <a:bodyPr/>
          <a:lstStyle/>
          <a:p>
            <a:r>
              <a:rPr lang="de-DE" dirty="0" smtClean="0"/>
              <a:t>Modulares Shop- und Katalogsystem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4008" y="2276872"/>
            <a:ext cx="3600400" cy="337577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de-DE" sz="2000" dirty="0" smtClean="0"/>
              <a:t>Streng modular aufgebaut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de-DE" sz="2000" dirty="0" smtClean="0"/>
              <a:t>Multilanguage fähig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de-DE" sz="2000" dirty="0" smtClean="0"/>
              <a:t>Design über Templates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de-DE" sz="2000" dirty="0" smtClean="0"/>
              <a:t>Katalogfunktion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de-DE" sz="2000" dirty="0" smtClean="0"/>
              <a:t>Standardskin konform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de-DE" sz="2000" dirty="0" smtClean="0"/>
              <a:t>Hierarchische Artikelgruppen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de-DE" sz="2000" dirty="0" smtClean="0"/>
              <a:t>Suchbare Artikelmerkmale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de-DE" sz="2000" dirty="0" smtClean="0"/>
              <a:t>Webservice-Schnittstelle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de-DE" sz="2000" dirty="0" smtClean="0"/>
              <a:t>Mengen- und Merkmalrabatte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48908"/>
            <a:ext cx="2857500" cy="3105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5617" y="1124163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>
                <a:solidFill>
                  <a:schemeClr val="accent1"/>
                </a:solidFill>
                <a:latin typeface="+mj-lt"/>
              </a:rPr>
              <a:t>Was ist Bitboxx BBStore ?</a:t>
            </a:r>
            <a:endParaRPr lang="en-US" sz="22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618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 von BBStore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3492" y="2323652"/>
            <a:ext cx="7128908" cy="3508977"/>
          </a:xfrm>
        </p:spPr>
        <p:txBody>
          <a:bodyPr/>
          <a:lstStyle/>
          <a:p>
            <a:r>
              <a:rPr lang="de-DE" dirty="0" smtClean="0"/>
              <a:t>Direkt für DNN in C# geschrieben</a:t>
            </a:r>
          </a:p>
          <a:p>
            <a:r>
              <a:rPr lang="de-DE" dirty="0" smtClean="0"/>
              <a:t>Inplace Editing</a:t>
            </a:r>
          </a:p>
          <a:p>
            <a:r>
              <a:rPr lang="de-DE" dirty="0" smtClean="0"/>
              <a:t>Intuitiv bedienbar</a:t>
            </a:r>
          </a:p>
          <a:p>
            <a:r>
              <a:rPr lang="de-DE" dirty="0" smtClean="0"/>
              <a:t>Shopaufbau frei konfigurierbar</a:t>
            </a:r>
          </a:p>
          <a:p>
            <a:r>
              <a:rPr lang="de-DE" dirty="0" smtClean="0"/>
              <a:t>Europäische Steuervielfalt unterstützt</a:t>
            </a:r>
          </a:p>
          <a:p>
            <a:r>
              <a:rPr lang="de-DE" dirty="0" smtClean="0"/>
              <a:t>Shops von 1 Artikel bis 10000 und mehr möglich</a:t>
            </a:r>
          </a:p>
          <a:p>
            <a:r>
              <a:rPr lang="de-DE" dirty="0" smtClean="0"/>
              <a:t>Zahlungs- und Versanddienstleister Providermodell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88840"/>
            <a:ext cx="2862824" cy="1910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256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Grundaufbau von BBStore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Artikelmodul</a:t>
            </a:r>
          </a:p>
          <a:p>
            <a:r>
              <a:rPr lang="de-DE" dirty="0" smtClean="0"/>
              <a:t>Warenkorbmodul</a:t>
            </a:r>
          </a:p>
          <a:p>
            <a:r>
              <a:rPr lang="de-DE" dirty="0" smtClean="0"/>
              <a:t>Artikelgruppenmodul</a:t>
            </a:r>
          </a:p>
          <a:p>
            <a:r>
              <a:rPr lang="de-DE" dirty="0" smtClean="0"/>
              <a:t>Artikellistenmodul</a:t>
            </a:r>
          </a:p>
          <a:p>
            <a:r>
              <a:rPr lang="de-DE" dirty="0" smtClean="0"/>
              <a:t>Suchmodul</a:t>
            </a:r>
          </a:p>
          <a:p>
            <a:r>
              <a:rPr lang="de-DE" dirty="0" smtClean="0"/>
              <a:t>Kontaktmodul</a:t>
            </a:r>
          </a:p>
          <a:p>
            <a:r>
              <a:rPr lang="de-DE" dirty="0" smtClean="0"/>
              <a:t>Adminmodul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649" y="2492896"/>
            <a:ext cx="28575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502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810135"/>
            <a:ext cx="6618312" cy="53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3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Zukunft von BBStore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 Zur Zeit nur Alpha-Stadium</a:t>
            </a:r>
          </a:p>
          <a:p>
            <a:r>
              <a:rPr lang="de-DE" dirty="0"/>
              <a:t> </a:t>
            </a:r>
            <a:r>
              <a:rPr lang="de-DE" dirty="0" smtClean="0"/>
              <a:t>Fehlende Dokumentation </a:t>
            </a:r>
          </a:p>
          <a:p>
            <a:r>
              <a:rPr lang="de-DE" dirty="0"/>
              <a:t> </a:t>
            </a:r>
            <a:r>
              <a:rPr lang="de-DE" dirty="0" smtClean="0"/>
              <a:t>Nur wenige Paymentprovider / Versandoptionen</a:t>
            </a:r>
          </a:p>
          <a:p>
            <a:r>
              <a:rPr lang="de-DE" dirty="0"/>
              <a:t> </a:t>
            </a:r>
            <a:r>
              <a:rPr lang="de-DE" dirty="0" smtClean="0"/>
              <a:t>Fehlende Backendfunktionen (Features, Orders)</a:t>
            </a:r>
          </a:p>
          <a:p>
            <a:r>
              <a:rPr lang="de-DE" dirty="0"/>
              <a:t> </a:t>
            </a:r>
            <a:r>
              <a:rPr lang="de-DE" dirty="0" smtClean="0"/>
              <a:t>„Hardening“ anhand weniger Musterkunden</a:t>
            </a:r>
          </a:p>
          <a:p>
            <a:r>
              <a:rPr lang="de-DE" dirty="0"/>
              <a:t> </a:t>
            </a:r>
            <a:r>
              <a:rPr lang="de-DE" dirty="0" smtClean="0"/>
              <a:t>Campingplatzrezeption mit Zeitbuchungen</a:t>
            </a:r>
          </a:p>
          <a:p>
            <a:r>
              <a:rPr lang="de-DE" dirty="0"/>
              <a:t> </a:t>
            </a:r>
            <a:r>
              <a:rPr lang="de-DE" dirty="0" smtClean="0"/>
              <a:t>z.T. Open Source ?</a:t>
            </a:r>
          </a:p>
          <a:p>
            <a:r>
              <a:rPr lang="de-DE" dirty="0"/>
              <a:t> </a:t>
            </a:r>
            <a:r>
              <a:rPr lang="de-DE" dirty="0" smtClean="0"/>
              <a:t>Snowcovered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4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Danke fürs Zuhören!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Kontakt:</a:t>
            </a:r>
          </a:p>
          <a:p>
            <a:r>
              <a:rPr lang="de-DE" dirty="0" smtClean="0"/>
              <a:t>Blog: </a:t>
            </a:r>
            <a:r>
              <a:rPr lang="de-DE" dirty="0" smtClean="0">
                <a:hlinkClick r:id="rId2"/>
              </a:rPr>
              <a:t>www.bitboxx.net</a:t>
            </a:r>
            <a:endParaRPr lang="de-DE" dirty="0" smtClean="0"/>
          </a:p>
          <a:p>
            <a:r>
              <a:rPr lang="de-DE" smtClean="0"/>
              <a:t>Email: </a:t>
            </a:r>
            <a:r>
              <a:rPr lang="de-DE" smtClean="0">
                <a:hlinkClick r:id="rId3"/>
              </a:rPr>
              <a:t>info@bitboxx.net</a:t>
            </a:r>
            <a:r>
              <a:rPr lang="de-DE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48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bitboxx">
      <a:dk1>
        <a:sysClr val="windowText" lastClr="000000"/>
      </a:dk1>
      <a:lt1>
        <a:sysClr val="window" lastClr="FFFFFF"/>
      </a:lt1>
      <a:dk2>
        <a:srgbClr val="3E3D2D"/>
      </a:dk2>
      <a:lt2>
        <a:srgbClr val="00E11E"/>
      </a:lt2>
      <a:accent1>
        <a:srgbClr val="007A11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159</TotalTime>
  <Words>184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Austin</vt:lpstr>
      <vt:lpstr>BBStore eCommerce Lösung für DNN</vt:lpstr>
      <vt:lpstr>Referent</vt:lpstr>
      <vt:lpstr>Agenda</vt:lpstr>
      <vt:lpstr>Modulares Shop- und Katalogsystem</vt:lpstr>
      <vt:lpstr>Vorteile von BBStore</vt:lpstr>
      <vt:lpstr>Grundaufbau von BBStore</vt:lpstr>
      <vt:lpstr>PowerPoint Presentation</vt:lpstr>
      <vt:lpstr>Zukunft von BBStore</vt:lpstr>
      <vt:lpstr>Danke fürs Zuhören! </vt:lpstr>
    </vt:vector>
  </TitlesOfParts>
  <Company>indisoftware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BBStore eCommerce Lösung für DNN</dc:title>
  <dc:creator>weggetor</dc:creator>
  <cp:lastModifiedBy>weggetor</cp:lastModifiedBy>
  <cp:revision>15</cp:revision>
  <dcterms:created xsi:type="dcterms:W3CDTF">2011-03-24T13:16:07Z</dcterms:created>
  <dcterms:modified xsi:type="dcterms:W3CDTF">2011-03-25T15:47:42Z</dcterms:modified>
</cp:coreProperties>
</file>