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7"/>
  </p:notesMasterIdLst>
  <p:sldIdLst>
    <p:sldId id="256" r:id="rId5"/>
    <p:sldId id="258" r:id="rId6"/>
  </p:sldIdLst>
  <p:sldSz cx="12192000" cy="6858000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FBB8F1-D6AC-4926-B63B-9E998EC5BB2C}" v="1" dt="2023-05-20T14:12:49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86262" autoAdjust="0"/>
  </p:normalViewPr>
  <p:slideViewPr>
    <p:cSldViewPr snapToGrid="0">
      <p:cViewPr varScale="1">
        <p:scale>
          <a:sx n="76" d="100"/>
          <a:sy n="76" d="100"/>
        </p:scale>
        <p:origin x="859" y="67"/>
      </p:cViewPr>
      <p:guideLst/>
    </p:cSldViewPr>
  </p:slideViewPr>
  <p:outlineViewPr>
    <p:cViewPr>
      <p:scale>
        <a:sx n="33" d="100"/>
        <a:sy n="33" d="100"/>
      </p:scale>
      <p:origin x="0" y="-198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KSHAM THAKUR" userId="5faad982950ce6db" providerId="LiveId" clId="{E2FBB8F1-D6AC-4926-B63B-9E998EC5BB2C}"/>
    <pc:docChg chg="undo custSel addSld delSld modSld">
      <pc:chgData name="SAKSHAM THAKUR" userId="5faad982950ce6db" providerId="LiveId" clId="{E2FBB8F1-D6AC-4926-B63B-9E998EC5BB2C}" dt="2023-05-27T15:06:06.430" v="1177" actId="20577"/>
      <pc:docMkLst>
        <pc:docMk/>
      </pc:docMkLst>
      <pc:sldChg chg="modSp mod">
        <pc:chgData name="SAKSHAM THAKUR" userId="5faad982950ce6db" providerId="LiveId" clId="{E2FBB8F1-D6AC-4926-B63B-9E998EC5BB2C}" dt="2023-05-27T14:57:21.301" v="1002" actId="20577"/>
        <pc:sldMkLst>
          <pc:docMk/>
          <pc:sldMk cId="93261508" sldId="256"/>
        </pc:sldMkLst>
        <pc:spChg chg="mod">
          <ac:chgData name="SAKSHAM THAKUR" userId="5faad982950ce6db" providerId="LiveId" clId="{E2FBB8F1-D6AC-4926-B63B-9E998EC5BB2C}" dt="2023-05-27T14:57:21.301" v="1002" actId="20577"/>
          <ac:spMkLst>
            <pc:docMk/>
            <pc:sldMk cId="93261508" sldId="256"/>
            <ac:spMk id="6" creationId="{D89A92FB-699D-1D7F-655F-B7741C35C2B6}"/>
          </ac:spMkLst>
        </pc:spChg>
        <pc:spChg chg="mod">
          <ac:chgData name="SAKSHAM THAKUR" userId="5faad982950ce6db" providerId="LiveId" clId="{E2FBB8F1-D6AC-4926-B63B-9E998EC5BB2C}" dt="2023-05-27T14:52:19.484" v="986" actId="20577"/>
          <ac:spMkLst>
            <pc:docMk/>
            <pc:sldMk cId="93261508" sldId="256"/>
            <ac:spMk id="8" creationId="{F0F74359-27A3-0473-7A41-7DE8F20C0B4C}"/>
          </ac:spMkLst>
        </pc:spChg>
      </pc:sldChg>
      <pc:sldChg chg="del">
        <pc:chgData name="SAKSHAM THAKUR" userId="5faad982950ce6db" providerId="LiveId" clId="{E2FBB8F1-D6AC-4926-B63B-9E998EC5BB2C}" dt="2023-05-20T14:28:31.743" v="673" actId="47"/>
        <pc:sldMkLst>
          <pc:docMk/>
          <pc:sldMk cId="3826230495" sldId="257"/>
        </pc:sldMkLst>
      </pc:sldChg>
      <pc:sldChg chg="modSp mod">
        <pc:chgData name="SAKSHAM THAKUR" userId="5faad982950ce6db" providerId="LiveId" clId="{E2FBB8F1-D6AC-4926-B63B-9E998EC5BB2C}" dt="2023-05-27T15:06:06.430" v="1177" actId="20577"/>
        <pc:sldMkLst>
          <pc:docMk/>
          <pc:sldMk cId="2385978460" sldId="258"/>
        </pc:sldMkLst>
        <pc:spChg chg="mod">
          <ac:chgData name="SAKSHAM THAKUR" userId="5faad982950ce6db" providerId="LiveId" clId="{E2FBB8F1-D6AC-4926-B63B-9E998EC5BB2C}" dt="2023-05-27T14:46:45.044" v="761" actId="20577"/>
          <ac:spMkLst>
            <pc:docMk/>
            <pc:sldMk cId="2385978460" sldId="258"/>
            <ac:spMk id="6" creationId="{D89A92FB-699D-1D7F-655F-B7741C35C2B6}"/>
          </ac:spMkLst>
        </pc:spChg>
        <pc:spChg chg="mod">
          <ac:chgData name="SAKSHAM THAKUR" userId="5faad982950ce6db" providerId="LiveId" clId="{E2FBB8F1-D6AC-4926-B63B-9E998EC5BB2C}" dt="2023-05-27T15:06:06.430" v="1177" actId="20577"/>
          <ac:spMkLst>
            <pc:docMk/>
            <pc:sldMk cId="2385978460" sldId="258"/>
            <ac:spMk id="8" creationId="{F0F74359-27A3-0473-7A41-7DE8F20C0B4C}"/>
          </ac:spMkLst>
        </pc:spChg>
      </pc:sldChg>
      <pc:sldChg chg="modSp del mod">
        <pc:chgData name="SAKSHAM THAKUR" userId="5faad982950ce6db" providerId="LiveId" clId="{E2FBB8F1-D6AC-4926-B63B-9E998EC5BB2C}" dt="2023-05-27T14:46:00.915" v="735" actId="47"/>
        <pc:sldMkLst>
          <pc:docMk/>
          <pc:sldMk cId="607993553" sldId="259"/>
        </pc:sldMkLst>
        <pc:spChg chg="mod">
          <ac:chgData name="SAKSHAM THAKUR" userId="5faad982950ce6db" providerId="LiveId" clId="{E2FBB8F1-D6AC-4926-B63B-9E998EC5BB2C}" dt="2023-05-20T14:28:39.449" v="677" actId="20577"/>
          <ac:spMkLst>
            <pc:docMk/>
            <pc:sldMk cId="607993553" sldId="259"/>
            <ac:spMk id="6" creationId="{D89A92FB-699D-1D7F-655F-B7741C35C2B6}"/>
          </ac:spMkLst>
        </pc:spChg>
        <pc:spChg chg="mod">
          <ac:chgData name="SAKSHAM THAKUR" userId="5faad982950ce6db" providerId="LiveId" clId="{E2FBB8F1-D6AC-4926-B63B-9E998EC5BB2C}" dt="2023-05-20T13:58:24.047" v="40" actId="113"/>
          <ac:spMkLst>
            <pc:docMk/>
            <pc:sldMk cId="607993553" sldId="259"/>
            <ac:spMk id="8" creationId="{F0F74359-27A3-0473-7A41-7DE8F20C0B4C}"/>
          </ac:spMkLst>
        </pc:spChg>
      </pc:sldChg>
      <pc:sldChg chg="modSp add del mod">
        <pc:chgData name="SAKSHAM THAKUR" userId="5faad982950ce6db" providerId="LiveId" clId="{E2FBB8F1-D6AC-4926-B63B-9E998EC5BB2C}" dt="2023-05-27T14:45:59.062" v="734" actId="47"/>
        <pc:sldMkLst>
          <pc:docMk/>
          <pc:sldMk cId="764032133" sldId="260"/>
        </pc:sldMkLst>
        <pc:spChg chg="mod">
          <ac:chgData name="SAKSHAM THAKUR" userId="5faad982950ce6db" providerId="LiveId" clId="{E2FBB8F1-D6AC-4926-B63B-9E998EC5BB2C}" dt="2023-05-20T14:28:43.592" v="679" actId="20577"/>
          <ac:spMkLst>
            <pc:docMk/>
            <pc:sldMk cId="764032133" sldId="260"/>
            <ac:spMk id="6" creationId="{D89A92FB-699D-1D7F-655F-B7741C35C2B6}"/>
          </ac:spMkLst>
        </pc:spChg>
        <pc:spChg chg="mod">
          <ac:chgData name="SAKSHAM THAKUR" userId="5faad982950ce6db" providerId="LiveId" clId="{E2FBB8F1-D6AC-4926-B63B-9E998EC5BB2C}" dt="2023-05-20T14:27:24.693" v="672" actId="20577"/>
          <ac:spMkLst>
            <pc:docMk/>
            <pc:sldMk cId="764032133" sldId="260"/>
            <ac:spMk id="8" creationId="{F0F74359-27A3-0473-7A41-7DE8F20C0B4C}"/>
          </ac:spMkLst>
        </pc:spChg>
      </pc:sldChg>
      <pc:sldChg chg="modSp new del mod">
        <pc:chgData name="SAKSHAM THAKUR" userId="5faad982950ce6db" providerId="LiveId" clId="{E2FBB8F1-D6AC-4926-B63B-9E998EC5BB2C}" dt="2023-05-20T14:30:25.606" v="692" actId="47"/>
        <pc:sldMkLst>
          <pc:docMk/>
          <pc:sldMk cId="3801444934" sldId="261"/>
        </pc:sldMkLst>
        <pc:spChg chg="mod">
          <ac:chgData name="SAKSHAM THAKUR" userId="5faad982950ce6db" providerId="LiveId" clId="{E2FBB8F1-D6AC-4926-B63B-9E998EC5BB2C}" dt="2023-05-20T14:30:16.748" v="691" actId="20577"/>
          <ac:spMkLst>
            <pc:docMk/>
            <pc:sldMk cId="3801444934" sldId="261"/>
            <ac:spMk id="2" creationId="{422B2DBA-B117-F122-784D-0A38BC3A923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445FA-D369-4658-AC07-A2FACE1BA69A}" type="datetimeFigureOut">
              <a:rPr lang="en-CA" smtClean="0"/>
              <a:t>2023-05-27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D0866-F543-4905-B964-C124FE4C763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4048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1" y="2130428"/>
            <a:ext cx="94488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886200"/>
            <a:ext cx="7620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</a:defRPr>
            </a:lvl1pPr>
            <a:lvl2pPr marL="411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3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6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9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1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2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599" y="6356353"/>
            <a:ext cx="6568303" cy="365125"/>
          </a:xfrm>
          <a:prstGeom prst="rect">
            <a:avLst/>
          </a:prstGeom>
        </p:spPr>
        <p:txBody>
          <a:bodyPr/>
          <a:lstStyle>
            <a:lvl1pPr>
              <a:defRPr sz="1400" i="1"/>
            </a:lvl1pPr>
          </a:lstStyle>
          <a:p>
            <a:r>
              <a:rPr lang="en-CA" dirty="0"/>
              <a:t>Course Name, Module # 			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3FF120F-DC9A-48DE-9A47-BE04D7F5037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757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120F-DC9A-48DE-9A47-BE04D7F50371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033795" y="6324602"/>
            <a:ext cx="754036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CA" dirty="0"/>
              <a:t>Course Name, Module # 			Your name</a:t>
            </a:r>
          </a:p>
        </p:txBody>
      </p:sp>
    </p:spTree>
    <p:extLst>
      <p:ext uri="{BB962C8B-B14F-4D97-AF65-F5344CB8AC3E}">
        <p14:creationId xmlns:p14="http://schemas.microsoft.com/office/powerpoint/2010/main" val="10417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406903"/>
            <a:ext cx="9497484" cy="1362075"/>
          </a:xfrm>
        </p:spPr>
        <p:txBody>
          <a:bodyPr anchor="t"/>
          <a:lstStyle>
            <a:lvl1pPr algn="l">
              <a:defRPr sz="36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906713"/>
            <a:ext cx="9497484" cy="1500187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1571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3143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7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6286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857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9429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10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2572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9F0BE6A-3170-4BD4-B933-AE72C3A7E980}" type="datetime1">
              <a:rPr lang="en-CA" smtClean="0"/>
              <a:t>2023-05-27</a:t>
            </a:fld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120F-DC9A-48DE-9A47-BE04D7F50371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3781394" y="3244334"/>
            <a:ext cx="3155159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20" dirty="0"/>
              <a:t>1022- Unit 5 - Instructor: S. Vincent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033795" y="6324602"/>
            <a:ext cx="754036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CA" dirty="0"/>
              <a:t>Course Name, Module # 			Your name</a:t>
            </a:r>
          </a:p>
        </p:txBody>
      </p:sp>
    </p:spTree>
    <p:extLst>
      <p:ext uri="{BB962C8B-B14F-4D97-AF65-F5344CB8AC3E}">
        <p14:creationId xmlns:p14="http://schemas.microsoft.com/office/powerpoint/2010/main" val="339660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1" y="274638"/>
            <a:ext cx="10363200" cy="1143000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600203"/>
            <a:ext cx="4775200" cy="4525963"/>
          </a:xfrm>
        </p:spPr>
        <p:txBody>
          <a:bodyPr/>
          <a:lstStyle>
            <a:lvl1pPr>
              <a:defRPr sz="2521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521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1BCFA11-2B87-42D5-8509-60BD42F9F932}" type="datetime1">
              <a:rPr lang="en-CA" smtClean="0"/>
              <a:t>2023-05-27</a:t>
            </a:fld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120F-DC9A-48DE-9A47-BE04D7F50371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599" y="6356353"/>
            <a:ext cx="656830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Course Name, Module # 			Your name</a:t>
            </a:r>
          </a:p>
        </p:txBody>
      </p:sp>
    </p:spTree>
    <p:extLst>
      <p:ext uri="{BB962C8B-B14F-4D97-AF65-F5344CB8AC3E}">
        <p14:creationId xmlns:p14="http://schemas.microsoft.com/office/powerpoint/2010/main" val="125086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1" y="274638"/>
            <a:ext cx="103632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2" y="1535113"/>
            <a:ext cx="4777317" cy="639762"/>
          </a:xfrm>
        </p:spPr>
        <p:txBody>
          <a:bodyPr anchor="b"/>
          <a:lstStyle>
            <a:lvl1pPr marL="0" indent="0">
              <a:buNone/>
              <a:defRPr sz="2160" b="1">
                <a:solidFill>
                  <a:srgbClr val="002060"/>
                </a:solidFill>
              </a:defRPr>
            </a:lvl1pPr>
            <a:lvl2pPr marL="411571" indent="0">
              <a:buNone/>
              <a:defRPr sz="1800" b="1"/>
            </a:lvl2pPr>
            <a:lvl3pPr marL="823143" indent="0">
              <a:buNone/>
              <a:defRPr sz="1620" b="1"/>
            </a:lvl3pPr>
            <a:lvl4pPr marL="1234714" indent="0">
              <a:buNone/>
              <a:defRPr sz="1440" b="1"/>
            </a:lvl4pPr>
            <a:lvl5pPr marL="1646286" indent="0">
              <a:buNone/>
              <a:defRPr sz="1440" b="1"/>
            </a:lvl5pPr>
            <a:lvl6pPr marL="2057857" indent="0">
              <a:buNone/>
              <a:defRPr sz="1440" b="1"/>
            </a:lvl6pPr>
            <a:lvl7pPr marL="2469429" indent="0">
              <a:buNone/>
              <a:defRPr sz="1440" b="1"/>
            </a:lvl7pPr>
            <a:lvl8pPr marL="2881000" indent="0">
              <a:buNone/>
              <a:defRPr sz="1440" b="1"/>
            </a:lvl8pPr>
            <a:lvl9pPr marL="3292572" indent="0">
              <a:buNone/>
              <a:defRPr sz="144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2" y="2174875"/>
            <a:ext cx="4777317" cy="3951288"/>
          </a:xfr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160" b="1">
                <a:solidFill>
                  <a:srgbClr val="002060"/>
                </a:solidFill>
              </a:defRPr>
            </a:lvl1pPr>
            <a:lvl2pPr marL="411571" indent="0">
              <a:buNone/>
              <a:defRPr sz="1800" b="1"/>
            </a:lvl2pPr>
            <a:lvl3pPr marL="823143" indent="0">
              <a:buNone/>
              <a:defRPr sz="1620" b="1"/>
            </a:lvl3pPr>
            <a:lvl4pPr marL="1234714" indent="0">
              <a:buNone/>
              <a:defRPr sz="1440" b="1"/>
            </a:lvl4pPr>
            <a:lvl5pPr marL="1646286" indent="0">
              <a:buNone/>
              <a:defRPr sz="1440" b="1"/>
            </a:lvl5pPr>
            <a:lvl6pPr marL="2057857" indent="0">
              <a:buNone/>
              <a:defRPr sz="1440" b="1"/>
            </a:lvl6pPr>
            <a:lvl7pPr marL="2469429" indent="0">
              <a:buNone/>
              <a:defRPr sz="1440" b="1"/>
            </a:lvl7pPr>
            <a:lvl8pPr marL="2881000" indent="0">
              <a:buNone/>
              <a:defRPr sz="1440" b="1"/>
            </a:lvl8pPr>
            <a:lvl9pPr marL="3292572" indent="0">
              <a:buNone/>
              <a:defRPr sz="144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A527D8E2-E6C5-488B-BA94-1887282A3628}" type="datetime1">
              <a:rPr lang="en-CA" smtClean="0"/>
              <a:t>2023-05-27</a:t>
            </a:fld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120F-DC9A-48DE-9A47-BE04D7F50371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599" y="6356353"/>
            <a:ext cx="656830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Course Name, Module # 			Your name</a:t>
            </a:r>
          </a:p>
        </p:txBody>
      </p:sp>
    </p:spTree>
    <p:extLst>
      <p:ext uri="{BB962C8B-B14F-4D97-AF65-F5344CB8AC3E}">
        <p14:creationId xmlns:p14="http://schemas.microsoft.com/office/powerpoint/2010/main" val="274257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1" y="274638"/>
            <a:ext cx="103632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12ED6C6C-973B-4DF8-923F-D680D52379E4}" type="datetime1">
              <a:rPr lang="en-CA" smtClean="0"/>
              <a:t>2023-05-27</a:t>
            </a:fld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120F-DC9A-48DE-9A47-BE04D7F50371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599" y="6356353"/>
            <a:ext cx="65683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CA" dirty="0"/>
              <a:t>Course Name, Module # 			Your name</a:t>
            </a:r>
          </a:p>
        </p:txBody>
      </p:sp>
    </p:spTree>
    <p:extLst>
      <p:ext uri="{BB962C8B-B14F-4D97-AF65-F5344CB8AC3E}">
        <p14:creationId xmlns:p14="http://schemas.microsoft.com/office/powerpoint/2010/main" val="387732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D705386A-9E83-4CE6-ACB7-EAECD32C961F}" type="datetime1">
              <a:rPr lang="en-CA" smtClean="0"/>
              <a:pPr/>
              <a:t>2023-05-27</a:t>
            </a:fld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120F-DC9A-48DE-9A47-BE04D7F50371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3860800" y="6324602"/>
            <a:ext cx="754036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CA" dirty="0"/>
              <a:t>Course Name, Module # 			Your name</a:t>
            </a:r>
          </a:p>
        </p:txBody>
      </p:sp>
    </p:spTree>
    <p:extLst>
      <p:ext uri="{BB962C8B-B14F-4D97-AF65-F5344CB8AC3E}">
        <p14:creationId xmlns:p14="http://schemas.microsoft.com/office/powerpoint/2010/main" val="357986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4064000" cy="1162050"/>
          </a:xfrm>
        </p:spPr>
        <p:txBody>
          <a:bodyPr anchor="b"/>
          <a:lstStyle>
            <a:lvl1pPr algn="l">
              <a:defRPr sz="1800" b="1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273053"/>
            <a:ext cx="6096000" cy="5853113"/>
          </a:xfrm>
        </p:spPr>
        <p:txBody>
          <a:bodyPr/>
          <a:lstStyle>
            <a:lvl1pPr>
              <a:defRPr sz="2881">
                <a:solidFill>
                  <a:srgbClr val="002060"/>
                </a:solidFill>
              </a:defRPr>
            </a:lvl1pPr>
            <a:lvl2pPr>
              <a:defRPr sz="2521">
                <a:solidFill>
                  <a:srgbClr val="002060"/>
                </a:solidFill>
              </a:defRPr>
            </a:lvl2pPr>
            <a:lvl3pPr>
              <a:defRPr sz="2160">
                <a:solidFill>
                  <a:srgbClr val="002060"/>
                </a:solidFill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800">
                <a:solidFill>
                  <a:srgbClr val="0020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1447803"/>
            <a:ext cx="4064000" cy="4691063"/>
          </a:xfrm>
        </p:spPr>
        <p:txBody>
          <a:bodyPr/>
          <a:lstStyle>
            <a:lvl1pPr marL="0" indent="0">
              <a:buNone/>
              <a:defRPr sz="1260">
                <a:solidFill>
                  <a:srgbClr val="002060"/>
                </a:solidFill>
              </a:defRPr>
            </a:lvl1pPr>
            <a:lvl2pPr marL="411571" indent="0">
              <a:buNone/>
              <a:defRPr sz="1080"/>
            </a:lvl2pPr>
            <a:lvl3pPr marL="823143" indent="0">
              <a:buNone/>
              <a:defRPr sz="900"/>
            </a:lvl3pPr>
            <a:lvl4pPr marL="1234714" indent="0">
              <a:buNone/>
              <a:defRPr sz="810"/>
            </a:lvl4pPr>
            <a:lvl5pPr marL="1646286" indent="0">
              <a:buNone/>
              <a:defRPr sz="810"/>
            </a:lvl5pPr>
            <a:lvl6pPr marL="2057857" indent="0">
              <a:buNone/>
              <a:defRPr sz="810"/>
            </a:lvl6pPr>
            <a:lvl7pPr marL="2469429" indent="0">
              <a:buNone/>
              <a:defRPr sz="810"/>
            </a:lvl7pPr>
            <a:lvl8pPr marL="2881000" indent="0">
              <a:buNone/>
              <a:defRPr sz="810"/>
            </a:lvl8pPr>
            <a:lvl9pPr marL="3292572" indent="0">
              <a:buNone/>
              <a:defRPr sz="81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B684222E-D08F-47BA-83DD-AA9BC09CD837}" type="datetime1">
              <a:rPr lang="en-CA" smtClean="0"/>
              <a:pPr/>
              <a:t>2023-05-27</a:t>
            </a:fld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3FF120F-DC9A-48DE-9A47-BE04D7F50371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599" y="6356353"/>
            <a:ext cx="65683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CA" dirty="0"/>
              <a:t>Course Name, Module # 			Your name</a:t>
            </a:r>
          </a:p>
        </p:txBody>
      </p:sp>
    </p:spTree>
    <p:extLst>
      <p:ext uri="{BB962C8B-B14F-4D97-AF65-F5344CB8AC3E}">
        <p14:creationId xmlns:p14="http://schemas.microsoft.com/office/powerpoint/2010/main" val="51883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1" y="274638"/>
            <a:ext cx="10363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1" y="1600203"/>
            <a:ext cx="10363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200" y="6324603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33FF120F-DC9A-48DE-9A47-BE04D7F50371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016000" y="0"/>
            <a:ext cx="0" cy="68580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56614" y="1457985"/>
            <a:ext cx="3167445" cy="77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4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823143" rtl="0" eaLnBrk="1" latinLnBrk="0" hangingPunct="1">
        <a:spcBef>
          <a:spcPct val="0"/>
        </a:spcBef>
        <a:buNone/>
        <a:defRPr sz="39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679" indent="-308679" algn="l" defTabSz="823143" rtl="0" eaLnBrk="1" latinLnBrk="0" hangingPunct="1">
        <a:spcBef>
          <a:spcPct val="20000"/>
        </a:spcBef>
        <a:buFont typeface="Arial" pitchFamily="34" charset="0"/>
        <a:buChar char="•"/>
        <a:defRPr sz="2881" kern="1200">
          <a:solidFill>
            <a:schemeClr val="tx1"/>
          </a:solidFill>
          <a:latin typeface="+mn-lt"/>
          <a:ea typeface="+mn-ea"/>
          <a:cs typeface="+mn-cs"/>
        </a:defRPr>
      </a:lvl1pPr>
      <a:lvl2pPr marL="668804" indent="-257232" algn="l" defTabSz="823143" rtl="0" eaLnBrk="1" latinLnBrk="0" hangingPunct="1">
        <a:spcBef>
          <a:spcPct val="20000"/>
        </a:spcBef>
        <a:buFont typeface="Arial" pitchFamily="34" charset="0"/>
        <a:buChar char="–"/>
        <a:defRPr sz="2521" kern="1200">
          <a:solidFill>
            <a:schemeClr val="tx1"/>
          </a:solidFill>
          <a:latin typeface="+mn-lt"/>
          <a:ea typeface="+mn-ea"/>
          <a:cs typeface="+mn-cs"/>
        </a:defRPr>
      </a:lvl2pPr>
      <a:lvl3pPr marL="1028929" indent="-205786" algn="l" defTabSz="823143" rtl="0" eaLnBrk="1" latinLnBrk="0" hangingPunct="1">
        <a:spcBef>
          <a:spcPct val="20000"/>
        </a:spcBef>
        <a:buFont typeface="Arial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440500" indent="-205786" algn="l" defTabSz="823143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2071" indent="-205786" algn="l" defTabSz="823143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3643" indent="-205786" algn="l" defTabSz="8231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5214" indent="-205786" algn="l" defTabSz="8231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786" indent="-205786" algn="l" defTabSz="8231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8357" indent="-205786" algn="l" defTabSz="8231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3143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571" algn="l" defTabSz="823143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3143" algn="l" defTabSz="823143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714" algn="l" defTabSz="823143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6286" algn="l" defTabSz="823143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857" algn="l" defTabSz="823143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9429" algn="l" defTabSz="823143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1000" algn="l" defTabSz="823143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2572" algn="l" defTabSz="823143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89A92FB-699D-1D7F-655F-B7741C35C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2219" y="759005"/>
            <a:ext cx="9448800" cy="1470025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Therapeia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Emotional Chatting Machine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and ML Capstone Project</a:t>
            </a:r>
            <a:endParaRPr lang="en-CA" sz="2000" b="1" dirty="0">
              <a:cs typeface="Times New Roman" panose="02020603050405020304" pitchFamily="18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0F74359-27A3-0473-7A41-7DE8F20C0B4C}"/>
              </a:ext>
            </a:extLst>
          </p:cNvPr>
          <p:cNvSpPr txBox="1">
            <a:spLocks/>
          </p:cNvSpPr>
          <p:nvPr/>
        </p:nvSpPr>
        <p:spPr>
          <a:xfrm>
            <a:off x="1782219" y="1913344"/>
            <a:ext cx="9144000" cy="3457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- 3</a:t>
            </a:r>
          </a:p>
          <a:p>
            <a:pPr>
              <a:lnSpc>
                <a:spcPct val="150000"/>
              </a:lnSpc>
            </a:pP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Anmol Kapoor - C0861148</a:t>
            </a:r>
          </a:p>
          <a:p>
            <a:pPr>
              <a:lnSpc>
                <a:spcPct val="150000"/>
              </a:lnSpc>
            </a:pP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Ansu Rachel Raju – C0861114</a:t>
            </a:r>
          </a:p>
          <a:p>
            <a:pPr>
              <a:lnSpc>
                <a:spcPct val="150000"/>
              </a:lnSpc>
            </a:pP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Neethu Narayanan – C0858319</a:t>
            </a:r>
          </a:p>
          <a:p>
            <a:pPr>
              <a:lnSpc>
                <a:spcPct val="150000"/>
              </a:lnSpc>
            </a:pPr>
            <a:r>
              <a:rPr lang="en-C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Rusheen</a:t>
            </a: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Takhtani</a:t>
            </a: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C0857421</a:t>
            </a:r>
          </a:p>
          <a:p>
            <a:pPr>
              <a:lnSpc>
                <a:spcPct val="150000"/>
              </a:lnSpc>
            </a:pP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Saksham Thakur - C0858657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Submission Date: 27 May 2023</a:t>
            </a: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Vahid </a:t>
            </a:r>
            <a:r>
              <a:rPr lang="en-C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Hadavi</a:t>
            </a: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89A92FB-699D-1D7F-655F-B7741C35C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2219" y="156104"/>
            <a:ext cx="9448800" cy="1470025"/>
          </a:xfrm>
        </p:spPr>
        <p:txBody>
          <a:bodyPr>
            <a:noAutofit/>
          </a:bodyPr>
          <a:lstStyle/>
          <a:p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Progress</a:t>
            </a:r>
            <a:endParaRPr lang="en-CA" sz="2800" b="1" dirty="0">
              <a:cs typeface="Times New Roman" panose="02020603050405020304" pitchFamily="18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0F74359-27A3-0473-7A41-7DE8F20C0B4C}"/>
              </a:ext>
            </a:extLst>
          </p:cNvPr>
          <p:cNvSpPr txBox="1">
            <a:spLocks/>
          </p:cNvSpPr>
          <p:nvPr/>
        </p:nvSpPr>
        <p:spPr>
          <a:xfrm>
            <a:off x="1782219" y="1366576"/>
            <a:ext cx="9144000" cy="4320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Finalized topic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Therapeia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Emotional Chatting Machine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Project tools 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Monday io – </a:t>
            </a:r>
            <a:r>
              <a:rPr lang="en-C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Integration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Zenhub</a:t>
            </a:r>
            <a:endParaRPr lang="en-C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roadmap and gathering training data : https://oscar-project.org/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Week Plan :</a:t>
            </a:r>
            <a:endParaRPr lang="en-C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Design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97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022 Unit 5-Master (1)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FEC639A378F841AABAA9CA6B0563CE" ma:contentTypeVersion="2" ma:contentTypeDescription="Create a new document." ma:contentTypeScope="" ma:versionID="1b2e3a6c0c241bdb2a6fac1bae110ac2">
  <xsd:schema xmlns:xsd="http://www.w3.org/2001/XMLSchema" xmlns:xs="http://www.w3.org/2001/XMLSchema" xmlns:p="http://schemas.microsoft.com/office/2006/metadata/properties" xmlns:ns2="7b75a372-9b0b-48c5-a723-39b961c836ff" targetNamespace="http://schemas.microsoft.com/office/2006/metadata/properties" ma:root="true" ma:fieldsID="9fa3895ba44bd6c8f78e204c62ebdce0" ns2:_="">
    <xsd:import namespace="7b75a372-9b0b-48c5-a723-39b961c836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75a372-9b0b-48c5-a723-39b961c836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2631FB-86A8-4637-B408-5C518C29A20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75a372-9b0b-48c5-a723-39b961c836f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96572FF-ECE6-4280-9810-33DC1B167A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77DF09-6606-4E11-83D8-EB01B7EDE3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75a372-9b0b-48c5-a723-39b961c836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1235</TotalTime>
  <Words>85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1022 Unit 5-Master (1)</vt:lpstr>
      <vt:lpstr>Therapeia - Emotional Chatting Machine AI and ML Capstone Project</vt:lpstr>
      <vt:lpstr>Team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Communications, COM-3013,  Day 1 Module #1 Report and Research Basics</dc:title>
  <dc:creator>IT Services</dc:creator>
  <cp:lastModifiedBy>SAKSHAM THAKUR</cp:lastModifiedBy>
  <cp:revision>65</cp:revision>
  <dcterms:created xsi:type="dcterms:W3CDTF">2016-11-22T12:53:22Z</dcterms:created>
  <dcterms:modified xsi:type="dcterms:W3CDTF">2023-05-27T15:06:08Z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0x0101000CFEC639A378F841AABAA9CA6B0563CE</vt:lpwstr>
  </property>
</Properties>
</file>