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>
        <p:scale>
          <a:sx n="112" d="100"/>
          <a:sy n="112" d="100"/>
        </p:scale>
        <p:origin x="4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1ED9-B2CA-4A98-B13C-ED422E4C64E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3701-BEFF-44DF-A4E5-ACD29CE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1ED9-B2CA-4A98-B13C-ED422E4C64E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3701-BEFF-44DF-A4E5-ACD29CE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1ED9-B2CA-4A98-B13C-ED422E4C64E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3701-BEFF-44DF-A4E5-ACD29CE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8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1ED9-B2CA-4A98-B13C-ED422E4C64E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3701-BEFF-44DF-A4E5-ACD29CE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1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1ED9-B2CA-4A98-B13C-ED422E4C64E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3701-BEFF-44DF-A4E5-ACD29CE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1ED9-B2CA-4A98-B13C-ED422E4C64E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3701-BEFF-44DF-A4E5-ACD29CE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1ED9-B2CA-4A98-B13C-ED422E4C64E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3701-BEFF-44DF-A4E5-ACD29CE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1ED9-B2CA-4A98-B13C-ED422E4C64E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3701-BEFF-44DF-A4E5-ACD29CE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1ED9-B2CA-4A98-B13C-ED422E4C64E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3701-BEFF-44DF-A4E5-ACD29CE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1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1ED9-B2CA-4A98-B13C-ED422E4C64E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3701-BEFF-44DF-A4E5-ACD29CE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4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1ED9-B2CA-4A98-B13C-ED422E4C64E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3701-BEFF-44DF-A4E5-ACD29CE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3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1ED9-B2CA-4A98-B13C-ED422E4C64E2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3701-BEFF-44DF-A4E5-ACD29CE9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4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44" y="-4719504"/>
            <a:ext cx="11782425" cy="9324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8045" y="-1145136"/>
            <a:ext cx="10804060" cy="5092755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132" y="5161473"/>
            <a:ext cx="3237498" cy="1318719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-780" t="-445" r="780" b="41346"/>
          <a:stretch/>
        </p:blipFill>
        <p:spPr>
          <a:xfrm>
            <a:off x="477983" y="1482362"/>
            <a:ext cx="3347970" cy="1736068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8188058" y="5347714"/>
            <a:ext cx="35960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步驟 </a:t>
            </a:r>
            <a:r>
              <a:rPr lang="en-US" altLang="zh-TW" b="1" dirty="0" smtClean="0"/>
              <a:t>1: </a:t>
            </a:r>
            <a:r>
              <a:rPr lang="zh-TW" altLang="en-US" b="1" dirty="0" smtClean="0"/>
              <a:t>輸入章節</a:t>
            </a:r>
            <a:endParaRPr lang="en-US" altLang="zh-TW" b="1" dirty="0" smtClean="0"/>
          </a:p>
          <a:p>
            <a:r>
              <a:rPr lang="zh-TW" altLang="en-US" b="1" dirty="0" smtClean="0"/>
              <a:t>步驟 </a:t>
            </a:r>
            <a:r>
              <a:rPr lang="en-US" altLang="zh-TW" b="1" dirty="0" smtClean="0"/>
              <a:t>2: </a:t>
            </a:r>
            <a:r>
              <a:rPr lang="zh-TW" altLang="en-US" b="1" dirty="0" smtClean="0"/>
              <a:t>按</a:t>
            </a:r>
            <a:r>
              <a:rPr lang="en-US" altLang="zh-TW" b="1" dirty="0" smtClean="0"/>
              <a:t>"</a:t>
            </a:r>
            <a:r>
              <a:rPr lang="zh-TW" altLang="en-US" b="1" dirty="0" smtClean="0"/>
              <a:t>提交</a:t>
            </a:r>
            <a:r>
              <a:rPr lang="en-US" altLang="zh-TW" b="1" dirty="0" smtClean="0"/>
              <a:t>" </a:t>
            </a:r>
            <a:r>
              <a:rPr lang="zh-TW" altLang="en-US" b="1" dirty="0" smtClean="0"/>
              <a:t>或 按 </a:t>
            </a:r>
            <a:r>
              <a:rPr lang="en-US" b="1" dirty="0" smtClean="0"/>
              <a:t>Enter </a:t>
            </a:r>
            <a:r>
              <a:rPr lang="zh-TW" altLang="en-US" b="1" dirty="0"/>
              <a:t>鍵</a:t>
            </a:r>
            <a:endParaRPr 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360166" y="4022172"/>
            <a:ext cx="1116047" cy="485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1549543" y="4018610"/>
            <a:ext cx="845678" cy="485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8699777" y="4009585"/>
            <a:ext cx="3111786" cy="425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77983" y="3223682"/>
            <a:ext cx="334797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開新頁，跳到聖經書卷目錄</a:t>
            </a:r>
            <a:endParaRPr lang="en-US" sz="2000" b="1" dirty="0"/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9944748" y="4451991"/>
            <a:ext cx="9226" cy="4637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05840" y="3621166"/>
            <a:ext cx="8313" cy="3891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3" idx="2"/>
          </p:cNvCxnSpPr>
          <p:nvPr/>
        </p:nvCxnSpPr>
        <p:spPr>
          <a:xfrm flipV="1">
            <a:off x="1972382" y="4503622"/>
            <a:ext cx="0" cy="3552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1101440" y="2867399"/>
            <a:ext cx="815985" cy="100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10581969" y="2758134"/>
            <a:ext cx="460135" cy="313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678013" y="1376772"/>
            <a:ext cx="861133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2023.01</a:t>
            </a:r>
            <a:endParaRPr lang="en-US" sz="16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344132" y="4848226"/>
            <a:ext cx="323749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/>
              <a:t>跳到本</a:t>
            </a:r>
            <a:r>
              <a:rPr lang="zh-TW" altLang="en-US" sz="2000" b="1" dirty="0" smtClean="0"/>
              <a:t>經卷目錄</a:t>
            </a:r>
            <a:endParaRPr lang="en-US" sz="2000" b="1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188058" y="4947604"/>
            <a:ext cx="359601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跳到本經卷的經文</a:t>
            </a:r>
            <a:endParaRPr lang="en-US" sz="200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567054" y="2356968"/>
            <a:ext cx="45636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跳</a:t>
            </a:r>
            <a:r>
              <a:rPr lang="zh-TW" altLang="en-US" b="1" dirty="0"/>
              <a:t>到視窗置頂經文</a:t>
            </a:r>
            <a:r>
              <a:rPr lang="zh-TW" altLang="en-US" b="1" dirty="0" smtClean="0"/>
              <a:t>的上一節</a:t>
            </a:r>
            <a:r>
              <a:rPr lang="zh-TW" altLang="en-US" b="1" dirty="0"/>
              <a:t>或下一節經文</a:t>
            </a:r>
            <a:endParaRPr lang="en-US" b="1" dirty="0"/>
          </a:p>
        </p:txBody>
      </p:sp>
      <p:sp>
        <p:nvSpPr>
          <p:cNvPr id="73" name="矩形 72"/>
          <p:cNvSpPr/>
          <p:nvPr/>
        </p:nvSpPr>
        <p:spPr>
          <a:xfrm>
            <a:off x="5150243" y="4009585"/>
            <a:ext cx="3455217" cy="425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4797889" y="3122056"/>
            <a:ext cx="357615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開新頁，跳到所選的聖經書卷</a:t>
            </a:r>
            <a:endParaRPr lang="en-US" sz="2000" b="1" dirty="0"/>
          </a:p>
        </p:txBody>
      </p:sp>
      <p:cxnSp>
        <p:nvCxnSpPr>
          <p:cNvPr id="77" name="直線單箭頭接點 76"/>
          <p:cNvCxnSpPr/>
          <p:nvPr/>
        </p:nvCxnSpPr>
        <p:spPr>
          <a:xfrm flipH="1">
            <a:off x="6567054" y="3520770"/>
            <a:ext cx="1" cy="454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19" y="0"/>
            <a:ext cx="10101923" cy="6858000"/>
          </a:xfrm>
          <a:prstGeom prst="rect">
            <a:avLst/>
          </a:prstGeom>
        </p:spPr>
      </p:pic>
      <p:cxnSp>
        <p:nvCxnSpPr>
          <p:cNvPr id="17" name="直線接點 16"/>
          <p:cNvCxnSpPr/>
          <p:nvPr/>
        </p:nvCxnSpPr>
        <p:spPr>
          <a:xfrm>
            <a:off x="4457700" y="3744757"/>
            <a:ext cx="329242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肘形接點 18"/>
          <p:cNvCxnSpPr/>
          <p:nvPr/>
        </p:nvCxnSpPr>
        <p:spPr>
          <a:xfrm rot="5400000" flipH="1" flipV="1">
            <a:off x="3783839" y="2140910"/>
            <a:ext cx="2606950" cy="600743"/>
          </a:xfrm>
          <a:prstGeom prst="bentConnector3">
            <a:avLst>
              <a:gd name="adj1" fmla="val 9982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257062" y="3532910"/>
            <a:ext cx="329242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肘形接點 31"/>
          <p:cNvCxnSpPr/>
          <p:nvPr/>
        </p:nvCxnSpPr>
        <p:spPr>
          <a:xfrm rot="5400000" flipH="1" flipV="1">
            <a:off x="5689123" y="2034988"/>
            <a:ext cx="2395103" cy="600741"/>
          </a:xfrm>
          <a:prstGeom prst="bentConnector3">
            <a:avLst>
              <a:gd name="adj1" fmla="val 10010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457700" y="6035933"/>
            <a:ext cx="329242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肘形接點 35"/>
          <p:cNvCxnSpPr/>
          <p:nvPr/>
        </p:nvCxnSpPr>
        <p:spPr>
          <a:xfrm rot="5400000" flipH="1" flipV="1">
            <a:off x="4252061" y="4930611"/>
            <a:ext cx="1640202" cy="570441"/>
          </a:xfrm>
          <a:prstGeom prst="bentConnector3">
            <a:avLst>
              <a:gd name="adj1" fmla="val 9986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6361628" y="6085302"/>
            <a:ext cx="329242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肘形接點 45"/>
          <p:cNvCxnSpPr/>
          <p:nvPr/>
        </p:nvCxnSpPr>
        <p:spPr>
          <a:xfrm rot="5400000" flipH="1" flipV="1">
            <a:off x="6155989" y="4979980"/>
            <a:ext cx="1640202" cy="570441"/>
          </a:xfrm>
          <a:prstGeom prst="bentConnector3">
            <a:avLst>
              <a:gd name="adj1" fmla="val 9986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63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>Hong Kong Police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C59928</dc:creator>
  <cp:lastModifiedBy>C59928</cp:lastModifiedBy>
  <cp:revision>19</cp:revision>
  <dcterms:created xsi:type="dcterms:W3CDTF">2022-12-29T08:12:08Z</dcterms:created>
  <dcterms:modified xsi:type="dcterms:W3CDTF">2022-12-30T06:01:23Z</dcterms:modified>
</cp:coreProperties>
</file>