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2" r:id="rId9"/>
    <p:sldId id="261" r:id="rId10"/>
    <p:sldId id="263" r:id="rId11"/>
    <p:sldId id="264" r:id="rId12"/>
    <p:sldId id="266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drive.google.com/file/d/1myFel74HRgPvmG6gvcAfUVSA3xb1u97h/view?usp=shar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markhorgamestudios@gmail.com" TargetMode="External"/><Relationship Id="rId2" Type="http://schemas.openxmlformats.org/officeDocument/2006/relationships/hyperlink" Target="https://markhorgamestudios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tore.unity.com/top-assets/top-free" TargetMode="External"/><Relationship Id="rId2" Type="http://schemas.openxmlformats.org/officeDocument/2006/relationships/hyperlink" Target="https://assetstore.unit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unityassetcollectio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rigmodels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mixam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82927-EAE0-403D-8999-264CF22AD5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Tools &amp; Techniques of game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F74B0-D32E-4B08-8293-1E4772D0D2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Salman</a:t>
            </a:r>
          </a:p>
        </p:txBody>
      </p:sp>
    </p:spTree>
    <p:extLst>
      <p:ext uri="{BB962C8B-B14F-4D97-AF65-F5344CB8AC3E}">
        <p14:creationId xmlns:p14="http://schemas.microsoft.com/office/powerpoint/2010/main" val="195213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CF2B9-965E-4812-9D6E-63D2993E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Earn From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F3238-77E4-4C02-9805-D7AE94BD4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Monetization (ADS)</a:t>
            </a:r>
          </a:p>
          <a:p>
            <a:r>
              <a:rPr lang="en-US" dirty="0" err="1"/>
              <a:t>INApp</a:t>
            </a:r>
            <a:r>
              <a:rPr lang="en-US" dirty="0"/>
              <a:t> Purchases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Platform</a:t>
            </a:r>
          </a:p>
          <a:p>
            <a:endParaRPr lang="en-US" dirty="0"/>
          </a:p>
          <a:p>
            <a:r>
              <a:rPr lang="en-US" dirty="0" err="1"/>
              <a:t>Admob</a:t>
            </a:r>
            <a:endParaRPr lang="en-US" dirty="0"/>
          </a:p>
          <a:p>
            <a:r>
              <a:rPr lang="en-US" dirty="0"/>
              <a:t>Unity Ads</a:t>
            </a:r>
          </a:p>
          <a:p>
            <a:r>
              <a:rPr lang="en-US" dirty="0" err="1"/>
              <a:t>IronSource</a:t>
            </a:r>
            <a:endParaRPr lang="en-US" dirty="0"/>
          </a:p>
          <a:p>
            <a:r>
              <a:rPr lang="en-US" dirty="0" err="1"/>
              <a:t>Consoli</a:t>
            </a:r>
            <a:r>
              <a:rPr lang="en-US" dirty="0"/>
              <a:t> Ads</a:t>
            </a:r>
          </a:p>
          <a:p>
            <a:r>
              <a:rPr lang="en-US" dirty="0" err="1"/>
              <a:t>Applovin</a:t>
            </a:r>
            <a:r>
              <a:rPr lang="en-US" dirty="0"/>
              <a:t> </a:t>
            </a:r>
          </a:p>
          <a:p>
            <a:r>
              <a:rPr lang="en-US" dirty="0" err="1"/>
              <a:t>Adcolony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40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2911-28DC-41AF-AB5E-8D17E885A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publish our App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EA457-2582-4337-93EE-895708A1D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Android  you need Play Store Console (Cost 25$ one time)</a:t>
            </a:r>
          </a:p>
          <a:p>
            <a:r>
              <a:rPr lang="en-US" dirty="0"/>
              <a:t>For IOS you need IOS Console (25,000 PKR per Year)</a:t>
            </a:r>
          </a:p>
          <a:p>
            <a:endParaRPr lang="en-US" dirty="0"/>
          </a:p>
          <a:p>
            <a:r>
              <a:rPr lang="en-US" dirty="0"/>
              <a:t>Other Store Also Available</a:t>
            </a:r>
          </a:p>
          <a:p>
            <a:r>
              <a:rPr lang="en-US" dirty="0"/>
              <a:t>Galaxy Store , Amazon Store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6B7D4D-27D8-4D4E-9234-CC40DBECD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3693250"/>
            <a:ext cx="3970810" cy="252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75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66A4-1CD1-44CA-8CC2-55116478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1FA20-A845-4269-9DD5-2FFEE67E4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https://drive.google.com/file/d/1myFel74HRgPvmG6gvcAfUVSA3xb1u97h/view?usp=sharing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AE7A70-C6E5-4657-9AA0-E00F6B44A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061" y="2831897"/>
            <a:ext cx="6471377" cy="326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40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8EA2-98D3-4D46-929C-9BD8CB9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Development Course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C340F-C43F-4716-BEC5-A915B452C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https://markhorgamestudios.com/</a:t>
            </a:r>
            <a:endParaRPr lang="en-US" dirty="0"/>
          </a:p>
          <a:p>
            <a:r>
              <a:rPr lang="en-US" dirty="0">
                <a:hlinkClick r:id="rId3"/>
              </a:rPr>
              <a:t>markhorgamestudios@gmail.com</a:t>
            </a:r>
            <a:endParaRPr lang="en-US" dirty="0"/>
          </a:p>
          <a:p>
            <a:r>
              <a:rPr lang="en-US" dirty="0"/>
              <a:t>1Month Duration </a:t>
            </a:r>
          </a:p>
          <a:p>
            <a:r>
              <a:rPr lang="en-US" dirty="0"/>
              <a:t>Contact For Fees </a:t>
            </a:r>
          </a:p>
          <a:p>
            <a:r>
              <a:rPr lang="en-US" dirty="0"/>
              <a:t>Controllers Provided</a:t>
            </a:r>
          </a:p>
          <a:p>
            <a:r>
              <a:rPr lang="en-US" dirty="0"/>
              <a:t>Games Provided</a:t>
            </a:r>
          </a:p>
          <a:p>
            <a:r>
              <a:rPr lang="en-US" dirty="0"/>
              <a:t>Google Console Account Provided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937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9933-6A05-41D0-934A-F4A86461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Motivation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0944BD-DBB5-4065-8642-F3E6B65D0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190" y="2193925"/>
            <a:ext cx="9933620" cy="4024313"/>
          </a:xfrm>
        </p:spPr>
      </p:pic>
    </p:spTree>
    <p:extLst>
      <p:ext uri="{BB962C8B-B14F-4D97-AF65-F5344CB8AC3E}">
        <p14:creationId xmlns:p14="http://schemas.microsoft.com/office/powerpoint/2010/main" val="167429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EA94D-88D6-48C4-B612-FF76454A0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/>
              <a:t>(The Teacher is not a king himself, But he makes kings)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sz="9600" b="1" dirty="0"/>
              <a:t>THANKS</a:t>
            </a:r>
          </a:p>
          <a:p>
            <a:pPr marL="0" indent="0" algn="ctr">
              <a:buNone/>
            </a:pPr>
            <a:endParaRPr lang="en-US" sz="9600" b="1" dirty="0"/>
          </a:p>
          <a:p>
            <a:pPr marL="0" indent="0" algn="ctr">
              <a:buNone/>
            </a:pPr>
            <a:r>
              <a:rPr lang="en-US" sz="9600" b="1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400690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15A1-60CC-4A26-85CE-A86F823D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E0F6-A57E-4141-91F5-092CB5297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BS Software Engineering</a:t>
            </a:r>
          </a:p>
          <a:p>
            <a:r>
              <a:rPr lang="en-US" dirty="0"/>
              <a:t>Batch 2017-21</a:t>
            </a:r>
          </a:p>
          <a:p>
            <a:r>
              <a:rPr lang="en-US" dirty="0"/>
              <a:t>Graduated From University of South Asia</a:t>
            </a:r>
          </a:p>
          <a:p>
            <a:r>
              <a:rPr lang="en-US" dirty="0"/>
              <a:t>Junior Game Developer At “The Game Storm Studios”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9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B3E9-98F3-4687-A65E-193097AA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E84DE-1683-495E-93A7-21F62928D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Members in Gaming Industry</a:t>
            </a:r>
          </a:p>
          <a:p>
            <a:r>
              <a:rPr lang="en-US" dirty="0"/>
              <a:t>Import Websites for 3dmodels and Environment</a:t>
            </a:r>
          </a:p>
          <a:p>
            <a:r>
              <a:rPr lang="en-US" dirty="0"/>
              <a:t>Important Controllers</a:t>
            </a:r>
          </a:p>
          <a:p>
            <a:r>
              <a:rPr lang="en-US" dirty="0"/>
              <a:t>How we Earn From App</a:t>
            </a:r>
          </a:p>
          <a:p>
            <a:r>
              <a:rPr lang="en-US" dirty="0"/>
              <a:t>How to publish our App</a:t>
            </a:r>
          </a:p>
          <a:p>
            <a:r>
              <a:rPr lang="en-US" dirty="0"/>
              <a:t>Free Controller/ Game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Question Answers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64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D51A-5F28-4D08-8596-6C7C27D0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A8A3C-8E2C-4E30-9A0C-C8F5EC2A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</a:t>
            </a:r>
          </a:p>
          <a:p>
            <a:r>
              <a:rPr lang="en-US" dirty="0"/>
              <a:t>Game UI Designer</a:t>
            </a:r>
          </a:p>
          <a:p>
            <a:r>
              <a:rPr lang="en-US" dirty="0"/>
              <a:t>CG Artist(Post Screen-Shot Designer)</a:t>
            </a:r>
          </a:p>
          <a:p>
            <a:r>
              <a:rPr lang="en-US" dirty="0"/>
              <a:t>3d Models Designer</a:t>
            </a:r>
          </a:p>
          <a:p>
            <a:r>
              <a:rPr lang="en-US" dirty="0"/>
              <a:t>ASO Marketer</a:t>
            </a:r>
          </a:p>
          <a:p>
            <a:r>
              <a:rPr lang="en-US" dirty="0"/>
              <a:t>Q.A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80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C7B5-0E82-47DA-A540-BCBA433D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Website's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C893-3D63-4B59-B470-60C536F52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Unity Asset Store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https://assetstore.unity.com/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https://assetstore.unity.com/top-assets/top-free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BC2370-4B40-4D18-BFBE-9790853D1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193" y="3466475"/>
            <a:ext cx="4717162" cy="291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C7B5-0E82-47DA-A540-BCBA433D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C893-3D63-4B59-B470-60C536F52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Unity Asset Collection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https://unityassetcollection.com/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Zen mate Mate , </a:t>
            </a:r>
            <a:r>
              <a:rPr lang="en-US" dirty="0" err="1"/>
              <a:t>Betternet</a:t>
            </a:r>
            <a:r>
              <a:rPr lang="en-US" dirty="0"/>
              <a:t> VPN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B128E-07B7-43AA-B3F7-CC61558B0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387" y="2579283"/>
            <a:ext cx="5529601" cy="35143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CB9BF5-D7AE-4A87-9612-ECBA2A49C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12" y="3718560"/>
            <a:ext cx="40671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5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C7B5-0E82-47DA-A540-BCBA433D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Website's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C893-3D63-4B59-B470-60C536F52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3d Models Free Download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https://rigmodels.com/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4E535-DB62-47B2-A864-7031A756E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568" y="2289342"/>
            <a:ext cx="6438138" cy="362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15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C7B5-0E82-47DA-A540-BCBA433D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Website's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C893-3D63-4B59-B470-60C536F52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err="1"/>
              <a:t>Mixamo</a:t>
            </a:r>
            <a:r>
              <a:rPr lang="en-US" b="1" u="sng" dirty="0"/>
              <a:t> For Animation and character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https://www.mixamo.com/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92D5A-4678-4D4E-90EC-2EEE70857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310" y="3266658"/>
            <a:ext cx="4285072" cy="277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D03BE-D4D3-4C60-A024-89494CBBE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482" y="3350753"/>
            <a:ext cx="4285072" cy="269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8AB9-5D96-4710-A8A9-ECE9FFEA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620AF-B19A-4146-8FA1-04FC41E18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Car Controller</a:t>
            </a:r>
          </a:p>
          <a:p>
            <a:pPr marL="0" indent="0">
              <a:buNone/>
            </a:pPr>
            <a:r>
              <a:rPr lang="en-US" dirty="0"/>
              <a:t>RCC(Realistic Car Controller)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Shooting </a:t>
            </a:r>
          </a:p>
          <a:p>
            <a:pPr marL="0" indent="0">
              <a:buNone/>
            </a:pPr>
            <a:r>
              <a:rPr lang="en-US" dirty="0"/>
              <a:t>RFPS , FPS, UFPS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Bike Controller (Side View Controller, Simple)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3657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62</TotalTime>
  <Words>309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Vapor Trail</vt:lpstr>
      <vt:lpstr>Tools &amp; Techniques of game development</vt:lpstr>
      <vt:lpstr>My Introduction</vt:lpstr>
      <vt:lpstr>Table Of Content </vt:lpstr>
      <vt:lpstr>Team Members</vt:lpstr>
      <vt:lpstr>Important Website's</vt:lpstr>
      <vt:lpstr>Important Websites</vt:lpstr>
      <vt:lpstr>Important Website's</vt:lpstr>
      <vt:lpstr>Important Website's</vt:lpstr>
      <vt:lpstr>Important Controllers</vt:lpstr>
      <vt:lpstr>How To Earn From App</vt:lpstr>
      <vt:lpstr>How to publish our App </vt:lpstr>
      <vt:lpstr>Free Controller</vt:lpstr>
      <vt:lpstr>Game Development Course </vt:lpstr>
      <vt:lpstr>For Motivation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&amp; Techniques of game development</dc:title>
  <dc:creator>Ch Salman</dc:creator>
  <cp:lastModifiedBy>Ch Salman</cp:lastModifiedBy>
  <cp:revision>7</cp:revision>
  <dcterms:created xsi:type="dcterms:W3CDTF">2022-03-28T18:46:34Z</dcterms:created>
  <dcterms:modified xsi:type="dcterms:W3CDTF">2022-03-30T17:06:29Z</dcterms:modified>
</cp:coreProperties>
</file>