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12/30/2014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Cryptology for Security</a:t>
            </a:r>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Cryptic files</a:t>
            </a:r>
            <a:r>
              <a:rPr lang="en-US" dirty="0" smtClean="0"/>
              <a:t>:</a:t>
            </a:r>
            <a:br>
              <a:rPr lang="en-US" dirty="0" smtClean="0"/>
            </a:br>
            <a:endParaRPr lang="en-US" dirty="0"/>
          </a:p>
        </p:txBody>
      </p:sp>
      <p:sp>
        <p:nvSpPr>
          <p:cNvPr id="3" name="Content Placeholder 2"/>
          <p:cNvSpPr>
            <a:spLocks noGrp="1"/>
          </p:cNvSpPr>
          <p:nvPr>
            <p:ph sz="quarter" idx="1"/>
          </p:nvPr>
        </p:nvSpPr>
        <p:spPr/>
        <p:txBody>
          <a:bodyPr/>
          <a:lstStyle/>
          <a:p>
            <a:pPr algn="just">
              <a:buNone/>
            </a:pPr>
            <a:r>
              <a:rPr lang="en-US" dirty="0" smtClean="0"/>
              <a:t>In </a:t>
            </a:r>
            <a:r>
              <a:rPr lang="en-US" dirty="0" smtClean="0"/>
              <a:t>this module user will send data file in an encryption </a:t>
            </a:r>
            <a:r>
              <a:rPr lang="en-US" dirty="0" smtClean="0"/>
              <a:t>format</a:t>
            </a:r>
          </a:p>
          <a:p>
            <a:pPr algn="just">
              <a:buNone/>
            </a:pPr>
            <a:r>
              <a:rPr lang="en-US" dirty="0" smtClean="0"/>
              <a:t>so </a:t>
            </a:r>
            <a:r>
              <a:rPr lang="en-US" dirty="0" smtClean="0"/>
              <a:t>that receiver will receive the data and he will decrypt to </a:t>
            </a:r>
            <a:r>
              <a:rPr lang="en-US" dirty="0" smtClean="0"/>
              <a:t>get</a:t>
            </a:r>
          </a:p>
          <a:p>
            <a:pPr algn="just">
              <a:buNone/>
            </a:pPr>
            <a:r>
              <a:rPr lang="en-US" dirty="0" smtClean="0"/>
              <a:t>original </a:t>
            </a:r>
            <a:r>
              <a:rPr lang="en-US" dirty="0" smtClean="0"/>
              <a:t>data. Application provides a facility to send files in </a:t>
            </a:r>
            <a:r>
              <a:rPr lang="en-US" dirty="0" smtClean="0"/>
              <a:t>a</a:t>
            </a:r>
          </a:p>
          <a:p>
            <a:pPr algn="just">
              <a:buNone/>
            </a:pPr>
            <a:r>
              <a:rPr lang="en-US" dirty="0" smtClean="0"/>
              <a:t>secured </a:t>
            </a:r>
            <a:r>
              <a:rPr lang="en-US" dirty="0" smtClean="0"/>
              <a:t>way.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Image transformation:</a:t>
            </a:r>
            <a:r>
              <a:rPr lang="en-US" dirty="0" smtClean="0"/>
              <a:t/>
            </a:r>
            <a:br>
              <a:rPr lang="en-US" dirty="0" smtClean="0"/>
            </a:br>
            <a:endParaRPr lang="en-US" dirty="0"/>
          </a:p>
        </p:txBody>
      </p:sp>
      <p:sp>
        <p:nvSpPr>
          <p:cNvPr id="3" name="Content Placeholder 2"/>
          <p:cNvSpPr>
            <a:spLocks noGrp="1"/>
          </p:cNvSpPr>
          <p:nvPr>
            <p:ph sz="quarter" idx="1"/>
          </p:nvPr>
        </p:nvSpPr>
        <p:spPr>
          <a:xfrm>
            <a:off x="914400" y="1295400"/>
            <a:ext cx="7772400" cy="4724400"/>
          </a:xfrm>
        </p:spPr>
        <p:txBody>
          <a:bodyPr/>
          <a:lstStyle/>
          <a:p>
            <a:pPr algn="just"/>
            <a:r>
              <a:rPr lang="en-US" dirty="0" smtClean="0"/>
              <a:t>In this module user will transmit data in the form of image and he can encrypt the image and transform to receiver. Receiver will receive the data and he will decrypt to get original data. By using this application user can send images also in a secured way.</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Operating System	</a:t>
            </a:r>
            <a:r>
              <a:rPr lang="en-US" dirty="0" smtClean="0"/>
              <a:t>        :</a:t>
            </a:r>
            <a:r>
              <a:rPr lang="en-US" dirty="0" smtClean="0"/>
              <a:t>	</a:t>
            </a:r>
            <a:r>
              <a:rPr lang="en-US" dirty="0" err="1" smtClean="0"/>
              <a:t>WindowsXP</a:t>
            </a:r>
            <a:r>
              <a:rPr lang="en-US" dirty="0" smtClean="0"/>
              <a:t>/Win-7/Win-8/Linux</a:t>
            </a:r>
          </a:p>
          <a:p>
            <a:r>
              <a:rPr lang="en-US" dirty="0" smtClean="0"/>
              <a:t>User Interface	 </a:t>
            </a:r>
            <a:r>
              <a:rPr lang="en-US" dirty="0" smtClean="0"/>
              <a:t>       :</a:t>
            </a:r>
            <a:r>
              <a:rPr lang="en-US" dirty="0" smtClean="0"/>
              <a:t>	HTML, CSS</a:t>
            </a:r>
          </a:p>
          <a:p>
            <a:r>
              <a:rPr lang="en-US" dirty="0" smtClean="0"/>
              <a:t>Client-side Scripting	</a:t>
            </a:r>
            <a:r>
              <a:rPr lang="en-US" dirty="0" smtClean="0"/>
              <a:t>         :</a:t>
            </a:r>
            <a:r>
              <a:rPr lang="en-US" dirty="0" smtClean="0"/>
              <a:t>	JavaScript</a:t>
            </a:r>
          </a:p>
          <a:p>
            <a:r>
              <a:rPr lang="en-US" dirty="0" smtClean="0"/>
              <a:t>Programming </a:t>
            </a:r>
            <a:r>
              <a:rPr lang="en-US" dirty="0" smtClean="0"/>
              <a:t>Language</a:t>
            </a:r>
            <a:r>
              <a:rPr lang="en-US" dirty="0" smtClean="0"/>
              <a:t> </a:t>
            </a:r>
            <a:r>
              <a:rPr lang="en-US" dirty="0" smtClean="0"/>
              <a:t>    :</a:t>
            </a:r>
            <a:r>
              <a:rPr lang="en-US" dirty="0" smtClean="0"/>
              <a:t>	Java</a:t>
            </a:r>
          </a:p>
          <a:p>
            <a:r>
              <a:rPr lang="en-US" dirty="0" smtClean="0"/>
              <a:t>Web Applications	          </a:t>
            </a:r>
            <a:r>
              <a:rPr lang="en-US" dirty="0" smtClean="0"/>
              <a:t>:</a:t>
            </a:r>
            <a:r>
              <a:rPr lang="en-US" dirty="0" smtClean="0"/>
              <a:t>	JDBC, JNDI, </a:t>
            </a:r>
            <a:r>
              <a:rPr lang="en-US" dirty="0" err="1" smtClean="0"/>
              <a:t>Servlets</a:t>
            </a:r>
            <a:r>
              <a:rPr lang="en-US" dirty="0" smtClean="0"/>
              <a:t>, JSP</a:t>
            </a:r>
          </a:p>
          <a:p>
            <a:r>
              <a:rPr lang="en-US" dirty="0" smtClean="0"/>
              <a:t>IDE/Workbench	</a:t>
            </a:r>
            <a:r>
              <a:rPr lang="en-US" dirty="0" smtClean="0"/>
              <a:t>         </a:t>
            </a:r>
            <a:r>
              <a:rPr lang="en-US" dirty="0" smtClean="0"/>
              <a:t>:	My Eclipse </a:t>
            </a:r>
          </a:p>
          <a:p>
            <a:r>
              <a:rPr lang="en-US" dirty="0" smtClean="0"/>
              <a:t>Database		</a:t>
            </a:r>
            <a:r>
              <a:rPr lang="en-US" dirty="0" smtClean="0"/>
              <a:t>         :</a:t>
            </a:r>
            <a:r>
              <a:rPr lang="en-US" dirty="0" smtClean="0"/>
              <a:t>	Oracle10g</a:t>
            </a:r>
          </a:p>
          <a:p>
            <a:r>
              <a:rPr lang="en-US" dirty="0" smtClean="0"/>
              <a:t>Server Deployment	</a:t>
            </a:r>
            <a:r>
              <a:rPr lang="en-US" dirty="0" smtClean="0"/>
              <a:t>         :</a:t>
            </a:r>
            <a:r>
              <a:rPr lang="en-US" dirty="0" smtClean="0"/>
              <a:t>	</a:t>
            </a:r>
            <a:r>
              <a:rPr lang="en-US" dirty="0" smtClean="0"/>
              <a:t>Tomcat</a:t>
            </a:r>
          </a:p>
          <a:p>
            <a:pPr>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r>
              <a:rPr lang="en-US" dirty="0" smtClean="0"/>
              <a:t>Processor			</a:t>
            </a:r>
            <a:r>
              <a:rPr lang="en-US" smtClean="0"/>
              <a:t>	</a:t>
            </a:r>
            <a:r>
              <a:rPr lang="en-US" smtClean="0"/>
              <a:t>:Core </a:t>
            </a:r>
            <a:r>
              <a:rPr lang="en-US" dirty="0" smtClean="0"/>
              <a:t>2 Duo/</a:t>
            </a:r>
            <a:r>
              <a:rPr lang="en-US" dirty="0" err="1" smtClean="0"/>
              <a:t>intel</a:t>
            </a:r>
            <a:r>
              <a:rPr lang="en-US" dirty="0" smtClean="0"/>
              <a:t> i3/i5/i7</a:t>
            </a:r>
          </a:p>
          <a:p>
            <a:r>
              <a:rPr lang="en-US" dirty="0" smtClean="0"/>
              <a:t>Hard Disk				</a:t>
            </a:r>
            <a:r>
              <a:rPr lang="en-US" dirty="0" smtClean="0"/>
              <a:t>:40GB</a:t>
            </a:r>
            <a:endParaRPr lang="en-US" dirty="0" smtClean="0"/>
          </a:p>
          <a:p>
            <a:r>
              <a:rPr lang="en-US" dirty="0" smtClean="0"/>
              <a:t> </a:t>
            </a:r>
            <a:r>
              <a:rPr lang="en-US" dirty="0" smtClean="0"/>
              <a:t>RAM			        	</a:t>
            </a:r>
            <a:r>
              <a:rPr lang="en-US" dirty="0" smtClean="0"/>
              <a:t>:512mb/1 </a:t>
            </a:r>
            <a:r>
              <a:rPr lang="en-US" dirty="0" smtClean="0"/>
              <a:t>GB</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The main objective of this project (</a:t>
            </a:r>
            <a:r>
              <a:rPr lang="en-US" dirty="0" err="1" smtClean="0"/>
              <a:t>Cryptolog</a:t>
            </a:r>
            <a:r>
              <a:rPr lang="en-US" dirty="0" smtClean="0"/>
              <a:t> for Security) is to send the confidential details and related confidential files and documents to their recipients in a securable way. </a:t>
            </a:r>
            <a:r>
              <a:rPr lang="en-US" dirty="0" err="1" smtClean="0"/>
              <a:t>Cryptolog</a:t>
            </a:r>
            <a:r>
              <a:rPr lang="en-US" dirty="0" smtClean="0"/>
              <a:t> for Security will use the numerous kinds of algorithms to generate the encrypted strings, files and decrypted strings, files.</a:t>
            </a:r>
          </a:p>
          <a:p>
            <a:pPr algn="just"/>
            <a:r>
              <a:rPr lang="en-US" dirty="0" smtClean="0"/>
              <a:t>     The Secure Sockets Layer (SSL) is a common Encryption protocol used in </a:t>
            </a:r>
            <a:r>
              <a:rPr lang="en-US" dirty="0" err="1" smtClean="0"/>
              <a:t>Cryptolog</a:t>
            </a:r>
            <a:r>
              <a:rPr lang="en-US" dirty="0" smtClean="0"/>
              <a:t>. When you see a URL in your Web browser that starts with "https" instead of "http", it is a secure connection that is using </a:t>
            </a:r>
            <a:r>
              <a:rPr lang="en-US" dirty="0" err="1" smtClean="0"/>
              <a:t>SSL.Some</a:t>
            </a:r>
            <a:r>
              <a:rPr lang="en-US" dirty="0" smtClean="0"/>
              <a:t> methods of cryptography used a "secret key" to allow the recipient to decrypt the message. The most common secret key cryptosystem is the Data Encryption Standard (DES), or the more secure Triple-DES which encrypts the data three times.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838200"/>
            <a:ext cx="7772400" cy="5181600"/>
          </a:xfrm>
        </p:spPr>
        <p:txBody>
          <a:bodyPr/>
          <a:lstStyle/>
          <a:p>
            <a:pPr>
              <a:buNone/>
            </a:pPr>
            <a:r>
              <a:rPr lang="en-US" dirty="0" smtClean="0"/>
              <a:t>The purposeful algorithms used by </a:t>
            </a:r>
            <a:r>
              <a:rPr lang="en-US" dirty="0" err="1" smtClean="0"/>
              <a:t>Cryptolog</a:t>
            </a:r>
            <a:r>
              <a:rPr lang="en-US" dirty="0" smtClean="0"/>
              <a:t> will be in </a:t>
            </a:r>
            <a:r>
              <a:rPr lang="en-US" dirty="0" smtClean="0"/>
              <a:t>the</a:t>
            </a:r>
          </a:p>
          <a:p>
            <a:pPr>
              <a:buNone/>
            </a:pPr>
            <a:r>
              <a:rPr lang="en-US" dirty="0" smtClean="0"/>
              <a:t>forms </a:t>
            </a:r>
            <a:r>
              <a:rPr lang="en-US" dirty="0" smtClean="0"/>
              <a:t>of:</a:t>
            </a:r>
          </a:p>
          <a:p>
            <a:pPr>
              <a:buNone/>
            </a:pPr>
            <a:r>
              <a:rPr lang="en-US" dirty="0" smtClean="0"/>
              <a:t>       </a:t>
            </a:r>
            <a:r>
              <a:rPr lang="en-US" dirty="0" smtClean="0"/>
              <a:t>1. </a:t>
            </a:r>
            <a:r>
              <a:rPr lang="en-US" dirty="0" smtClean="0"/>
              <a:t>MD5</a:t>
            </a:r>
          </a:p>
          <a:p>
            <a:pPr>
              <a:buNone/>
            </a:pPr>
            <a:r>
              <a:rPr lang="en-US" dirty="0" smtClean="0"/>
              <a:t>       2. SHA1</a:t>
            </a:r>
          </a:p>
          <a:p>
            <a:pPr>
              <a:buNone/>
            </a:pPr>
            <a:r>
              <a:rPr lang="en-US" dirty="0" smtClean="0"/>
              <a:t> </a:t>
            </a:r>
            <a:r>
              <a:rPr lang="en-US" dirty="0" smtClean="0"/>
              <a:t>      3</a:t>
            </a:r>
            <a:r>
              <a:rPr lang="en-US" dirty="0" smtClean="0"/>
              <a:t>. </a:t>
            </a:r>
            <a:r>
              <a:rPr lang="en-US" dirty="0" err="1" smtClean="0"/>
              <a:t>RijndaelManaged</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Existing System:</a:t>
            </a:r>
            <a:r>
              <a:rPr lang="en-US" dirty="0" smtClean="0"/>
              <a:t/>
            </a:r>
            <a:br>
              <a:rPr lang="en-US" dirty="0" smtClean="0"/>
            </a:br>
            <a:endParaRPr lang="en-US" dirty="0"/>
          </a:p>
        </p:txBody>
      </p:sp>
      <p:sp>
        <p:nvSpPr>
          <p:cNvPr id="3" name="Content Placeholder 2"/>
          <p:cNvSpPr>
            <a:spLocks noGrp="1"/>
          </p:cNvSpPr>
          <p:nvPr>
            <p:ph sz="quarter" idx="1"/>
          </p:nvPr>
        </p:nvSpPr>
        <p:spPr>
          <a:xfrm>
            <a:off x="914400" y="1066800"/>
            <a:ext cx="7772400" cy="4953000"/>
          </a:xfrm>
        </p:spPr>
        <p:txBody>
          <a:bodyPr/>
          <a:lstStyle/>
          <a:p>
            <a:pPr marL="514350" indent="-514350" algn="just">
              <a:buNone/>
            </a:pPr>
            <a:r>
              <a:rPr lang="en-US" dirty="0" smtClean="0"/>
              <a:t>1)In </a:t>
            </a:r>
            <a:r>
              <a:rPr lang="en-US" dirty="0" smtClean="0"/>
              <a:t>Existing system, the data will be secure through </a:t>
            </a:r>
            <a:r>
              <a:rPr lang="en-US" dirty="0" smtClean="0"/>
              <a:t>the</a:t>
            </a:r>
          </a:p>
          <a:p>
            <a:pPr marL="514350" indent="-514350" algn="just">
              <a:buNone/>
            </a:pPr>
            <a:r>
              <a:rPr lang="en-US" dirty="0" smtClean="0"/>
              <a:t>network </a:t>
            </a:r>
            <a:r>
              <a:rPr lang="en-US" dirty="0" smtClean="0"/>
              <a:t>because data transmission is done in encrypted format.</a:t>
            </a:r>
          </a:p>
          <a:p>
            <a:pPr algn="just">
              <a:buNone/>
            </a:pPr>
            <a:r>
              <a:rPr lang="en-US" dirty="0" smtClean="0"/>
              <a:t>2) In Existing system, data will not be accessed through </a:t>
            </a:r>
            <a:r>
              <a:rPr lang="en-US" dirty="0" smtClean="0"/>
              <a:t>the</a:t>
            </a:r>
          </a:p>
          <a:p>
            <a:pPr algn="just">
              <a:buNone/>
            </a:pPr>
            <a:r>
              <a:rPr lang="en-US" dirty="0" smtClean="0"/>
              <a:t>authorized </a:t>
            </a:r>
            <a:r>
              <a:rPr lang="en-US" dirty="0" smtClean="0"/>
              <a:t>person.</a:t>
            </a:r>
          </a:p>
          <a:p>
            <a:pPr algn="just">
              <a:buNone/>
            </a:pPr>
            <a:r>
              <a:rPr lang="en-US" dirty="0" smtClean="0"/>
              <a:t>3) The system does not provide security to the data store </a:t>
            </a:r>
            <a:r>
              <a:rPr lang="en-US" dirty="0" smtClean="0"/>
              <a:t>in</a:t>
            </a:r>
          </a:p>
          <a:p>
            <a:pPr algn="just">
              <a:buNone/>
            </a:pPr>
            <a:r>
              <a:rPr lang="en-US" dirty="0" smtClean="0"/>
              <a:t>database</a:t>
            </a:r>
            <a:r>
              <a:rPr lang="en-US" dirty="0" smtClean="0"/>
              <a:t>.</a:t>
            </a:r>
          </a:p>
          <a:p>
            <a:pPr algn="just">
              <a:buNone/>
            </a:pPr>
            <a:r>
              <a:rPr lang="en-US" dirty="0" smtClean="0"/>
              <a:t>4) In Existing System, the security is not provided </a:t>
            </a:r>
            <a:r>
              <a:rPr lang="en-US" dirty="0" smtClean="0"/>
              <a:t>throughout</a:t>
            </a:r>
          </a:p>
          <a:p>
            <a:pPr algn="just">
              <a:buNone/>
            </a:pPr>
            <a:r>
              <a:rPr lang="en-US" dirty="0" smtClean="0"/>
              <a:t>the </a:t>
            </a:r>
            <a:r>
              <a:rPr lang="en-US" dirty="0" smtClean="0"/>
              <a:t>server and database.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Proposed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marL="514350" indent="-514350" algn="just">
              <a:buNone/>
            </a:pPr>
            <a:r>
              <a:rPr lang="en-US" dirty="0" smtClean="0"/>
              <a:t>1)In </a:t>
            </a:r>
            <a:r>
              <a:rPr lang="en-US" dirty="0" smtClean="0"/>
              <a:t>Proposed System, the data will be secure using the </a:t>
            </a:r>
            <a:r>
              <a:rPr lang="en-US" dirty="0" smtClean="0"/>
              <a:t>web</a:t>
            </a:r>
          </a:p>
          <a:p>
            <a:pPr marL="514350" indent="-514350" algn="just">
              <a:buNone/>
            </a:pPr>
            <a:r>
              <a:rPr lang="en-US" dirty="0" smtClean="0"/>
              <a:t>technology </a:t>
            </a:r>
            <a:r>
              <a:rPr lang="en-US" dirty="0" smtClean="0"/>
              <a:t>by using https enabled.</a:t>
            </a:r>
          </a:p>
          <a:p>
            <a:pPr algn="just">
              <a:buNone/>
            </a:pPr>
            <a:r>
              <a:rPr lang="en-US" dirty="0" smtClean="0"/>
              <a:t>2) In Proposed System, the data will be accessed through </a:t>
            </a:r>
            <a:r>
              <a:rPr lang="en-US" dirty="0" smtClean="0"/>
              <a:t>the</a:t>
            </a:r>
          </a:p>
          <a:p>
            <a:pPr algn="just">
              <a:buNone/>
            </a:pPr>
            <a:r>
              <a:rPr lang="en-US" dirty="0" smtClean="0"/>
              <a:t>authorized </a:t>
            </a:r>
            <a:r>
              <a:rPr lang="en-US" dirty="0" smtClean="0"/>
              <a:t>person.</a:t>
            </a:r>
          </a:p>
          <a:p>
            <a:pPr algn="just">
              <a:buNone/>
            </a:pPr>
            <a:r>
              <a:rPr lang="en-US" dirty="0" smtClean="0"/>
              <a:t>3) The system provides security to the data store in </a:t>
            </a:r>
            <a:r>
              <a:rPr lang="en-US" dirty="0" smtClean="0"/>
              <a:t>the</a:t>
            </a:r>
          </a:p>
          <a:p>
            <a:pPr algn="just">
              <a:buNone/>
            </a:pPr>
            <a:r>
              <a:rPr lang="en-US" dirty="0" smtClean="0"/>
              <a:t>database</a:t>
            </a:r>
            <a:r>
              <a:rPr lang="en-US" dirty="0" smtClean="0"/>
              <a:t>.</a:t>
            </a:r>
          </a:p>
          <a:p>
            <a:pPr algn="just">
              <a:buNone/>
            </a:pPr>
            <a:r>
              <a:rPr lang="en-US" dirty="0" smtClean="0"/>
              <a:t>4</a:t>
            </a:r>
            <a:r>
              <a:rPr lang="en-US" dirty="0" smtClean="0"/>
              <a:t>) In Proposed System, the security is provided throughout </a:t>
            </a:r>
            <a:r>
              <a:rPr lang="en-US" dirty="0" smtClean="0"/>
              <a:t>the</a:t>
            </a:r>
          </a:p>
          <a:p>
            <a:pPr algn="just">
              <a:buNone/>
            </a:pPr>
            <a:r>
              <a:rPr lang="en-US" dirty="0" smtClean="0"/>
              <a:t>server </a:t>
            </a:r>
            <a:r>
              <a:rPr lang="en-US" dirty="0" smtClean="0"/>
              <a:t>and database by disabling the cookies etc.</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62000"/>
            <a:ext cx="7772400" cy="5257800"/>
          </a:xfrm>
        </p:spPr>
        <p:txBody>
          <a:bodyPr/>
          <a:lstStyle/>
          <a:p>
            <a:pPr>
              <a:buNone/>
            </a:pPr>
            <a:r>
              <a:rPr lang="en-US" dirty="0" smtClean="0"/>
              <a:t>The Cryptology has been divided into 5 different modules:</a:t>
            </a:r>
          </a:p>
          <a:p>
            <a:pPr>
              <a:buNone/>
            </a:pPr>
            <a:r>
              <a:rPr lang="en-US" dirty="0" smtClean="0"/>
              <a:t>1</a:t>
            </a:r>
            <a:r>
              <a:rPr lang="en-US" dirty="0" smtClean="0"/>
              <a:t>. Administrator</a:t>
            </a:r>
          </a:p>
          <a:p>
            <a:pPr>
              <a:buNone/>
            </a:pPr>
            <a:r>
              <a:rPr lang="en-US" dirty="0" smtClean="0"/>
              <a:t> 2</a:t>
            </a:r>
            <a:r>
              <a:rPr lang="en-US" dirty="0" smtClean="0"/>
              <a:t>. User</a:t>
            </a:r>
          </a:p>
          <a:p>
            <a:pPr>
              <a:buNone/>
            </a:pPr>
            <a:r>
              <a:rPr lang="en-US" dirty="0" smtClean="0"/>
              <a:t>3</a:t>
            </a:r>
            <a:r>
              <a:rPr lang="en-US" dirty="0" smtClean="0"/>
              <a:t>. Cryptic messages</a:t>
            </a:r>
          </a:p>
          <a:p>
            <a:pPr>
              <a:buNone/>
            </a:pPr>
            <a:r>
              <a:rPr lang="en-US" dirty="0" smtClean="0"/>
              <a:t>4</a:t>
            </a:r>
            <a:r>
              <a:rPr lang="en-US" dirty="0" smtClean="0"/>
              <a:t>. Cryptic </a:t>
            </a:r>
            <a:r>
              <a:rPr lang="en-US" dirty="0" smtClean="0"/>
              <a:t>files.</a:t>
            </a:r>
          </a:p>
          <a:p>
            <a:pPr>
              <a:buNone/>
            </a:pPr>
            <a:r>
              <a:rPr lang="en-US" dirty="0" smtClean="0"/>
              <a:t>5</a:t>
            </a:r>
            <a:r>
              <a:rPr lang="en-US" dirty="0" smtClean="0"/>
              <a:t>. Image transformation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Administrator:</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buNone/>
            </a:pPr>
            <a:r>
              <a:rPr lang="en-US" dirty="0" smtClean="0"/>
              <a:t>Administrator is a super user in the system. He will monitor </a:t>
            </a:r>
            <a:r>
              <a:rPr lang="en-US" dirty="0" smtClean="0"/>
              <a:t>all</a:t>
            </a:r>
          </a:p>
          <a:p>
            <a:pPr algn="just">
              <a:buNone/>
            </a:pPr>
            <a:r>
              <a:rPr lang="en-US" dirty="0" smtClean="0"/>
              <a:t>the </a:t>
            </a:r>
            <a:r>
              <a:rPr lang="en-US" dirty="0" smtClean="0"/>
              <a:t>users’ activities in the system. He has   privileges to </a:t>
            </a:r>
            <a:r>
              <a:rPr lang="en-US" dirty="0" smtClean="0"/>
              <a:t>do</a:t>
            </a:r>
          </a:p>
          <a:p>
            <a:pPr algn="just">
              <a:buNone/>
            </a:pPr>
            <a:r>
              <a:rPr lang="en-US" dirty="0" smtClean="0"/>
              <a:t>anything </a:t>
            </a:r>
            <a:r>
              <a:rPr lang="en-US" dirty="0" smtClean="0"/>
              <a:t>at any point of time. He is responsible for </a:t>
            </a:r>
            <a:r>
              <a:rPr lang="en-US" dirty="0" smtClean="0"/>
              <a:t>providing</a:t>
            </a:r>
          </a:p>
          <a:p>
            <a:pPr algn="just">
              <a:buNone/>
            </a:pPr>
            <a:r>
              <a:rPr lang="en-US" dirty="0" smtClean="0"/>
              <a:t>secure </a:t>
            </a:r>
            <a:r>
              <a:rPr lang="en-US" dirty="0" smtClean="0"/>
              <a:t>mechanism for the user of the system to send </a:t>
            </a:r>
            <a:r>
              <a:rPr lang="en-US" dirty="0" smtClean="0"/>
              <a:t>their</a:t>
            </a:r>
          </a:p>
          <a:p>
            <a:pPr algn="just">
              <a:buNone/>
            </a:pPr>
            <a:r>
              <a:rPr lang="en-US" dirty="0" smtClean="0"/>
              <a:t>confidential </a:t>
            </a:r>
            <a:r>
              <a:rPr lang="en-US" dirty="0" smtClean="0"/>
              <a:t>data in a secure way.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a:t>
            </a:r>
            <a:r>
              <a:rPr lang="en-US" dirty="0" smtClean="0"/>
              <a:t>: </a:t>
            </a:r>
            <a:endParaRPr lang="en-US" dirty="0"/>
          </a:p>
        </p:txBody>
      </p:sp>
      <p:sp>
        <p:nvSpPr>
          <p:cNvPr id="3" name="Content Placeholder 2"/>
          <p:cNvSpPr>
            <a:spLocks noGrp="1"/>
          </p:cNvSpPr>
          <p:nvPr>
            <p:ph sz="quarter" idx="1"/>
          </p:nvPr>
        </p:nvSpPr>
        <p:spPr/>
        <p:txBody>
          <a:bodyPr/>
          <a:lstStyle/>
          <a:p>
            <a:pPr algn="just">
              <a:buNone/>
            </a:pPr>
            <a:r>
              <a:rPr lang="en-US" dirty="0" smtClean="0"/>
              <a:t>User </a:t>
            </a:r>
            <a:r>
              <a:rPr lang="en-US" dirty="0" smtClean="0"/>
              <a:t>will register in to site and send his confidential data in </a:t>
            </a:r>
            <a:r>
              <a:rPr lang="en-US" dirty="0" smtClean="0"/>
              <a:t>a</a:t>
            </a:r>
          </a:p>
          <a:p>
            <a:pPr algn="just">
              <a:buNone/>
            </a:pPr>
            <a:r>
              <a:rPr lang="en-US" dirty="0" smtClean="0"/>
              <a:t>secured </a:t>
            </a:r>
            <a:r>
              <a:rPr lang="en-US" dirty="0" smtClean="0"/>
              <a:t>way by using Crypto log technology facility provided </a:t>
            </a:r>
            <a:r>
              <a:rPr lang="en-US" dirty="0" smtClean="0"/>
              <a:t>in</a:t>
            </a:r>
          </a:p>
          <a:p>
            <a:pPr algn="just">
              <a:buNone/>
            </a:pPr>
            <a:r>
              <a:rPr lang="en-US" dirty="0" smtClean="0"/>
              <a:t>the application</a:t>
            </a:r>
            <a:r>
              <a:rPr lang="en-US" dirty="0"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Cryptic messages: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buNone/>
            </a:pPr>
            <a:r>
              <a:rPr lang="en-US" dirty="0" smtClean="0"/>
              <a:t>In this module user will send his confidential messages in </a:t>
            </a:r>
            <a:r>
              <a:rPr lang="en-US" dirty="0" smtClean="0"/>
              <a:t>an</a:t>
            </a:r>
          </a:p>
          <a:p>
            <a:pPr algn="just">
              <a:buNone/>
            </a:pPr>
            <a:r>
              <a:rPr lang="en-US" dirty="0" smtClean="0"/>
              <a:t>encryption </a:t>
            </a:r>
            <a:r>
              <a:rPr lang="en-US" dirty="0" smtClean="0"/>
              <a:t>format so that receiver will receive the data and </a:t>
            </a:r>
            <a:r>
              <a:rPr lang="en-US" dirty="0" smtClean="0"/>
              <a:t>he</a:t>
            </a:r>
          </a:p>
          <a:p>
            <a:pPr algn="just">
              <a:buNone/>
            </a:pPr>
            <a:r>
              <a:rPr lang="en-US" dirty="0" smtClean="0"/>
              <a:t>will </a:t>
            </a:r>
            <a:r>
              <a:rPr lang="en-US" dirty="0" smtClean="0"/>
              <a:t>decrypt to get original data. So that data will transmitted </a:t>
            </a:r>
            <a:r>
              <a:rPr lang="en-US" dirty="0" smtClean="0"/>
              <a:t>in</a:t>
            </a:r>
          </a:p>
          <a:p>
            <a:pPr algn="just">
              <a:buNone/>
            </a:pPr>
            <a:r>
              <a:rPr lang="en-US" dirty="0" smtClean="0"/>
              <a:t>a </a:t>
            </a:r>
            <a:r>
              <a:rPr lang="en-US" dirty="0" smtClean="0"/>
              <a:t>secure way.</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581</Words>
  <Application>Microsoft Office PowerPoint</Application>
  <PresentationFormat>On-screen Show (4:3)</PresentationFormat>
  <Paragraphs>68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Cryptology for Security </vt:lpstr>
      <vt:lpstr>Objective:</vt:lpstr>
      <vt:lpstr>Slide 3</vt:lpstr>
      <vt:lpstr>Existing System: </vt:lpstr>
      <vt:lpstr>Proposed System: </vt:lpstr>
      <vt:lpstr>Slide 6</vt:lpstr>
      <vt:lpstr>Administrator: </vt:lpstr>
      <vt:lpstr>User: </vt:lpstr>
      <vt:lpstr>Cryptic messages: </vt:lpstr>
      <vt:lpstr>Cryptic files: </vt:lpstr>
      <vt:lpstr>Image transformation: </vt:lpstr>
      <vt:lpstr>Software Requirements: </vt:lpstr>
      <vt:lpstr>Hardware Requirements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for Security </dc:title>
  <dc:creator/>
  <cp:lastModifiedBy>nit</cp:lastModifiedBy>
  <cp:revision>2</cp:revision>
  <dcterms:created xsi:type="dcterms:W3CDTF">2006-08-16T00:00:00Z</dcterms:created>
  <dcterms:modified xsi:type="dcterms:W3CDTF">2014-12-30T10:05:48Z</dcterms:modified>
</cp:coreProperties>
</file>