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D0B0-4D94-891C-8C61-58762CA28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F515E-4BB5-000B-B284-D4FD22DA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ABF8-CEBE-8F9A-FAD9-7DDDD79F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B571-9BC1-B048-8FE2-5AB308B5AA70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5D13E-129F-8664-3B22-1D259078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D7EA-4278-1F18-195B-B880FE99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610-8D9C-B84E-AF6E-FDEED6B2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4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BE10-6829-4339-E69B-4122511C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6F719-D2A3-44AA-30DB-F794B4A14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C7AF-1D39-2398-621B-891A3548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B571-9BC1-B048-8FE2-5AB308B5AA70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0A8B-BA2B-5E45-FC1C-252CEB2F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3A04-379E-D821-0B07-11C9065E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610-8D9C-B84E-AF6E-FDEED6B2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00DEA-D458-6444-6886-3EADBB6BE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8443C-623E-B1D1-58FB-8EB8B9FDA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87EDE-52B1-FB7B-ECCE-E3E4E70D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B571-9BC1-B048-8FE2-5AB308B5AA70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DB510-3D42-D86F-B0B1-1CE3FFF7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CBF6-F1AF-18CB-73AA-6527236E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610-8D9C-B84E-AF6E-FDEED6B2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7F09-660A-EDFD-684E-2C32A4CF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32CA-1189-2ED9-5B52-761C9283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3D43-0ED3-302F-3CB8-D52134B6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B571-9BC1-B048-8FE2-5AB308B5AA70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211C-18D6-DF8D-1A18-341D173F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C076-A3EA-E098-7B8D-90EB89B5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610-8D9C-B84E-AF6E-FDEED6B2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2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693B-DF74-0FD4-B1C9-AD8A0DD3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4ECED-E4A9-8ECF-3A81-A0F779739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0952-14E7-F203-04B0-1549C842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B571-9BC1-B048-8FE2-5AB308B5AA70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6C96-FD07-40FE-B0E6-1C5A9E85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45A4-51E5-1417-759C-BC55E15A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610-8D9C-B84E-AF6E-FDEED6B2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2900-D8DF-9DFC-3CD5-46EC5723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9471-A14E-1D42-0489-AFE6242DD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05CC8-FFC3-FFBA-F885-1FB821EE7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C6F04-C678-F968-D920-0DFECC82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B571-9BC1-B048-8FE2-5AB308B5AA70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62CF4-A057-A195-5B37-B2B6F6A5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CB68-FD94-5910-71D8-95149284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610-8D9C-B84E-AF6E-FDEED6B2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FE3E-1B89-6483-16B6-419494D8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E2FF2-226D-B7EB-4291-2840497A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E2754-E01F-C717-CF67-066D7D4B1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EF9CF-7E05-36A9-E625-F38299CE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8F16A-74A4-118D-B4E5-24A31BCFC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84CE1-A425-4104-4B8F-84BBAC4F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B571-9BC1-B048-8FE2-5AB308B5AA70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9DA1F-3F6A-5D46-964C-AE432B50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40444-7D68-50EC-4F60-69632E28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610-8D9C-B84E-AF6E-FDEED6B2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E5A8-7DA3-E610-5789-EE46368C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44D9D-1B0D-75D5-C424-8D585814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B571-9BC1-B048-8FE2-5AB308B5AA70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8ACA6-B9CA-87D9-04A6-4B7615E5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6F41-A631-5192-484F-0A170DA8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610-8D9C-B84E-AF6E-FDEED6B2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54FB2-88FE-8918-DC60-56358D5B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B571-9BC1-B048-8FE2-5AB308B5AA70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3E4DC-973C-57FA-BAAC-6B4EFB52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72D9B-324F-30C7-1BA4-1F81FF41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610-8D9C-B84E-AF6E-FDEED6B2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3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475F-C077-FD45-FD97-4B42EBD2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D998-3E5C-9AAD-2A08-B0261945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A3F99-8BFF-78E9-A970-04A4740E3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F4D71-1189-7080-AE6F-0A16D3D4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B571-9BC1-B048-8FE2-5AB308B5AA70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66BFE-6ADF-AC97-9D54-D0B52A2E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A30AC-5D84-71E4-9314-117C2D54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610-8D9C-B84E-AF6E-FDEED6B2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3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696C-1970-A2D3-02A8-2557B23E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0D8ED-47A6-C21B-2FAD-9F32FE742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CB268-0879-AC92-AD09-FA687E5D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C6A9D-993A-1E2D-3650-958455C3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B571-9BC1-B048-8FE2-5AB308B5AA70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E764B-0F66-D4CC-ECE4-484E9398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1780-F983-1821-2DDC-F98126BB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7610-8D9C-B84E-AF6E-FDEED6B2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0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085E9-8CC9-F4EE-29FF-72D0311E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E5C7A-98FF-69B7-0164-5DC6AEE49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BCF3-F73E-2372-5E7E-438B5588E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B571-9BC1-B048-8FE2-5AB308B5AA70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DB32-E467-7040-376D-5FB828694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1CD1-74D6-E2A1-E470-16679265C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7610-8D9C-B84E-AF6E-FDEED6B2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839A4CE0-177A-9C25-4DE2-800A6B677357}"/>
              </a:ext>
            </a:extLst>
          </p:cNvPr>
          <p:cNvSpPr/>
          <p:nvPr/>
        </p:nvSpPr>
        <p:spPr>
          <a:xfrm>
            <a:off x="2021242" y="536255"/>
            <a:ext cx="9975283" cy="5387923"/>
          </a:xfrm>
          <a:prstGeom prst="roundRect">
            <a:avLst>
              <a:gd name="adj" fmla="val 375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C7115-411B-9A32-4CA9-E2A9D1D49141}"/>
              </a:ext>
            </a:extLst>
          </p:cNvPr>
          <p:cNvGrpSpPr/>
          <p:nvPr/>
        </p:nvGrpSpPr>
        <p:grpSpPr>
          <a:xfrm>
            <a:off x="712820" y="1267371"/>
            <a:ext cx="413820" cy="3913294"/>
            <a:chOff x="658414" y="1865274"/>
            <a:chExt cx="413820" cy="3913294"/>
          </a:xfrm>
        </p:grpSpPr>
        <p:pic>
          <p:nvPicPr>
            <p:cNvPr id="1026" name="Picture 2" descr="Man Svg Png Icon Free Download (#980) - OnlineWebFonts.COM">
              <a:extLst>
                <a:ext uri="{FF2B5EF4-FFF2-40B4-BE49-F238E27FC236}">
                  <a16:creationId xmlns:a16="http://schemas.microsoft.com/office/drawing/2014/main" id="{14909595-5410-B3CB-B9E2-A679CF274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14" y="1865274"/>
              <a:ext cx="413820" cy="68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Man Svg Png Icon Free Download (#980) - OnlineWebFonts.COM">
              <a:extLst>
                <a:ext uri="{FF2B5EF4-FFF2-40B4-BE49-F238E27FC236}">
                  <a16:creationId xmlns:a16="http://schemas.microsoft.com/office/drawing/2014/main" id="{F123FF32-3DB0-A05F-DF97-66A39E255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14" y="2671438"/>
              <a:ext cx="413820" cy="68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Man Svg Png Icon Free Download (#980) - OnlineWebFonts.COM">
              <a:extLst>
                <a:ext uri="{FF2B5EF4-FFF2-40B4-BE49-F238E27FC236}">
                  <a16:creationId xmlns:a16="http://schemas.microsoft.com/office/drawing/2014/main" id="{7F23665D-CDF7-222C-900E-E570BE4CD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14" y="3477602"/>
              <a:ext cx="413820" cy="68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Man Svg Png Icon Free Download (#980) - OnlineWebFonts.COM">
              <a:extLst>
                <a:ext uri="{FF2B5EF4-FFF2-40B4-BE49-F238E27FC236}">
                  <a16:creationId xmlns:a16="http://schemas.microsoft.com/office/drawing/2014/main" id="{5F2AEAD0-93FF-9D44-DB8B-FA53D28A0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14" y="4283766"/>
              <a:ext cx="413820" cy="68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Man Svg Png Icon Free Download (#980) - OnlineWebFonts.COM">
              <a:extLst>
                <a:ext uri="{FF2B5EF4-FFF2-40B4-BE49-F238E27FC236}">
                  <a16:creationId xmlns:a16="http://schemas.microsoft.com/office/drawing/2014/main" id="{4C21C7EF-0556-B46E-F77D-DC16D53F6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14" y="5089930"/>
              <a:ext cx="413820" cy="688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325388-163B-1F92-B5E5-DA432FB2ECE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302026" y="3225294"/>
            <a:ext cx="9116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E5828D-4008-B7ED-F7BB-1559604E6724}"/>
              </a:ext>
            </a:extLst>
          </p:cNvPr>
          <p:cNvGrpSpPr/>
          <p:nvPr/>
        </p:nvGrpSpPr>
        <p:grpSpPr>
          <a:xfrm>
            <a:off x="2213692" y="1032412"/>
            <a:ext cx="9893563" cy="4402696"/>
            <a:chOff x="1368874" y="972781"/>
            <a:chExt cx="9893563" cy="4402696"/>
          </a:xfrm>
        </p:grpSpPr>
        <p:pic>
          <p:nvPicPr>
            <p:cNvPr id="1030" name="Picture 6" descr="Petri Dish Icon - Free PNG &amp; SVG 137479 - Noun Project">
              <a:extLst>
                <a:ext uri="{FF2B5EF4-FFF2-40B4-BE49-F238E27FC236}">
                  <a16:creationId xmlns:a16="http://schemas.microsoft.com/office/drawing/2014/main" id="{65A70C3A-A169-1E5C-7178-69195D81B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7534" y="2563868"/>
              <a:ext cx="1211469" cy="1211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025F54-7EBB-74CC-8190-345C1AC7F99D}"/>
                </a:ext>
              </a:extLst>
            </p:cNvPr>
            <p:cNvGrpSpPr/>
            <p:nvPr/>
          </p:nvGrpSpPr>
          <p:grpSpPr>
            <a:xfrm>
              <a:off x="5130882" y="1279012"/>
              <a:ext cx="1460239" cy="1788849"/>
              <a:chOff x="6118205" y="411921"/>
              <a:chExt cx="1460239" cy="1788849"/>
            </a:xfrm>
          </p:grpSpPr>
          <p:pic>
            <p:nvPicPr>
              <p:cNvPr id="15" name="Picture 6" descr="Petri Dish Icon - Free PNG &amp; SVG 137479 - Noun Project">
                <a:extLst>
                  <a:ext uri="{FF2B5EF4-FFF2-40B4-BE49-F238E27FC236}">
                    <a16:creationId xmlns:a16="http://schemas.microsoft.com/office/drawing/2014/main" id="{9D506C59-761A-D6F7-426F-5F83CCBF1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8205" y="989301"/>
                <a:ext cx="1211469" cy="1211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Syringe Icon Vector Art, Icons, and Graphics for Free Download">
                <a:extLst>
                  <a:ext uri="{FF2B5EF4-FFF2-40B4-BE49-F238E27FC236}">
                    <a16:creationId xmlns:a16="http://schemas.microsoft.com/office/drawing/2014/main" id="{7BA8EF02-B890-5A61-7C34-0F543405DA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3939" y="411921"/>
                <a:ext cx="854505" cy="854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42D45B-D510-7D30-BDE0-34ACF0EB9125}"/>
                </a:ext>
              </a:extLst>
            </p:cNvPr>
            <p:cNvGrpSpPr/>
            <p:nvPr/>
          </p:nvGrpSpPr>
          <p:grpSpPr>
            <a:xfrm>
              <a:off x="5130882" y="3165662"/>
              <a:ext cx="1460239" cy="1788849"/>
              <a:chOff x="8819181" y="442388"/>
              <a:chExt cx="1460239" cy="1788849"/>
            </a:xfrm>
          </p:grpSpPr>
          <p:pic>
            <p:nvPicPr>
              <p:cNvPr id="34" name="Picture 6" descr="Petri Dish Icon - Free PNG &amp; SVG 137479 - Noun Project">
                <a:extLst>
                  <a:ext uri="{FF2B5EF4-FFF2-40B4-BE49-F238E27FC236}">
                    <a16:creationId xmlns:a16="http://schemas.microsoft.com/office/drawing/2014/main" id="{0FE1B588-BFD8-E019-4C69-96325A170F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19181" y="1019768"/>
                <a:ext cx="1211469" cy="12114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8" descr="Syringe Icon Vector Art, Icons, and Graphics for Free Download">
                <a:extLst>
                  <a:ext uri="{FF2B5EF4-FFF2-40B4-BE49-F238E27FC236}">
                    <a16:creationId xmlns:a16="http://schemas.microsoft.com/office/drawing/2014/main" id="{6165B91C-576D-81C4-7709-47908BC805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24915" y="442388"/>
                <a:ext cx="854505" cy="854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214FB2-E844-E8FB-59EE-2636DF921327}"/>
                </a:ext>
              </a:extLst>
            </p:cNvPr>
            <p:cNvSpPr txBox="1"/>
            <p:nvPr/>
          </p:nvSpPr>
          <p:spPr>
            <a:xfrm>
              <a:off x="1368874" y="2842497"/>
              <a:ext cx="14467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Prostate tumor biopsy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35B9D2E-9450-64FE-6A4D-D4449AF302D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2815655" y="3165663"/>
              <a:ext cx="44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B94E576-3E58-523F-A676-293CF51B6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229" y="2707452"/>
              <a:ext cx="422960" cy="164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E2558C7-6DD9-3EDE-6C43-558AEABF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636229" y="3568593"/>
              <a:ext cx="422960" cy="164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C4A682-30C5-C697-0BD0-1754BCB43BAC}"/>
                </a:ext>
              </a:extLst>
            </p:cNvPr>
            <p:cNvSpPr txBox="1"/>
            <p:nvPr/>
          </p:nvSpPr>
          <p:spPr>
            <a:xfrm>
              <a:off x="4165942" y="972781"/>
              <a:ext cx="2209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Treat with DMSO for 24 hours (control)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7A52B3-21F5-721B-FC4B-E8F615414BD7}"/>
                </a:ext>
              </a:extLst>
            </p:cNvPr>
            <p:cNvSpPr txBox="1"/>
            <p:nvPr/>
          </p:nvSpPr>
          <p:spPr>
            <a:xfrm>
              <a:off x="4442794" y="4729146"/>
              <a:ext cx="24117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Treat with LSD1i (SP2509) for 24 hours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2500084-1F1D-E200-F593-39C9774C031D}"/>
                </a:ext>
              </a:extLst>
            </p:cNvPr>
            <p:cNvCxnSpPr>
              <a:cxnSpLocks/>
            </p:cNvCxnSpPr>
            <p:nvPr/>
          </p:nvCxnSpPr>
          <p:spPr>
            <a:xfrm>
              <a:off x="6712092" y="4348776"/>
              <a:ext cx="44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1F8090C-E746-E523-E105-0DABDCADCCFE}"/>
                </a:ext>
              </a:extLst>
            </p:cNvPr>
            <p:cNvCxnSpPr>
              <a:cxnSpLocks/>
            </p:cNvCxnSpPr>
            <p:nvPr/>
          </p:nvCxnSpPr>
          <p:spPr>
            <a:xfrm>
              <a:off x="6712091" y="2463653"/>
              <a:ext cx="444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EB8CBC-21FB-3BDB-F5D8-8098D786EB90}"/>
                </a:ext>
              </a:extLst>
            </p:cNvPr>
            <p:cNvSpPr txBox="1"/>
            <p:nvPr/>
          </p:nvSpPr>
          <p:spPr>
            <a:xfrm>
              <a:off x="7156780" y="2153859"/>
              <a:ext cx="195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Harvest cells, extract total RNA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4FFB74A-C9EF-DAB6-D317-868066D5DAB8}"/>
                </a:ext>
              </a:extLst>
            </p:cNvPr>
            <p:cNvSpPr txBox="1"/>
            <p:nvPr/>
          </p:nvSpPr>
          <p:spPr>
            <a:xfrm>
              <a:off x="7156780" y="4025610"/>
              <a:ext cx="1950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Harvest cells, extract total RNA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096919D-F95E-5830-9617-0E453682194F}"/>
                </a:ext>
              </a:extLst>
            </p:cNvPr>
            <p:cNvCxnSpPr>
              <a:cxnSpLocks/>
            </p:cNvCxnSpPr>
            <p:nvPr/>
          </p:nvCxnSpPr>
          <p:spPr>
            <a:xfrm>
              <a:off x="9140185" y="2800190"/>
              <a:ext cx="422960" cy="164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70F7ECD-8080-84B9-2D82-A969BE343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0185" y="3893803"/>
              <a:ext cx="422960" cy="164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E49715-AD4F-FA63-D4C2-FF24971F8897}"/>
                </a:ext>
              </a:extLst>
            </p:cNvPr>
            <p:cNvSpPr txBox="1"/>
            <p:nvPr/>
          </p:nvSpPr>
          <p:spPr>
            <a:xfrm>
              <a:off x="9311484" y="3873145"/>
              <a:ext cx="1950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Bulk RNA-seq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C315C0B-E0CA-B175-1D6A-CDF4EB45F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66261" y="2924635"/>
              <a:ext cx="1041400" cy="831850"/>
            </a:xfrm>
            <a:prstGeom prst="rect">
              <a:avLst/>
            </a:prstGeom>
          </p:spPr>
        </p:pic>
      </p:grp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2BE955F-8C9E-6870-4509-81E0DE0FAECC}"/>
              </a:ext>
            </a:extLst>
          </p:cNvPr>
          <p:cNvSpPr txBox="1"/>
          <p:nvPr/>
        </p:nvSpPr>
        <p:spPr>
          <a:xfrm>
            <a:off x="2021242" y="203245"/>
            <a:ext cx="21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each patient: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83E9BD63-4B96-039B-04D8-A0EDE6635326}"/>
              </a:ext>
            </a:extLst>
          </p:cNvPr>
          <p:cNvSpPr txBox="1"/>
          <p:nvPr/>
        </p:nvSpPr>
        <p:spPr>
          <a:xfrm>
            <a:off x="2021243" y="5962915"/>
            <a:ext cx="997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patient samples that are DMSO treated</a:t>
            </a:r>
          </a:p>
          <a:p>
            <a:pPr algn="ctr"/>
            <a:r>
              <a:rPr lang="en-US" dirty="0"/>
              <a:t>5 matched patient samples that are LSD1i treated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6A3DD9C-45E0-C7AC-1BA6-CFB0EE108F90}"/>
              </a:ext>
            </a:extLst>
          </p:cNvPr>
          <p:cNvSpPr txBox="1"/>
          <p:nvPr/>
        </p:nvSpPr>
        <p:spPr>
          <a:xfrm>
            <a:off x="0" y="328593"/>
            <a:ext cx="2020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advanced-stage metastatic prostate cancer patients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8A1209C-10AD-6870-BAF5-9224EAFD793F}"/>
              </a:ext>
            </a:extLst>
          </p:cNvPr>
          <p:cNvSpPr txBox="1"/>
          <p:nvPr/>
        </p:nvSpPr>
        <p:spPr>
          <a:xfrm>
            <a:off x="3908251" y="3465245"/>
            <a:ext cx="172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Tumor cells grown in petri dish</a:t>
            </a:r>
          </a:p>
        </p:txBody>
      </p:sp>
    </p:spTree>
    <p:extLst>
      <p:ext uri="{BB962C8B-B14F-4D97-AF65-F5344CB8AC3E}">
        <p14:creationId xmlns:p14="http://schemas.microsoft.com/office/powerpoint/2010/main" val="185922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Piru Perampalam</dc:creator>
  <cp:lastModifiedBy>Piru Perampalam</cp:lastModifiedBy>
  <cp:revision>7</cp:revision>
  <dcterms:created xsi:type="dcterms:W3CDTF">2022-08-23T19:08:01Z</dcterms:created>
  <dcterms:modified xsi:type="dcterms:W3CDTF">2022-08-23T19:36:23Z</dcterms:modified>
</cp:coreProperties>
</file>