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7EC8-3642-4586-A554-1205C085A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8610-222F-4BAB-B0AF-31231C0C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EC73-825A-4742-9ED5-514A50A2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65FB-668D-4031-A698-6041530E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220-64C4-41E2-B409-51D2D55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7495-2F73-4972-9657-F75680ED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32F22-49F9-4D9C-8886-AB696E58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F963-83D9-4D37-ACF4-D5E9EE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51B4-BE87-42C7-9B5E-DB370F3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77AA-2F1D-44B3-B4B2-3E4A224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2F6DF-B1BF-4F86-B11A-92F3FEE17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F3899-1AFD-4AF4-85EA-C62F1DCB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481-3DAF-49A1-9718-8F68019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D1D7-9072-4DC9-B5AB-765D8A7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FD3C-40E5-42C9-AFA4-7CADAC2D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4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F46A-5B6B-4693-9D08-CDBE554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98D3-3651-4A47-B7C1-083B3EE5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B83D-320C-40DD-8670-5D6C19DC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71ED-1E7D-4C8E-B50F-EE7A56C8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FE77-35B3-45BB-85F6-09146B9C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380-82DA-409B-B10B-F7C9B858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DB51-77D9-4181-974B-8799C52B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1583-510D-4976-BE3A-EC46121A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7B53-31CB-4AD6-AC1A-0D1FCB6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70B6-20FB-4228-8DCE-D2354CF6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3D5F-77E1-495E-A3F3-36AC765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83C4-DB07-4A1D-B8D7-F4355E650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39DC-8FA3-428C-97A9-DEDE1751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42C49-43B8-4D85-B91E-30897130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07F99-5FCD-43AB-B277-99024046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BBE4-E86A-4383-8C58-9BA6A6B5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D895-DDBB-44FF-84FA-29B4EAE9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AB7F-3294-4338-AAEC-53057835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33425-FA55-43DB-B820-910DE72F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F902-E7BB-4D17-A3D0-2BE11B9B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442A-F005-4376-9BC0-A7D7B749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997BB-F6A1-4D5D-8A50-29491CE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0BBD-951D-484E-B364-DE022892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D8043-E9A7-4342-B513-D11ED91C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44E0-D99B-4E25-816D-B01CC6F2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411EC-ADA9-47CE-BCCC-C8C4A51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C8E0A-5B43-464E-8F84-5AAD5C60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B2200-C863-4B65-AA1B-9E352158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42AB0-66A5-42AA-AD1F-D29EA3CE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9421D-B37F-4D11-8404-D3081884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287E-946D-4E9B-8F99-19432D2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3822-8D13-46DC-8980-9288C737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13B9-01E8-44DF-BA4D-468EFE51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1300-44E2-4FB2-8C62-EE97FB73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1C89-597F-4302-9217-173516DD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6242-B0F6-45C4-B87E-6574386B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A9AC-9D77-45E5-9272-76E2B32D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D8AE-CBFD-4AA9-9D8F-6C0C530B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F8093-A21B-4B01-978E-6FA86F516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579E-EA53-4C2E-8A1D-FC9EF3B1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8E1B-509C-4E40-BF7B-0EBEB82F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572F-EE54-46E5-9070-E6C0AC52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80CB-ADE8-435A-B590-01F9F472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C8FA9-ADD4-4FF9-9E85-FDB84A60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EACAB-8E70-44B8-9702-A4B74E40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FE82-0D59-4B55-AF6F-FDEE3D856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8A0A-7C83-4B85-BB75-60E94AF023B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31EB-EEE7-484F-90CE-BA789460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8982-CCF5-47E3-BA4E-75286BCC0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957A-1064-4CBF-ABB3-2306062F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B90C-7958-4B12-A4D1-E92FB753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GraphQL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377C2-8DDD-4295-9439-08B95A497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Banuprakash</a:t>
            </a:r>
          </a:p>
          <a:p>
            <a:r>
              <a:rPr lang="en-IN" dirty="0"/>
              <a:t>banuprakashc@yahoo.co.in</a:t>
            </a:r>
          </a:p>
        </p:txBody>
      </p:sp>
    </p:spTree>
    <p:extLst>
      <p:ext uri="{BB962C8B-B14F-4D97-AF65-F5344CB8AC3E}">
        <p14:creationId xmlns:p14="http://schemas.microsoft.com/office/powerpoint/2010/main" val="61250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845F-39BD-4D94-AF58-D734D906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BE51-195C-4FCA-B4D8-52A2A3D5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D809A-4942-4BC0-9EC2-FE1A37DE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698"/>
            <a:ext cx="9189441" cy="1770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A7657-23D4-4713-A8A5-957822FA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1359"/>
            <a:ext cx="4834631" cy="1805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AD9F9-8E3F-4546-93F0-020CABCE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71" y="4174358"/>
            <a:ext cx="4317507" cy="1709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584E9-32F9-42C7-B19F-B131F42874C1}"/>
              </a:ext>
            </a:extLst>
          </p:cNvPr>
          <p:cNvSpPr txBox="1"/>
          <p:nvPr/>
        </p:nvSpPr>
        <p:spPr>
          <a:xfrm>
            <a:off x="838200" y="3801239"/>
            <a:ext cx="121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0E29-35E8-43DB-AFC9-FBE276E55DE8}"/>
              </a:ext>
            </a:extLst>
          </p:cNvPr>
          <p:cNvSpPr txBox="1"/>
          <p:nvPr/>
        </p:nvSpPr>
        <p:spPr>
          <a:xfrm>
            <a:off x="6519171" y="3631962"/>
            <a:ext cx="12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8694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5275-124E-481B-8767-4FFD34E4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GraphQL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E5F4-2213-4C58-B53A-3A8A30F0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Facebook in 2012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replacement for REST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uses a QUERY LANGUAGE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PATTERN not a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7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033C-4DBA-4FBC-8FD0-C1C1659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REST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AC75-3B5A-4C4E-945C-10C9B74B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14D02-6116-4B9F-81BD-9655CFDE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37" y="1830434"/>
            <a:ext cx="7997905" cy="43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B8B3-F480-44FA-B39C-077AC5E4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GraphQL</a:t>
            </a:r>
            <a:r>
              <a:rPr lang="en-IN" dirty="0"/>
              <a:t> vs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4AB5-07B2-45E4-BF2C-0189A161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can bundle lots of data into one query instead of many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8C55-7A10-42E4-9B73-75D94B48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42" y="2327232"/>
            <a:ext cx="7144227" cy="39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48B7-19A0-410F-B761-B6780831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4787-1241-4BDC-9D8E-8EC1E75E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typed schema</a:t>
            </a:r>
          </a:p>
          <a:p>
            <a:pPr lvl="1"/>
            <a:r>
              <a:rPr lang="en-US" dirty="0"/>
              <a:t>Can be shared with client &amp; server</a:t>
            </a:r>
          </a:p>
          <a:p>
            <a:pPr lvl="1"/>
            <a:r>
              <a:rPr lang="en-US" dirty="0"/>
              <a:t>Can validate requests at build time</a:t>
            </a:r>
          </a:p>
          <a:p>
            <a:pPr lvl="1"/>
            <a:r>
              <a:rPr lang="en-US" dirty="0"/>
              <a:t>Auto complete queries and mutations</a:t>
            </a:r>
          </a:p>
          <a:p>
            <a:pPr lvl="1"/>
            <a:r>
              <a:rPr lang="en-US" dirty="0"/>
              <a:t>Can be mocked easily</a:t>
            </a:r>
          </a:p>
          <a:p>
            <a:endParaRPr lang="en-US" dirty="0"/>
          </a:p>
          <a:p>
            <a:r>
              <a:rPr lang="en-US" dirty="0"/>
              <a:t>No under-fetching and over-fetching</a:t>
            </a:r>
          </a:p>
          <a:p>
            <a:pPr lvl="1"/>
            <a:r>
              <a:rPr lang="en-US" dirty="0"/>
              <a:t>Reduce those spinner times!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C54-892E-43A2-B3B2-19D67F1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A14B-9228-4594-B40C-8FF20E2F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describe your data with a schema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0985D-1767-44CC-9FB7-0FDAA98C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71" y="2567581"/>
            <a:ext cx="2752978" cy="3452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7042A-DE4D-412D-A9C0-6EAE1D6FB138}"/>
              </a:ext>
            </a:extLst>
          </p:cNvPr>
          <p:cNvSpPr txBox="1"/>
          <p:nvPr/>
        </p:nvSpPr>
        <p:spPr>
          <a:xfrm>
            <a:off x="4878119" y="3059668"/>
            <a:ext cx="27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Strongly Typed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2C04B-4BAE-4B9D-8B5D-795E6C0D6FD4}"/>
              </a:ext>
            </a:extLst>
          </p:cNvPr>
          <p:cNvSpPr txBox="1"/>
          <p:nvPr/>
        </p:nvSpPr>
        <p:spPr>
          <a:xfrm>
            <a:off x="5450889" y="4279037"/>
            <a:ext cx="458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can be a Scalar (</a:t>
            </a:r>
            <a:r>
              <a:rPr lang="en-US" dirty="0" err="1"/>
              <a:t>boolean</a:t>
            </a:r>
            <a:r>
              <a:rPr lang="en-US" dirty="0"/>
              <a:t>, string, ID)</a:t>
            </a:r>
          </a:p>
          <a:p>
            <a:r>
              <a:rPr lang="en-US" dirty="0"/>
              <a:t>Or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42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7F6F-D944-4375-BC91-CFDD7902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26E5-B9BF-45EB-8F3E-291FB894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344" cy="3873840"/>
          </a:xfrm>
        </p:spPr>
        <p:txBody>
          <a:bodyPr/>
          <a:lstStyle/>
          <a:p>
            <a:pPr algn="just"/>
            <a:r>
              <a:rPr lang="en-US" dirty="0"/>
              <a:t>A resolver is a function that's responsible for populating the data. </a:t>
            </a:r>
          </a:p>
          <a:p>
            <a:pPr algn="just"/>
            <a:r>
              <a:rPr lang="en-US" dirty="0"/>
              <a:t>It can populate that data in any way you define, such as by fetching data from a back-end database or a third-party API.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1464-3560-4EB8-9B88-ECCCA4CF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736" y="1825624"/>
            <a:ext cx="5442012" cy="36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A5AF-A8CA-4EDC-BB43-9EEFD7A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D50B-EA44-459D-95EE-BDA795D8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can request the data, and query which data it likes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B3A49-4BBA-4CB2-BE23-E5701AC4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76" y="2720299"/>
            <a:ext cx="2516968" cy="2797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02726-8829-4E78-AEFB-8B30D9D6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26" y="2530580"/>
            <a:ext cx="5896798" cy="35723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B012CF9-A954-4091-A107-70F78E63B8C7}"/>
              </a:ext>
            </a:extLst>
          </p:cNvPr>
          <p:cNvSpPr/>
          <p:nvPr/>
        </p:nvSpPr>
        <p:spPr>
          <a:xfrm>
            <a:off x="3764132" y="3832135"/>
            <a:ext cx="594804" cy="287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8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A46D-7FC0-4D95-8EB7-D275110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502A-6714-4872-B9EB-03537D3A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C838-D661-4DA3-A92B-CFB27C42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" y="2295010"/>
            <a:ext cx="5135488" cy="2050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20BBB-33B1-4F41-8188-6C303209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46" y="4975983"/>
            <a:ext cx="2476846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95A77-95F2-4BAA-93E6-DB77D02DB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608" y="2176840"/>
            <a:ext cx="4534533" cy="4096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FDDBD-5A63-4D3D-81D7-DB662D88C1CC}"/>
              </a:ext>
            </a:extLst>
          </p:cNvPr>
          <p:cNvSpPr txBox="1"/>
          <p:nvPr/>
        </p:nvSpPr>
        <p:spPr>
          <a:xfrm>
            <a:off x="939541" y="1835169"/>
            <a:ext cx="121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B9E4F-7034-48ED-9356-41B1EF49DE04}"/>
              </a:ext>
            </a:extLst>
          </p:cNvPr>
          <p:cNvSpPr txBox="1"/>
          <p:nvPr/>
        </p:nvSpPr>
        <p:spPr>
          <a:xfrm>
            <a:off x="939541" y="4440936"/>
            <a:ext cx="121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F6AE3-E528-4FA9-AEBA-2BF7F4B3BAD6}"/>
              </a:ext>
            </a:extLst>
          </p:cNvPr>
          <p:cNvSpPr txBox="1"/>
          <p:nvPr/>
        </p:nvSpPr>
        <p:spPr>
          <a:xfrm>
            <a:off x="6849862" y="1784663"/>
            <a:ext cx="12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787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GraphQL</vt:lpstr>
      <vt:lpstr>What is GraphQL</vt:lpstr>
      <vt:lpstr>Using REST in applications</vt:lpstr>
      <vt:lpstr>GraphQL vs REST</vt:lpstr>
      <vt:lpstr>Other benefits</vt:lpstr>
      <vt:lpstr>Schema definition</vt:lpstr>
      <vt:lpstr>Resolvers</vt:lpstr>
      <vt:lpstr>Query the data</vt:lpstr>
      <vt:lpstr>Query the data</vt:lpstr>
      <vt:lpstr>Mutations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Banu Prakash</dc:creator>
  <cp:lastModifiedBy>Banu Prakash</cp:lastModifiedBy>
  <cp:revision>12</cp:revision>
  <dcterms:created xsi:type="dcterms:W3CDTF">2021-06-18T06:57:29Z</dcterms:created>
  <dcterms:modified xsi:type="dcterms:W3CDTF">2021-06-18T07:43:55Z</dcterms:modified>
</cp:coreProperties>
</file>